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FD33"/>
    <a:srgbClr val="663A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5" autoAdjust="0"/>
    <p:restoredTop sz="89458" autoAdjust="0"/>
  </p:normalViewPr>
  <p:slideViewPr>
    <p:cSldViewPr snapToGrid="0">
      <p:cViewPr>
        <p:scale>
          <a:sx n="88" d="100"/>
          <a:sy n="88" d="100"/>
        </p:scale>
        <p:origin x="-70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EAC0C-BCFE-4C9E-BFD6-43ACC33F781E}" type="datetimeFigureOut">
              <a:rPr lang="zh-TW" altLang="en-US" smtClean="0"/>
              <a:t>2019/7/19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1B206-7786-482F-B0E5-F70674F7A8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133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2019-07-16 16:08  SD190716111  Agree to </a:t>
            </a:r>
            <a:r>
              <a:rPr lang="zh-TW" altLang="en-US" sz="12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解二級 石忠賢 </a:t>
            </a:r>
            <a:r>
              <a:rPr lang="en-US" altLang="zh-TW" sz="12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SR01-3</a:t>
            </a:r>
            <a:r>
              <a:rPr lang="zh-TW" altLang="en-US" sz="12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2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12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1B206-7786-482F-B0E5-F70674F7A89F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0372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3DEA-59D1-424C-94C6-025143852F31}" type="datetime1">
              <a:rPr lang="zh-TW" altLang="en-US" smtClean="0"/>
              <a:t>2019/7/19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049ACCDF-95D7-4577-9D37-C4068448711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1520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6BB6D-1705-423F-9AA5-D6970965A870}" type="datetime1">
              <a:rPr lang="zh-TW" altLang="en-US" smtClean="0"/>
              <a:t>2019/7/19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CCDF-95D7-4577-9D37-C40684487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932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2F26-D50E-42A0-962F-9D7D0C3E3C7B}" type="datetime1">
              <a:rPr lang="zh-TW" altLang="en-US" smtClean="0"/>
              <a:t>2019/7/19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CCDF-95D7-4577-9D37-C40684487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0282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BBB8-8D87-45C8-AF17-622F2BF54E6D}" type="datetime1">
              <a:rPr lang="zh-TW" altLang="en-US" smtClean="0"/>
              <a:t>2019/7/19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>
            <a:lvl1pPr>
              <a:defRPr sz="2000"/>
            </a:lvl1pPr>
          </a:lstStyle>
          <a:p>
            <a:fld id="{049ACCDF-95D7-4577-9D37-C4068448711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9257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7F985-F580-43A0-B05E-0928E658293A}" type="datetime1">
              <a:rPr lang="zh-TW" altLang="en-US" smtClean="0"/>
              <a:t>2019/7/19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CCDF-95D7-4577-9D37-C40684487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0713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CE9E-B975-4B7F-B360-7BE7F7F2897E}" type="datetime1">
              <a:rPr lang="zh-TW" altLang="en-US" smtClean="0"/>
              <a:t>2019/7/19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CCDF-95D7-4577-9D37-C40684487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850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A416-F668-4F73-BB6B-6E122FAFF08B}" type="datetime1">
              <a:rPr lang="zh-TW" altLang="en-US" smtClean="0"/>
              <a:t>2019/7/19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CCDF-95D7-4577-9D37-C40684487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3609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A9C4-E94B-4E14-AD95-A01E083490DF}" type="datetime1">
              <a:rPr lang="zh-TW" altLang="en-US" smtClean="0"/>
              <a:t>2019/7/19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CCDF-95D7-4577-9D37-C40684487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330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5A45-8783-4992-B64C-5ADBFE21F019}" type="datetime1">
              <a:rPr lang="zh-TW" altLang="en-US" smtClean="0"/>
              <a:t>2019/7/19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CCDF-95D7-4577-9D37-C40684487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9088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9C008-2AC0-41B0-98A5-46F8298DE933}" type="datetime1">
              <a:rPr lang="zh-TW" altLang="en-US" smtClean="0"/>
              <a:t>2019/7/19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CCDF-95D7-4577-9D37-C40684487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4721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99C7-B9F9-40D3-A4FA-8E5C59FA73BC}" type="datetime1">
              <a:rPr lang="zh-TW" altLang="en-US" smtClean="0"/>
              <a:t>2019/7/19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CCDF-95D7-4577-9D37-C40684487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0441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79C53-2E9D-4198-A3BC-F084000AA69D}" type="datetime1">
              <a:rPr lang="zh-TW" altLang="en-US" smtClean="0"/>
              <a:t>2019/7/19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ACCDF-95D7-4577-9D37-C40684487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5696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llai.cm.ntu.edu.tw/media/70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76300" y="2247646"/>
            <a:ext cx="10566400" cy="1282845"/>
          </a:xfrm>
        </p:spPr>
        <p:txBody>
          <a:bodyPr>
            <a:noAutofit/>
          </a:bodyPr>
          <a:lstStyle/>
          <a:p>
            <a:r>
              <a:rPr lang="en-US" altLang="zh-TW" sz="3200" b="1" dirty="0"/>
              <a:t>pLKO_shMALAT1 </a:t>
            </a:r>
            <a:r>
              <a:rPr lang="en-US" altLang="zh-TW" sz="3200" b="1" dirty="0" smtClean="0"/>
              <a:t>   #</a:t>
            </a:r>
            <a:r>
              <a:rPr lang="en-US" altLang="zh-TW" sz="3200" b="1" dirty="0"/>
              <a:t>4 </a:t>
            </a:r>
            <a:r>
              <a:rPr lang="en-US" altLang="zh-TW" sz="3200" b="1" dirty="0" smtClean="0"/>
              <a:t>   </a:t>
            </a:r>
            <a:r>
              <a:rPr lang="zh-TW" altLang="en-US" sz="3200" b="1" dirty="0" smtClean="0"/>
              <a:t>定</a:t>
            </a:r>
            <a:r>
              <a:rPr lang="zh-TW" altLang="en-US" sz="3200" b="1" dirty="0"/>
              <a:t>序結果</a:t>
            </a:r>
            <a:endParaRPr lang="zh-TW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702300" y="4732338"/>
            <a:ext cx="6057900" cy="1655762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Keeper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: </a:t>
            </a:r>
            <a:r>
              <a:rPr lang="en-US" altLang="zh-TW" dirty="0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Chung-</a:t>
            </a:r>
            <a:r>
              <a:rPr lang="en-US" altLang="zh-TW" dirty="0" err="1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Hsien</a:t>
            </a:r>
            <a:r>
              <a:rPr lang="en-US" altLang="zh-TW" dirty="0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Shih</a:t>
            </a:r>
            <a:br>
              <a:rPr lang="en-US" altLang="zh-TW" dirty="0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</a:br>
            <a:r>
              <a:rPr lang="en-US" altLang="zh-TW" dirty="0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Boss</a:t>
            </a:r>
            <a:r>
              <a:rPr lang="en-US" altLang="zh-TW" dirty="0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: 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Liang-</a:t>
            </a:r>
            <a:r>
              <a:rPr lang="en-US" altLang="zh-TW" dirty="0" err="1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Chuan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Lai</a:t>
            </a:r>
            <a:br>
              <a:rPr lang="en-US" altLang="zh-TW" dirty="0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</a:br>
            <a:r>
              <a:rPr lang="en-US" altLang="zh-TW" dirty="0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Date:2019/7/16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896591" y="3573561"/>
            <a:ext cx="736715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2019-07-16 </a:t>
            </a:r>
            <a:r>
              <a:rPr lang="en-US" altLang="zh-TW" sz="1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16:08  SD190716111  Agree to </a:t>
            </a:r>
            <a:r>
              <a:rPr lang="zh-TW" altLang="en-US" sz="1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解二級 石忠賢 </a:t>
            </a:r>
            <a:r>
              <a:rPr lang="en-US" altLang="zh-TW" sz="1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SR01-3</a:t>
            </a:r>
            <a:r>
              <a:rPr lang="zh-TW" altLang="en-US" sz="1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14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24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CCDF-95D7-4577-9D37-C4068448711C}" type="slidenum">
              <a:rPr lang="zh-TW" altLang="en-US" smtClean="0"/>
              <a:pPr/>
              <a:t>2</a:t>
            </a:fld>
            <a:endParaRPr lang="zh-TW" alt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11627"/>
            <a:ext cx="12184493" cy="5225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8975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CCDF-95D7-4577-9D37-C4068448711C}" type="slidenum">
              <a:rPr lang="zh-TW" altLang="en-US" smtClean="0"/>
              <a:pPr/>
              <a:t>3</a:t>
            </a:fld>
            <a:endParaRPr lang="zh-TW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95400"/>
            <a:ext cx="12105010" cy="250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5869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Sequencing DATA  </a:t>
            </a:r>
            <a:r>
              <a:rPr lang="en-US" altLang="zh-TW" dirty="0"/>
              <a:t>of </a:t>
            </a:r>
            <a:r>
              <a:rPr lang="en-US" altLang="zh-TW" dirty="0" smtClean="0"/>
              <a:t>              SD190716111 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CCDF-95D7-4577-9D37-C4068448711C}" type="slidenum">
              <a:rPr lang="zh-TW" altLang="en-US" smtClean="0"/>
              <a:pPr/>
              <a:t>4</a:t>
            </a:fld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489856" y="1660775"/>
            <a:ext cx="1141911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TTTCTGGGGAGCTTGCAGTTTTAAATTATGTTTTAAAATGGACTATCATATGCTTACCGTAACTTGAAAGTATTTCGATT</a:t>
            </a:r>
          </a:p>
          <a:p>
            <a:r>
              <a:rPr lang="en-US" altLang="zh-TW" dirty="0"/>
              <a:t>TCTTGGCTTTATATATCTTGTGGAAAGGACGAGGTACCGGGGGATTTCAGGATTGAGAAATCTCGAGATTTCTCAATCCT</a:t>
            </a:r>
          </a:p>
          <a:p>
            <a:r>
              <a:rPr lang="en-US" altLang="zh-TW" dirty="0"/>
              <a:t>GAAATCCCTTTTTAATTCTAGATCTTGAGACAAATGGCAGTATTCATCCACAATTTTAAAAGAAAAGGGGGGATTGGGGG</a:t>
            </a:r>
          </a:p>
          <a:p>
            <a:r>
              <a:rPr lang="en-US" altLang="zh-TW" dirty="0"/>
              <a:t>GTACAGTGCAGGGGAAAGAATAGTAGACATAATAGCAACAGACATACAAACTAAAGAATTACAAAAACAAATTACAAAAA</a:t>
            </a:r>
          </a:p>
          <a:p>
            <a:r>
              <a:rPr lang="en-US" altLang="zh-TW" dirty="0"/>
              <a:t>TTCAAAATTTTCGGGTTTATTACAGGGACAGCAGAGATCCACTTTGGCGCCGGCTCGAGGGGGCCCGGGTTGCGCCTTTT</a:t>
            </a:r>
          </a:p>
          <a:p>
            <a:r>
              <a:rPr lang="en-US" altLang="zh-TW" dirty="0"/>
              <a:t>CCAAGGCAGCCCTGGGTTTGCGCAGGGACGCGGCTGCTCTGGGCGTGGTTCCGGGAAACGCAGCGGCGCCGACCCTGGGT</a:t>
            </a:r>
          </a:p>
          <a:p>
            <a:r>
              <a:rPr lang="en-US" altLang="zh-TW" dirty="0"/>
              <a:t>CTCGCACATTCTTCACGTCCGTTCGCAGCGTCACCCGGATCTTCGCCGCTACCCTTGTGGGCCCCCCGGCGACGCTTCCT</a:t>
            </a:r>
          </a:p>
          <a:p>
            <a:r>
              <a:rPr lang="en-US" altLang="zh-TW" dirty="0"/>
              <a:t>GCTCCGCCCCTAAGTCGGGAAGGTTCCTTGCGGTTCGCGGCGTGCCGGACGTGACAAACGGAAGCCGCACGTCTCACTAG</a:t>
            </a:r>
          </a:p>
          <a:p>
            <a:r>
              <a:rPr lang="en-US" altLang="zh-TW" dirty="0"/>
              <a:t>TACCCTCGCAGACGGACAGCGCCAGGGAGCAATGGCAGCGCGCCGACCGCGATGGGCTGTGGCCAATAGCGGCTGCTCAG</a:t>
            </a:r>
          </a:p>
          <a:p>
            <a:r>
              <a:rPr lang="en-US" altLang="zh-TW" dirty="0"/>
              <a:t>CAGGGCGCGCCGAGAGCAGCGGCCGGGAAGGGGCGGTGCGGGAGGCGGGGTGTGGGGCGGTAGTGTGGGCCCTGTTCCTG</a:t>
            </a:r>
          </a:p>
          <a:p>
            <a:r>
              <a:rPr lang="en-US" altLang="zh-TW" dirty="0"/>
              <a:t>CCCGCGCGGTGTTCCGCATTCTGCAAGCCTCCGGAGCGCACGTCGGCAGTCGGCTCCCTCGTTGACCGAATCACCGACCT</a:t>
            </a:r>
          </a:p>
          <a:p>
            <a:r>
              <a:rPr lang="en-US" altLang="zh-TW" dirty="0"/>
              <a:t>CTCTCCCCAGGGGGATCCACCGGAGCTTACCATGACCGAGTACAAGCCCACGGTGCGCCTCGCCACCCGCGACGACGTCC</a:t>
            </a:r>
          </a:p>
          <a:p>
            <a:r>
              <a:rPr lang="en-US" altLang="zh-TW" dirty="0"/>
              <a:t>CCAGGGCCGTACGCACCCTCGCCGCCGCGTTCGCCGACTACCCCGCCACGCGCACACGTCGATCCGGACGCACATCGAGC</a:t>
            </a:r>
          </a:p>
          <a:p>
            <a:r>
              <a:rPr lang="en-US" altLang="zh-TW" dirty="0"/>
              <a:t>GGGTCACCGA</a:t>
            </a:r>
          </a:p>
        </p:txBody>
      </p:sp>
    </p:spTree>
    <p:extLst>
      <p:ext uri="{BB962C8B-B14F-4D97-AF65-F5344CB8AC3E}">
        <p14:creationId xmlns:p14="http://schemas.microsoft.com/office/powerpoint/2010/main" val="2232403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</a:t>
            </a:r>
            <a:r>
              <a:rPr lang="en-US" altLang="zh-TW" dirty="0" smtClean="0"/>
              <a:t>fter U6 of pLKO_shMALAT1  #4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CCDF-95D7-4577-9D37-C4068448711C}" type="slidenum">
              <a:rPr lang="zh-TW" altLang="en-US" smtClean="0"/>
              <a:pPr/>
              <a:t>5</a:t>
            </a:fld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3048000" y="2136339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dirty="0"/>
              <a:t>gagggcctatttcccatgattccttcatatttgcatatacgatacaaggctgttagagagataattagaattaatttgactgtaaacacaaagatattagtacaaaatacgtgacgtagaaagtaataatttcttgggtagtttgcagttttaaaattatgttttaaaatggactatcatatgcttaccgtaacttgaaagtatttcgatttcttggctttatatatcttgtggaaaggacgaggtaCCGGGGGATTTCAGGATTGAGAAATCTCGAGATTTCTCAATCCTGAAATCCCTTTTTAATTctagatcttgagacaaatggcagtattcatccacaattttaaaagaaaaggggggattggggggtacagtgcaggggaaagaatagtagacataatagcaacagacatacaaactaaagaattacaaaaacaaattacaaaaattcaaaattttcgggtttattacagggacagcagagatccactttggcgccggctcgagggg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9290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shMALAT1  </a:t>
            </a:r>
            <a:r>
              <a:rPr lang="en-US" altLang="zh-TW" dirty="0"/>
              <a:t>#4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CCGGGGGATTTCAGGATTGAGAAATCTCGAGATTTCTCAATCCTGAAATCCCTTTTTAATT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CCDF-95D7-4577-9D37-C4068448711C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8469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Vector map </a:t>
            </a:r>
            <a:r>
              <a:rPr lang="zh-TW" altLang="en-US" dirty="0" smtClean="0"/>
              <a:t>連結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hlinkClick r:id="rId2"/>
              </a:rPr>
              <a:t>http://llai.cm.ntu.edu.tw/media/701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CCDF-95D7-4577-9D37-C4068448711C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6355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4529</TotalTime>
  <Words>74</Words>
  <Application>Microsoft Office PowerPoint</Application>
  <PresentationFormat>自訂</PresentationFormat>
  <Paragraphs>32</Paragraphs>
  <Slides>7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Office 佈景主題</vt:lpstr>
      <vt:lpstr>pLKO_shMALAT1    #4    定序結果</vt:lpstr>
      <vt:lpstr>PowerPoint 簡報</vt:lpstr>
      <vt:lpstr>PowerPoint 簡報</vt:lpstr>
      <vt:lpstr>Sequencing DATA  of               SD190716111  </vt:lpstr>
      <vt:lpstr>after U6 of pLKO_shMALAT1  #4</vt:lpstr>
      <vt:lpstr>shMALAT1  #4</vt:lpstr>
      <vt:lpstr>Vector map 連結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</dc:title>
  <dc:creator>BY白</dc:creator>
  <cp:lastModifiedBy>lucky168</cp:lastModifiedBy>
  <cp:revision>287</cp:revision>
  <dcterms:created xsi:type="dcterms:W3CDTF">2017-10-04T03:17:09Z</dcterms:created>
  <dcterms:modified xsi:type="dcterms:W3CDTF">2019-07-18T16:46:04Z</dcterms:modified>
</cp:coreProperties>
</file>