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FD33"/>
    <a:srgbClr val="663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5" autoAdjust="0"/>
    <p:restoredTop sz="89458" autoAdjust="0"/>
  </p:normalViewPr>
  <p:slideViewPr>
    <p:cSldViewPr snapToGrid="0">
      <p:cViewPr>
        <p:scale>
          <a:sx n="88" d="100"/>
          <a:sy n="88" d="100"/>
        </p:scale>
        <p:origin x="-7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EAC0C-BCFE-4C9E-BFD6-43ACC33F781E}" type="datetimeFigureOut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1B206-7786-482F-B0E5-F70674F7A8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3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2019-07-16 16:08  SD190716111  Agree to </a:t>
            </a:r>
            <a:r>
              <a:rPr lang="zh-TW" altLang="en-US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解二級 石忠賢 </a:t>
            </a:r>
            <a:r>
              <a:rPr lang="en-US" altLang="zh-TW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SR01-3</a:t>
            </a:r>
            <a:r>
              <a:rPr lang="zh-TW" altLang="en-US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12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1B206-7786-482F-B0E5-F70674F7A89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37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3DEA-59D1-424C-94C6-025143852F31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049ACCDF-95D7-4577-9D37-C406844871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520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BB6D-1705-423F-9AA5-D6970965A870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32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2F26-D50E-42A0-962F-9D7D0C3E3C7B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28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BBB8-8D87-45C8-AF17-622F2BF54E6D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 sz="2000"/>
            </a:lvl1pPr>
          </a:lstStyle>
          <a:p>
            <a:fld id="{049ACCDF-95D7-4577-9D37-C406844871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25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F985-F580-43A0-B05E-0928E658293A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71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CE9E-B975-4B7F-B360-7BE7F7F2897E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50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AA416-F668-4F73-BB6B-6E122FAFF08B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3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A9C4-E94B-4E14-AD95-A01E083490DF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30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5A45-8783-4992-B64C-5ADBFE21F019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08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008-2AC0-41B0-98A5-46F8298DE933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99C7-B9F9-40D3-A4FA-8E5C59FA73BC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44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79C53-2E9D-4198-A3BC-F084000AA69D}" type="datetime1">
              <a:rPr lang="zh-TW" altLang="en-US" smtClean="0"/>
              <a:t>2019/7/19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CCDF-95D7-4577-9D37-C40684487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69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lai.cm.ntu.edu.tw/media/7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76300" y="2247646"/>
            <a:ext cx="10566400" cy="1282845"/>
          </a:xfrm>
        </p:spPr>
        <p:txBody>
          <a:bodyPr>
            <a:noAutofit/>
          </a:bodyPr>
          <a:lstStyle/>
          <a:p>
            <a:r>
              <a:rPr lang="en-US" altLang="zh-TW" sz="3200" b="1" dirty="0"/>
              <a:t>pLKO_shMALAT1 </a:t>
            </a:r>
            <a:r>
              <a:rPr lang="en-US" altLang="zh-TW" sz="3200" b="1" dirty="0" smtClean="0"/>
              <a:t>   #</a:t>
            </a:r>
            <a:r>
              <a:rPr lang="en-US" altLang="zh-TW" sz="3200" b="1" dirty="0"/>
              <a:t>4 </a:t>
            </a:r>
            <a:r>
              <a:rPr lang="en-US" altLang="zh-TW" sz="3200" b="1" dirty="0" smtClean="0"/>
              <a:t>   </a:t>
            </a:r>
            <a:r>
              <a:rPr lang="zh-TW" altLang="en-US" sz="3200" b="1" dirty="0" smtClean="0"/>
              <a:t>定</a:t>
            </a:r>
            <a:r>
              <a:rPr lang="zh-TW" altLang="en-US" sz="3200" b="1" dirty="0"/>
              <a:t>序結果</a:t>
            </a:r>
            <a:endParaRPr lang="zh-TW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702300" y="4732338"/>
            <a:ext cx="6057900" cy="1655762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Keeper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Chung-</a:t>
            </a:r>
            <a:r>
              <a:rPr lang="en-US" altLang="zh-TW" dirty="0" err="1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Hsien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Shih</a:t>
            </a:r>
            <a:b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Boss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Liang-</a:t>
            </a:r>
            <a:r>
              <a:rPr lang="en-US" altLang="zh-TW" dirty="0" err="1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Chuan</a:t>
            </a:r>
            <a:r>
              <a:rPr lang="en-US" altLang="zh-TW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Lai</a:t>
            </a:r>
            <a:b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en-US" altLang="zh-TW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Date:2019/7/16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96591" y="3573561"/>
            <a:ext cx="73671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2019-07-16 </a:t>
            </a:r>
            <a:r>
              <a:rPr lang="en-US" altLang="zh-TW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16:08  SD190716111  Agree to </a:t>
            </a:r>
            <a:r>
              <a:rPr lang="zh-TW" altLang="en-US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解二級 石忠賢 </a:t>
            </a:r>
            <a:r>
              <a:rPr lang="en-US" altLang="zh-TW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SR01-3</a:t>
            </a:r>
            <a:r>
              <a:rPr lang="zh-TW" altLang="en-US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11627"/>
            <a:ext cx="12184493" cy="522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97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12105010" cy="250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86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Sequencing DATA  </a:t>
            </a:r>
            <a:r>
              <a:rPr lang="en-US" altLang="zh-TW" dirty="0"/>
              <a:t>of </a:t>
            </a:r>
            <a:r>
              <a:rPr lang="en-US" altLang="zh-TW" dirty="0" smtClean="0"/>
              <a:t>              SD190716111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89856" y="1660775"/>
            <a:ext cx="114191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TTTCTGGGGAGCTTGCAGTTTTAAATTATGTTTTAAAATGGACTATCATATGCTTACCGTAACTTGAAAGTATTTCGATT</a:t>
            </a:r>
          </a:p>
          <a:p>
            <a:r>
              <a:rPr lang="en-US" altLang="zh-TW" dirty="0"/>
              <a:t>TCTTGGCTTTATATATCTTGTGGAAAGGACGAGGTACCGGGGGATTTCAGGATTGAGAAATCTCGAGATTTCTCAATCCT</a:t>
            </a:r>
          </a:p>
          <a:p>
            <a:r>
              <a:rPr lang="en-US" altLang="zh-TW" dirty="0"/>
              <a:t>GAAATCCCTTTTTAATTCTAGATCTTGAGACAAATGGCAGTATTCATCCACAATTTTAAAAGAAAAGGGGGGATTGGGGG</a:t>
            </a:r>
          </a:p>
          <a:p>
            <a:r>
              <a:rPr lang="en-US" altLang="zh-TW" dirty="0"/>
              <a:t>GTACAGTGCAGGGGAAAGAATAGTAGACATAATAGCAACAGACATACAAACTAAAGAATTACAAAAACAAATTACAAAAA</a:t>
            </a:r>
          </a:p>
          <a:p>
            <a:r>
              <a:rPr lang="en-US" altLang="zh-TW" dirty="0"/>
              <a:t>TTCAAAATTTTCGGGTTTATTACAGGGACAGCAGAGATCCACTTTGGCGCCGGCTCGAGGGGGCCCGGGTTGCGCCTTTT</a:t>
            </a:r>
          </a:p>
          <a:p>
            <a:r>
              <a:rPr lang="en-US" altLang="zh-TW" dirty="0"/>
              <a:t>CCAAGGCAGCCCTGGGTTTGCGCAGGGACGCGGCTGCTCTGGGCGTGGTTCCGGGAAACGCAGCGGCGCCGACCCTGGGT</a:t>
            </a:r>
          </a:p>
          <a:p>
            <a:r>
              <a:rPr lang="en-US" altLang="zh-TW" dirty="0"/>
              <a:t>CTCGCACATTCTTCACGTCCGTTCGCAGCGTCACCCGGATCTTCGCCGCTACCCTTGTGGGCCCCCCGGCGACGCTTCCT</a:t>
            </a:r>
          </a:p>
          <a:p>
            <a:r>
              <a:rPr lang="en-US" altLang="zh-TW" dirty="0"/>
              <a:t>GCTCCGCCCCTAAGTCGGGAAGGTTCCTTGCGGTTCGCGGCGTGCCGGACGTGACAAACGGAAGCCGCACGTCTCACTAG</a:t>
            </a:r>
          </a:p>
          <a:p>
            <a:r>
              <a:rPr lang="en-US" altLang="zh-TW" dirty="0"/>
              <a:t>TACCCTCGCAGACGGACAGCGCCAGGGAGCAATGGCAGCGCGCCGACCGCGATGGGCTGTGGCCAATAGCGGCTGCTCAG</a:t>
            </a:r>
          </a:p>
          <a:p>
            <a:r>
              <a:rPr lang="en-US" altLang="zh-TW" dirty="0"/>
              <a:t>CAGGGCGCGCCGAGAGCAGCGGCCGGGAAGGGGCGGTGCGGGAGGCGGGGTGTGGGGCGGTAGTGTGGGCCCTGTTCCTG</a:t>
            </a:r>
          </a:p>
          <a:p>
            <a:r>
              <a:rPr lang="en-US" altLang="zh-TW" dirty="0"/>
              <a:t>CCCGCGCGGTGTTCCGCATTCTGCAAGCCTCCGGAGCGCACGTCGGCAGTCGGCTCCCTCGTTGACCGAATCACCGACCT</a:t>
            </a:r>
          </a:p>
          <a:p>
            <a:r>
              <a:rPr lang="en-US" altLang="zh-TW" dirty="0"/>
              <a:t>CTCTCCCCAGGGGGATCCACCGGAGCTTACCATGACCGAGTACAAGCCCACGGTGCGCCTCGCCACCCGCGACGACGTCC</a:t>
            </a:r>
          </a:p>
          <a:p>
            <a:r>
              <a:rPr lang="en-US" altLang="zh-TW" dirty="0"/>
              <a:t>CCAGGGCCGTACGCACCCTCGCCGCCGCGTTCGCCGACTACCCCGCCACGCGCACACGTCGATCCGGACGCACATCGAGC</a:t>
            </a:r>
          </a:p>
          <a:p>
            <a:r>
              <a:rPr lang="en-US" altLang="zh-TW" dirty="0"/>
              <a:t>GGGTCACCGA</a:t>
            </a:r>
          </a:p>
        </p:txBody>
      </p:sp>
    </p:spTree>
    <p:extLst>
      <p:ext uri="{BB962C8B-B14F-4D97-AF65-F5344CB8AC3E}">
        <p14:creationId xmlns:p14="http://schemas.microsoft.com/office/powerpoint/2010/main" val="223240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fter U6 of pLKO_shMALAT1  #4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gagggcctatttcccatgattccttcatatttgcatatacgatacaaggctgttagagagataattagaattaatttgactgtaaacacaaagatattagtacaaaatacgtgacgtagaaagtaataatttcttgggtagtttgcagttttaaaattatgttttaaaatggactatcatatgcttaccgtaacttgaaagtatttcgatttcttggctttatatatcttgtggaaaggacgaggtaCCGGGGGATTTCAGGATTGAGAAATCTCGAGATTTCTCAATCCTGAAATCCCTTTTTAATTctagatcttgagacaaatggcagtattcatccacaattttaaaagaaaaggggggattggggggtacagtgcaggggaaagaatagtagacataatagcaacagacatacaaactaaagaattacaaaaacaaattacaaaaattcaaaattttcgggtttattacagggacagcagagatccactttggcgccggctcgagggg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929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shMALAT1  </a:t>
            </a:r>
            <a:r>
              <a:rPr lang="en-US" altLang="zh-TW" dirty="0"/>
              <a:t>#4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CCGGGGGATTTCAGGATTGAGAAATCTCGAGATTTCTCAATCCTGAAATCCCTTTTTAATT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846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Vector map </a:t>
            </a:r>
            <a:r>
              <a:rPr lang="zh-TW" altLang="en-US" dirty="0" smtClean="0"/>
              <a:t>連結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http://llai.cm.ntu.edu.tw/media/701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CCDF-95D7-4577-9D37-C4068448711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35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4529</TotalTime>
  <Words>74</Words>
  <Application>Microsoft Office PowerPoint</Application>
  <PresentationFormat>自訂</PresentationFormat>
  <Paragraphs>32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pLKO_shMALAT1    #4    定序結果</vt:lpstr>
      <vt:lpstr>PowerPoint 簡報</vt:lpstr>
      <vt:lpstr>PowerPoint 簡報</vt:lpstr>
      <vt:lpstr>Sequencing DATA  of               SD190716111  </vt:lpstr>
      <vt:lpstr>after U6 of pLKO_shMALAT1  #4</vt:lpstr>
      <vt:lpstr>shMALAT1  #4</vt:lpstr>
      <vt:lpstr>Vector map 連結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</dc:title>
  <dc:creator>BY白</dc:creator>
  <cp:lastModifiedBy>lucky168</cp:lastModifiedBy>
  <cp:revision>287</cp:revision>
  <dcterms:created xsi:type="dcterms:W3CDTF">2017-10-04T03:17:09Z</dcterms:created>
  <dcterms:modified xsi:type="dcterms:W3CDTF">2019-07-18T16:46:04Z</dcterms:modified>
</cp:coreProperties>
</file>