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8" autoAdjust="0"/>
  </p:normalViewPr>
  <p:slideViewPr>
    <p:cSldViewPr>
      <p:cViewPr varScale="1">
        <p:scale>
          <a:sx n="68" d="100"/>
          <a:sy n="68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8A8A-5CE6-4CBC-A81C-CD034BE91966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B2FA-1FCD-472B-B1EF-622237CC6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4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</a:t>
            </a:r>
          </a:p>
          <a:p>
            <a:r>
              <a:rPr lang="en-US" altLang="zh-TW" dirty="0" smtClean="0"/>
              <a:t>B</a:t>
            </a:r>
          </a:p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B2FA-1FCD-472B-B1EF-622237CC62D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00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</a:t>
            </a:r>
          </a:p>
          <a:p>
            <a:r>
              <a:rPr lang="en-US" altLang="zh-TW" dirty="0" smtClean="0"/>
              <a:t>A</a:t>
            </a:r>
          </a:p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B2FA-1FCD-472B-B1EF-622237CC62D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</a:t>
            </a:r>
          </a:p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B2FA-1FCD-472B-B1EF-622237CC62D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8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</a:t>
            </a:r>
          </a:p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B2FA-1FCD-472B-B1EF-622237CC62D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13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7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0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4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4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9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15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69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957D-4CAA-4BEE-85D3-D78FAC5167D8}" type="datetimeFigureOut">
              <a:rPr lang="zh-TW" altLang="en-US" smtClean="0"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5491-73A5-494D-ABEA-12901FC0A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5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citmatch" TargetMode="External"/><Relationship Id="rId2" Type="http://schemas.openxmlformats.org/officeDocument/2006/relationships/hyperlink" Target="http://tul.blog.ntu.edu.tw/archives/71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gserver2.amc.nl/cgi-bin/miner/miner2.cg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i-hub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How to find references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6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Pubmed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布林邏輯：在多組關鍵詞間加入大寫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NOT</a:t>
            </a:r>
            <a:r>
              <a:rPr lang="zh-TW" altLang="en-US" dirty="0" smtClean="0"/>
              <a:t>，以交集、聯集、差集的方式組合關鍵詞。</a:t>
            </a:r>
          </a:p>
          <a:p>
            <a:r>
              <a:rPr lang="zh-TW" altLang="en-US" dirty="0" smtClean="0"/>
              <a:t>括號：承上，當關鍵詞組間的結合有先後順序，可用括號包覆。如同數學邏輯，括號內先運算。</a:t>
            </a:r>
          </a:p>
          <a:p>
            <a:r>
              <a:rPr lang="zh-TW" altLang="en-US" dirty="0" smtClean="0"/>
              <a:t>星號：切截符號，代表</a:t>
            </a:r>
            <a:r>
              <a:rPr lang="en-US" altLang="zh-TW" dirty="0" smtClean="0"/>
              <a:t>0</a:t>
            </a:r>
            <a:r>
              <a:rPr lang="zh-TW" altLang="en-US" dirty="0" smtClean="0"/>
              <a:t>到多個字元，例如「</a:t>
            </a:r>
            <a:r>
              <a:rPr lang="en-US" altLang="zh-TW" dirty="0" err="1" smtClean="0"/>
              <a:t>chemotherap</a:t>
            </a:r>
            <a:r>
              <a:rPr lang="en-US" altLang="zh-TW" dirty="0" smtClean="0"/>
              <a:t>*</a:t>
            </a:r>
            <a:r>
              <a:rPr lang="zh-TW" altLang="en-US" dirty="0" smtClean="0"/>
              <a:t>」可查到「</a:t>
            </a:r>
            <a:r>
              <a:rPr lang="en-US" altLang="zh-TW" dirty="0" smtClean="0"/>
              <a:t>chemotherapy</a:t>
            </a:r>
            <a:r>
              <a:rPr lang="zh-TW" altLang="en-US" dirty="0" smtClean="0"/>
              <a:t>」、「</a:t>
            </a:r>
            <a:r>
              <a:rPr lang="en-US" altLang="zh-TW" dirty="0" err="1" smtClean="0"/>
              <a:t>chemotherapautic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chemotherapeutical</a:t>
            </a:r>
            <a:r>
              <a:rPr lang="zh-TW" altLang="en-US" dirty="0" smtClean="0"/>
              <a:t>」等不同詞性拼法。</a:t>
            </a:r>
          </a:p>
          <a:p>
            <a:r>
              <a:rPr lang="zh-TW" altLang="en-US" dirty="0" smtClean="0"/>
              <a:t>引號：當你的關鍵詞包含多個字，且是專有名詞，不想被拆開查詢時，可用 </a:t>
            </a:r>
            <a:r>
              <a:rPr lang="en-US" altLang="zh-TW" dirty="0" smtClean="0"/>
              <a:t>quotation mark </a:t>
            </a:r>
            <a:r>
              <a:rPr lang="zh-TW" altLang="en-US" dirty="0" smtClean="0"/>
              <a:t>將前後包覆。例如「“</a:t>
            </a:r>
            <a:r>
              <a:rPr lang="en-US" altLang="zh-TW" dirty="0" smtClean="0"/>
              <a:t>Social Marketing“</a:t>
            </a:r>
            <a:r>
              <a:rPr lang="zh-TW" altLang="en-US" dirty="0" smtClean="0"/>
              <a:t>」不會查到「</a:t>
            </a:r>
            <a:r>
              <a:rPr lang="en-US" altLang="zh-TW" dirty="0" smtClean="0"/>
              <a:t>Social Media Marketing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156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MeSH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是一種「控制語言」，是由</a:t>
            </a:r>
            <a:r>
              <a:rPr lang="en-US" altLang="zh-TW" dirty="0" smtClean="0"/>
              <a:t>NLM</a:t>
            </a:r>
            <a:r>
              <a:rPr lang="zh-TW" altLang="en-US" dirty="0" smtClean="0"/>
              <a:t>編製的一套生物醫學主題詞，可用於查詢文獻。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http://tul.blog.ntu.edu.tw/archives/7180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https://www.ncbi.nlm.nih.gov/pubmed/citmatch</a:t>
            </a:r>
            <a:endParaRPr lang="en-US" altLang="zh-TW" dirty="0" smtClean="0"/>
          </a:p>
          <a:p>
            <a:r>
              <a:rPr lang="en-US" altLang="zh-TW" dirty="0" err="1" smtClean="0"/>
              <a:t>PubReMiner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4"/>
              </a:rPr>
              <a:t>http://hgserver2.amc.nl/cgi-bin/miner/miner2.cgi</a:t>
            </a:r>
            <a:r>
              <a:rPr lang="en-US" altLang="zh-TW" dirty="0" smtClean="0"/>
              <a:t>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58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scholar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b="5917"/>
          <a:stretch/>
        </p:blipFill>
        <p:spPr bwMode="auto">
          <a:xfrm>
            <a:off x="546957" y="1844298"/>
            <a:ext cx="8050085" cy="401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Sci</a:t>
            </a:r>
            <a:r>
              <a:rPr lang="en-US" altLang="zh-TW" dirty="0" smtClean="0"/>
              <a:t>-Hub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http://sci-hub.tw/</a:t>
            </a:r>
            <a:endParaRPr lang="en-US" altLang="zh-TW" dirty="0" smtClean="0"/>
          </a:p>
          <a:p>
            <a:r>
              <a:rPr lang="zh-TW" altLang="en-US" dirty="0" smtClean="0"/>
              <a:t>輸入</a:t>
            </a:r>
            <a:r>
              <a:rPr lang="en-US" altLang="zh-TW" dirty="0" smtClean="0"/>
              <a:t>URL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PMID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DOI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b="7176"/>
          <a:stretch/>
        </p:blipFill>
        <p:spPr bwMode="auto">
          <a:xfrm>
            <a:off x="683568" y="2778367"/>
            <a:ext cx="7806690" cy="38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en-US" altLang="zh-TW" dirty="0" err="1" smtClean="0"/>
              <a:t>Sci</a:t>
            </a:r>
            <a:r>
              <a:rPr lang="en-US" altLang="zh-TW" dirty="0" smtClean="0"/>
              <a:t>-Hub</a:t>
            </a:r>
            <a:r>
              <a:rPr lang="zh-TW" altLang="en-US" dirty="0" smtClean="0"/>
              <a:t>可用甚麼方式搜尋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A. </a:t>
            </a:r>
            <a:r>
              <a:rPr lang="zh-TW" altLang="en-US" dirty="0" smtClean="0"/>
              <a:t> </a:t>
            </a:r>
            <a:r>
              <a:rPr lang="en-US" altLang="zh-TW" dirty="0" smtClean="0"/>
              <a:t>URL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B. PMID</a:t>
            </a:r>
          </a:p>
          <a:p>
            <a:pPr marL="0" indent="0">
              <a:buNone/>
            </a:pPr>
            <a:r>
              <a:rPr lang="en-US" altLang="zh-TW" dirty="0" smtClean="0"/>
              <a:t>        C. DOI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D. </a:t>
            </a:r>
            <a:r>
              <a:rPr lang="zh-TW" altLang="en-US" dirty="0" smtClean="0"/>
              <a:t>以上皆可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en-US" altLang="zh-TW" dirty="0" err="1" smtClean="0"/>
              <a:t>MeSH</a:t>
            </a:r>
            <a:r>
              <a:rPr lang="zh-TW" altLang="en-US" dirty="0" smtClean="0"/>
              <a:t>是甚麼的縮寫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(A) Medical subtype headings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(B) Medical subject headings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(C) Methods subtype headings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(D) Methods subject headings</a:t>
            </a:r>
          </a:p>
          <a:p>
            <a:pPr marL="0" indent="0">
              <a:buNone/>
            </a:pPr>
            <a:r>
              <a:rPr lang="en-US" altLang="zh-TW" dirty="0" smtClean="0"/>
              <a:t>3. </a:t>
            </a:r>
            <a:r>
              <a:rPr lang="en-US" altLang="zh-TW" dirty="0" err="1" smtClean="0"/>
              <a:t>Pubmed</a:t>
            </a:r>
            <a:r>
              <a:rPr lang="zh-TW" altLang="en-US" dirty="0" smtClean="0"/>
              <a:t>的語法中，哪個符號代表</a:t>
            </a:r>
            <a:r>
              <a:rPr lang="en-US" altLang="zh-TW" dirty="0" smtClean="0"/>
              <a:t>0</a:t>
            </a:r>
            <a:r>
              <a:rPr lang="zh-TW" altLang="en-US" dirty="0" smtClean="0"/>
              <a:t>到多個字元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(A)</a:t>
            </a:r>
            <a:r>
              <a:rPr lang="zh-TW" altLang="en-US" dirty="0" smtClean="0"/>
              <a:t> </a:t>
            </a:r>
            <a:r>
              <a:rPr lang="en-US" altLang="zh-TW" dirty="0" smtClean="0"/>
              <a:t>#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(B)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(C)</a:t>
            </a:r>
            <a:r>
              <a:rPr lang="zh-TW" altLang="en-US" dirty="0" smtClean="0"/>
              <a:t> </a:t>
            </a:r>
            <a:r>
              <a:rPr lang="en-US" altLang="zh-TW" dirty="0" smtClean="0"/>
              <a:t>$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(D)</a:t>
            </a:r>
            <a:r>
              <a:rPr lang="zh-TW" altLang="en-US" dirty="0" smtClean="0"/>
              <a:t> *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5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PubMed </a:t>
            </a:r>
            <a:r>
              <a:rPr lang="zh-TW" altLang="en-US" dirty="0" smtClean="0"/>
              <a:t>中的文獻查詢，主要可分為哪兩種典型</a:t>
            </a:r>
            <a:r>
              <a:rPr lang="en-US" altLang="zh-TW" dirty="0" smtClean="0"/>
              <a:t>?</a:t>
            </a:r>
          </a:p>
          <a:p>
            <a:pPr marL="914400" lvl="1" indent="-514350">
              <a:buAutoNum type="alphaUcPeriod"/>
            </a:pPr>
            <a:r>
              <a:rPr lang="zh-TW" altLang="en-US" dirty="0" smtClean="0"/>
              <a:t>自然語言和天然語言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en-US" altLang="zh-TW" dirty="0" smtClean="0"/>
              <a:t>MSH</a:t>
            </a:r>
            <a:r>
              <a:rPr lang="zh-TW" altLang="en-US" dirty="0" smtClean="0"/>
              <a:t>語言和自然語言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en-US" altLang="zh-TW" dirty="0" smtClean="0"/>
              <a:t>MSH</a:t>
            </a:r>
            <a:r>
              <a:rPr lang="zh-TW" altLang="en-US" dirty="0"/>
              <a:t>語言</a:t>
            </a:r>
            <a:r>
              <a:rPr lang="zh-TW" altLang="en-US" dirty="0" smtClean="0"/>
              <a:t>和天然語言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en-US" altLang="zh-TW" dirty="0" err="1" smtClean="0"/>
              <a:t>MeSH</a:t>
            </a:r>
            <a:r>
              <a:rPr lang="zh-TW" altLang="en-US" dirty="0"/>
              <a:t>語言</a:t>
            </a:r>
            <a:r>
              <a:rPr lang="zh-TW" altLang="en-US" dirty="0" smtClean="0"/>
              <a:t>和自然語言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pubmed</a:t>
            </a:r>
            <a:r>
              <a:rPr lang="zh-TW" altLang="en-US" dirty="0" smtClean="0"/>
              <a:t>中，在多組關鍵詞間加入大寫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:</a:t>
            </a:r>
          </a:p>
          <a:p>
            <a:pPr marL="914400" lvl="1" indent="-514350">
              <a:buAutoNum type="alphaUcPeriod"/>
            </a:pPr>
            <a:r>
              <a:rPr lang="zh-TW" altLang="en-US" dirty="0" smtClean="0"/>
              <a:t>交集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/>
              <a:t>聯</a:t>
            </a:r>
            <a:r>
              <a:rPr lang="zh-TW" altLang="en-US" dirty="0" smtClean="0"/>
              <a:t>集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 smtClean="0"/>
              <a:t>差集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/>
              <a:t>皆</a:t>
            </a:r>
            <a:r>
              <a:rPr lang="zh-TW" altLang="en-US" dirty="0" smtClean="0"/>
              <a:t>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pubmed</a:t>
            </a:r>
            <a:r>
              <a:rPr lang="zh-TW" altLang="en-US" dirty="0" smtClean="0"/>
              <a:t>中，在多組關鍵詞間加入大寫 </a:t>
            </a:r>
            <a:r>
              <a:rPr lang="en-US" altLang="zh-TW" dirty="0" smtClean="0"/>
              <a:t>OR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       A.   </a:t>
            </a:r>
            <a:r>
              <a:rPr lang="zh-TW" altLang="en-US" dirty="0" smtClean="0"/>
              <a:t>交集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B.   </a:t>
            </a:r>
            <a:r>
              <a:rPr lang="zh-TW" altLang="en-US" dirty="0" smtClean="0"/>
              <a:t>聯集</a:t>
            </a:r>
          </a:p>
          <a:p>
            <a:pPr marL="0" indent="0">
              <a:buNone/>
            </a:pPr>
            <a:r>
              <a:rPr lang="en-US" altLang="zh-TW" dirty="0" smtClean="0"/>
              <a:t>       C.   </a:t>
            </a:r>
            <a:r>
              <a:rPr lang="zh-TW" altLang="en-US" dirty="0" smtClean="0"/>
              <a:t>差集</a:t>
            </a:r>
          </a:p>
          <a:p>
            <a:pPr marL="0" indent="0">
              <a:buNone/>
            </a:pPr>
            <a:r>
              <a:rPr lang="en-US" altLang="zh-TW" dirty="0" smtClean="0"/>
              <a:t>       D.   </a:t>
            </a:r>
            <a:r>
              <a:rPr lang="zh-TW" altLang="en-US" dirty="0" smtClean="0"/>
              <a:t>皆是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055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7. </a:t>
            </a:r>
            <a:r>
              <a:rPr lang="zh-TW" altLang="en-US" dirty="0" smtClean="0"/>
              <a:t>當你的關鍵詞包含多個字，且是專有名詞，不想被拆開查詢時，可用甚麼符號將前後包覆</a:t>
            </a:r>
            <a:r>
              <a:rPr lang="en-US" altLang="zh-TW" dirty="0" smtClean="0"/>
              <a:t>?</a:t>
            </a:r>
          </a:p>
          <a:p>
            <a:pPr marL="914400" lvl="1" indent="-514350">
              <a:buAutoNum type="alphaUcPeriod"/>
            </a:pPr>
            <a:r>
              <a:rPr lang="zh-TW" altLang="en-US" dirty="0" smtClean="0"/>
              <a:t>括號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 smtClean="0"/>
              <a:t>引號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 smtClean="0"/>
              <a:t>逗號</a:t>
            </a:r>
            <a:endParaRPr lang="en-US" altLang="zh-TW" dirty="0" smtClean="0"/>
          </a:p>
          <a:p>
            <a:pPr marL="914400" lvl="1" indent="-514350">
              <a:buAutoNum type="alphaUcPeriod"/>
            </a:pPr>
            <a:r>
              <a:rPr lang="zh-TW" altLang="en-US" dirty="0" smtClean="0"/>
              <a:t>句號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8.</a:t>
            </a:r>
            <a:r>
              <a:rPr lang="zh-TW" altLang="en-US" dirty="0" smtClean="0"/>
              <a:t>在醫圖館員製作的教學投影片中，有個很好的範例適合在此說明：想查詢「阿斯匹靈預防心臟病發作」的文獻，以下何者為最佳檢索策略？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A. </a:t>
            </a:r>
            <a:r>
              <a:rPr lang="zh-TW" altLang="en-US" dirty="0" smtClean="0"/>
              <a:t>「“</a:t>
            </a:r>
            <a:r>
              <a:rPr lang="en-US" altLang="zh-TW" dirty="0" smtClean="0"/>
              <a:t>aspirin for heart attack prevention”</a:t>
            </a:r>
            <a:r>
              <a:rPr lang="zh-TW" altLang="en-US" dirty="0" smtClean="0"/>
              <a:t>」</a:t>
            </a:r>
          </a:p>
          <a:p>
            <a:pPr marL="0" indent="0">
              <a:buNone/>
            </a:pPr>
            <a:r>
              <a:rPr lang="en-US" altLang="zh-TW" dirty="0" smtClean="0"/>
              <a:t>      B. 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aspirin heart attack prevention</a:t>
            </a:r>
            <a:r>
              <a:rPr lang="zh-TW" altLang="en-US" dirty="0" smtClean="0"/>
              <a:t>」</a:t>
            </a:r>
          </a:p>
          <a:p>
            <a:pPr marL="0" indent="0">
              <a:buNone/>
            </a:pPr>
            <a:r>
              <a:rPr lang="en-US" altLang="zh-TW" dirty="0" smtClean="0"/>
              <a:t>      C. 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aspirin AND heart AND attack AND prevention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77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9.</a:t>
            </a:r>
            <a:r>
              <a:rPr lang="zh-TW" altLang="en-US" dirty="0" smtClean="0"/>
              <a:t>用 </a:t>
            </a:r>
            <a:r>
              <a:rPr lang="en-US" altLang="zh-TW" dirty="0" err="1" smtClean="0"/>
              <a:t>MeSH</a:t>
            </a:r>
            <a:r>
              <a:rPr lang="en-US" altLang="zh-TW" dirty="0" smtClean="0"/>
              <a:t> </a:t>
            </a:r>
            <a:r>
              <a:rPr lang="zh-TW" altLang="en-US" dirty="0" smtClean="0"/>
              <a:t>查詢 </a:t>
            </a:r>
            <a:r>
              <a:rPr lang="en-US" altLang="zh-TW" dirty="0" smtClean="0"/>
              <a:t>PubMed </a:t>
            </a:r>
            <a:r>
              <a:rPr lang="zh-TW" altLang="en-US" dirty="0" smtClean="0"/>
              <a:t>的好處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   A.</a:t>
            </a:r>
            <a:r>
              <a:rPr lang="zh-TW" altLang="en-US" dirty="0" smtClean="0"/>
              <a:t> 詞彙一致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B. </a:t>
            </a:r>
            <a:r>
              <a:rPr lang="zh-TW" altLang="en-US" dirty="0" smtClean="0"/>
              <a:t>層級控制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C. </a:t>
            </a:r>
            <a:r>
              <a:rPr lang="zh-TW" altLang="en-US" dirty="0" smtClean="0"/>
              <a:t>有效排除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D. </a:t>
            </a:r>
            <a:r>
              <a:rPr lang="zh-TW" altLang="en-US" dirty="0" smtClean="0"/>
              <a:t>以上皆是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10. </a:t>
            </a:r>
            <a:r>
              <a:rPr lang="en-US" altLang="zh-TW" dirty="0" err="1" smtClean="0"/>
              <a:t>PubReMiner</a:t>
            </a:r>
            <a:r>
              <a:rPr lang="zh-TW" altLang="en-US" dirty="0" smtClean="0"/>
              <a:t>是</a:t>
            </a:r>
            <a:r>
              <a:rPr lang="en-US" altLang="zh-TW" dirty="0" smtClean="0"/>
              <a:t>PubMed</a:t>
            </a:r>
            <a:r>
              <a:rPr lang="zh-TW" altLang="en-US" dirty="0" smtClean="0"/>
              <a:t>資料庫中的文獻分析工具</a:t>
            </a:r>
            <a:r>
              <a:rPr lang="en-US" altLang="zh-TW" dirty="0" smtClean="0"/>
              <a:t>, </a:t>
            </a:r>
            <a:r>
              <a:rPr lang="zh-TW" altLang="en-US" dirty="0" smtClean="0"/>
              <a:t>透過</a:t>
            </a:r>
            <a:r>
              <a:rPr lang="en-US" altLang="zh-TW" dirty="0" err="1" smtClean="0"/>
              <a:t>PubReMiner</a:t>
            </a:r>
            <a:r>
              <a:rPr lang="zh-TW" altLang="en-US" dirty="0" smtClean="0"/>
              <a:t>的統計分析，可以幫助我們了解檢索後所得到的文章群</a:t>
            </a:r>
            <a:endParaRPr lang="en-US" altLang="zh-TW" dirty="0" smtClean="0"/>
          </a:p>
          <a:p>
            <a:pPr marL="514350" indent="-514350">
              <a:buAutoNum type="alphaUcPeriod"/>
            </a:pPr>
            <a:r>
              <a:rPr lang="zh-TW" altLang="en-US" dirty="0" smtClean="0"/>
              <a:t>主要發表於哪些期刊</a:t>
            </a:r>
            <a:endParaRPr lang="en-US" altLang="zh-TW" dirty="0"/>
          </a:p>
          <a:p>
            <a:pPr marL="514350" indent="-514350">
              <a:buAutoNum type="alphaUcPeriod"/>
            </a:pPr>
            <a:r>
              <a:rPr lang="zh-TW" altLang="en-US" dirty="0" smtClean="0"/>
              <a:t>常用哪些關鍵字</a:t>
            </a:r>
            <a:endParaRPr lang="en-US" altLang="zh-TW" dirty="0" smtClean="0"/>
          </a:p>
          <a:p>
            <a:pPr marL="514350" indent="-514350">
              <a:buAutoNum type="alphaUcPeriod"/>
            </a:pPr>
            <a:r>
              <a:rPr lang="zh-TW" altLang="en-US" dirty="0" smtClean="0"/>
              <a:t>多歸類於哪些</a:t>
            </a:r>
            <a:r>
              <a:rPr lang="en-US" altLang="zh-TW" dirty="0" err="1" smtClean="0"/>
              <a:t>MeSH</a:t>
            </a:r>
            <a:r>
              <a:rPr lang="zh-TW" altLang="en-US" dirty="0" smtClean="0"/>
              <a:t>標題</a:t>
            </a:r>
            <a:endParaRPr lang="en-US" altLang="zh-TW" dirty="0" smtClean="0"/>
          </a:p>
          <a:p>
            <a:pPr marL="514350" indent="-514350">
              <a:buAutoNum type="alphaUcPeriod"/>
            </a:pPr>
            <a:r>
              <a:rPr lang="zh-TW" altLang="en-US" dirty="0"/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36610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593</Words>
  <Application>Microsoft Office PowerPoint</Application>
  <PresentationFormat>如螢幕大小 (4:3)</PresentationFormat>
  <Paragraphs>82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新細明體</vt:lpstr>
      <vt:lpstr>Arial</vt:lpstr>
      <vt:lpstr>Calibri</vt:lpstr>
      <vt:lpstr>Office 佈景主題</vt:lpstr>
      <vt:lpstr>How to find references</vt:lpstr>
      <vt:lpstr>Pubmed</vt:lpstr>
      <vt:lpstr>PowerPoint 簡報</vt:lpstr>
      <vt:lpstr>Google scholar</vt:lpstr>
      <vt:lpstr>Sci-Hub</vt:lpstr>
      <vt:lpstr>Questions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references</dc:title>
  <dc:creator>Lin Chiao-Yi</dc:creator>
  <cp:lastModifiedBy>亮全 賴</cp:lastModifiedBy>
  <cp:revision>15</cp:revision>
  <dcterms:created xsi:type="dcterms:W3CDTF">2019-08-04T12:35:10Z</dcterms:created>
  <dcterms:modified xsi:type="dcterms:W3CDTF">2019-08-05T02:50:18Z</dcterms:modified>
</cp:coreProperties>
</file>