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1" r:id="rId2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874" y="62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1B937-F458-44CA-A7CA-FBA75F8501A8}" type="datetimeFigureOut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AD6BCD-DAAE-4214-8FFE-AA5662F860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4680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4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D6BCD-DAAE-4214-8FFE-AA5662F8602E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926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37D2-EC17-416C-94CA-111AD3E14CD1}" type="datetimeFigureOut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70FE-B738-497C-AD56-E06CB03C97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648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37D2-EC17-416C-94CA-111AD3E14CD1}" type="datetimeFigureOut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70FE-B738-497C-AD56-E06CB03C97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5452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37D2-EC17-416C-94CA-111AD3E14CD1}" type="datetimeFigureOut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70FE-B738-497C-AD56-E06CB03C97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9886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37D2-EC17-416C-94CA-111AD3E14CD1}" type="datetimeFigureOut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70FE-B738-497C-AD56-E06CB03C97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404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37D2-EC17-416C-94CA-111AD3E14CD1}" type="datetimeFigureOut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70FE-B738-497C-AD56-E06CB03C97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915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37D2-EC17-416C-94CA-111AD3E14CD1}" type="datetimeFigureOut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70FE-B738-497C-AD56-E06CB03C97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868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37D2-EC17-416C-94CA-111AD3E14CD1}" type="datetimeFigureOut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70FE-B738-497C-AD56-E06CB03C97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3366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37D2-EC17-416C-94CA-111AD3E14CD1}" type="datetimeFigureOut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70FE-B738-497C-AD56-E06CB03C97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1177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37D2-EC17-416C-94CA-111AD3E14CD1}" type="datetimeFigureOut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70FE-B738-497C-AD56-E06CB03C97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17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37D2-EC17-416C-94CA-111AD3E14CD1}" type="datetimeFigureOut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70FE-B738-497C-AD56-E06CB03C97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6308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37D2-EC17-416C-94CA-111AD3E14CD1}" type="datetimeFigureOut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9B70FE-B738-497C-AD56-E06CB03C97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38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C37D2-EC17-416C-94CA-111AD3E14CD1}" type="datetimeFigureOut">
              <a:rPr lang="zh-TW" altLang="en-US" smtClean="0"/>
              <a:t>2019/8/19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B70FE-B738-497C-AD56-E06CB03C97C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94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b="1" dirty="0" smtClean="0"/>
              <a:t>Image j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</a:t>
            </a:r>
            <a:r>
              <a:rPr lang="zh-TW" altLang="en-US" sz="3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費影像分析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軟體</a:t>
            </a:r>
          </a:p>
        </p:txBody>
      </p:sp>
    </p:spTree>
    <p:extLst>
      <p:ext uri="{BB962C8B-B14F-4D97-AF65-F5344CB8AC3E}">
        <p14:creationId xmlns:p14="http://schemas.microsoft.com/office/powerpoint/2010/main" val="387199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</a:rPr>
              <a:t>Count cell number</a:t>
            </a:r>
          </a:p>
        </p:txBody>
      </p:sp>
      <p:sp>
        <p:nvSpPr>
          <p:cNvPr id="4" name="矩形 3"/>
          <p:cNvSpPr/>
          <p:nvPr/>
        </p:nvSpPr>
        <p:spPr>
          <a:xfrm>
            <a:off x="757027" y="1677060"/>
            <a:ext cx="66544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Check “Scale When Converting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OK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89525" y="1345320"/>
            <a:ext cx="5602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Image 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Type 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16-bit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758" y="2993745"/>
            <a:ext cx="3751768" cy="283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450" y="2124971"/>
            <a:ext cx="5273675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999" y="3626359"/>
            <a:ext cx="2544763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123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</a:rPr>
              <a:t>Count cell number</a:t>
            </a:r>
          </a:p>
        </p:txBody>
      </p:sp>
      <p:sp>
        <p:nvSpPr>
          <p:cNvPr id="4" name="矩形 3"/>
          <p:cNvSpPr/>
          <p:nvPr/>
        </p:nvSpPr>
        <p:spPr>
          <a:xfrm>
            <a:off x="614363" y="2046287"/>
            <a:ext cx="5496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0" dirty="0">
                <a:latin typeface="Arial" panose="020B0604020202020204" pitchFamily="34" charset="0"/>
                <a:cs typeface="Times New Roman" panose="02020603050405020304" pitchFamily="18" charset="0"/>
              </a:rPr>
              <a:t>Image </a:t>
            </a:r>
            <a:r>
              <a:rPr lang="en-US" altLang="zh-TW" sz="3200" kern="0" dirty="0" smtClean="0">
                <a:effectLst/>
                <a:latin typeface="Wingdings-Regular"/>
                <a:ea typeface="Wingdings-Regular"/>
                <a:cs typeface="Wingdings-Regular"/>
                <a:sym typeface="Wingdings" panose="05000000000000000000" pitchFamily="2" charset="2"/>
              </a:rPr>
              <a:t></a:t>
            </a:r>
            <a:r>
              <a:rPr lang="en-US" altLang="zh-TW" sz="3200" kern="0" dirty="0">
                <a:latin typeface="Wingdings-Regular"/>
                <a:cs typeface="Wingdings-Regular"/>
              </a:rPr>
              <a:t> </a:t>
            </a:r>
            <a:r>
              <a:rPr lang="en-US" altLang="zh-TW" sz="3200" kern="0" dirty="0">
                <a:latin typeface="Arial" panose="020B0604020202020204" pitchFamily="34" charset="0"/>
                <a:cs typeface="Times New Roman" panose="02020603050405020304" pitchFamily="18" charset="0"/>
              </a:rPr>
              <a:t>Adjust </a:t>
            </a:r>
            <a:r>
              <a:rPr lang="en-US" altLang="zh-TW" sz="3200" kern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zh-TW" sz="3200" kern="0" dirty="0">
                <a:latin typeface="Wingdings-Regular"/>
                <a:cs typeface="Wingdings-Regular"/>
              </a:rPr>
              <a:t> </a:t>
            </a:r>
            <a:r>
              <a:rPr lang="en-US" altLang="zh-TW" sz="3200" kern="0" dirty="0">
                <a:latin typeface="Arial" panose="020B0604020202020204" pitchFamily="34" charset="0"/>
                <a:cs typeface="Times New Roman" panose="02020603050405020304" pitchFamily="18" charset="0"/>
              </a:rPr>
              <a:t>Threshold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89525" y="1909443"/>
            <a:ext cx="5602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Adjust threshold until you are 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satisfied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Apply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0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08" y="2986661"/>
            <a:ext cx="525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525" y="3230305"/>
            <a:ext cx="52736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3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</a:rPr>
              <a:t>Count cell number</a:t>
            </a:r>
          </a:p>
        </p:txBody>
      </p:sp>
      <p:sp>
        <p:nvSpPr>
          <p:cNvPr id="4" name="矩形 3"/>
          <p:cNvSpPr/>
          <p:nvPr/>
        </p:nvSpPr>
        <p:spPr>
          <a:xfrm>
            <a:off x="518110" y="2231321"/>
            <a:ext cx="6219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To separate two overlapping cells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20589" y="1293113"/>
            <a:ext cx="5602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Process 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Binary 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Watershed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42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70" y="3200407"/>
            <a:ext cx="5273675" cy="296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005" y="1969812"/>
            <a:ext cx="3747502" cy="464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274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</a:rPr>
              <a:t>Count cell number</a:t>
            </a:r>
          </a:p>
        </p:txBody>
      </p:sp>
      <p:sp>
        <p:nvSpPr>
          <p:cNvPr id="4" name="矩形 3"/>
          <p:cNvSpPr/>
          <p:nvPr/>
        </p:nvSpPr>
        <p:spPr>
          <a:xfrm>
            <a:off x="999374" y="1708198"/>
            <a:ext cx="6219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0" dirty="0">
                <a:latin typeface="Arial" panose="020B0604020202020204" pitchFamily="34" charset="0"/>
                <a:cs typeface="Times New Roman" panose="02020603050405020304" pitchFamily="18" charset="0"/>
              </a:rPr>
              <a:t>Analyze </a:t>
            </a:r>
            <a:r>
              <a:rPr lang="en-US" altLang="zh-TW" sz="3200" kern="0" dirty="0" smtClean="0">
                <a:effectLst/>
                <a:latin typeface="Wingdings-Regular"/>
                <a:ea typeface="Wingdings-Regular"/>
                <a:cs typeface="Wingdings-Regular"/>
                <a:sym typeface="Wingdings" panose="05000000000000000000" pitchFamily="2" charset="2"/>
              </a:rPr>
              <a:t></a:t>
            </a:r>
            <a:r>
              <a:rPr lang="en-US" altLang="zh-TW" sz="3200" kern="0" dirty="0">
                <a:latin typeface="Wingdings-Regular"/>
                <a:cs typeface="Wingdings-Regular"/>
              </a:rPr>
              <a:t> </a:t>
            </a:r>
            <a:r>
              <a:rPr lang="en-US" altLang="zh-TW" sz="3200" kern="0" dirty="0">
                <a:latin typeface="Arial" panose="020B0604020202020204" pitchFamily="34" charset="0"/>
                <a:cs typeface="Times New Roman" panose="02020603050405020304" pitchFamily="18" charset="0"/>
              </a:rPr>
              <a:t>Analyze Particles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7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571" y="3167433"/>
            <a:ext cx="6540895" cy="3108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333" y="2816095"/>
            <a:ext cx="3299194" cy="381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25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</a:rPr>
              <a:t>Count cell number</a:t>
            </a:r>
          </a:p>
        </p:txBody>
      </p:sp>
      <p:sp>
        <p:nvSpPr>
          <p:cNvPr id="4" name="矩形 3"/>
          <p:cNvSpPr/>
          <p:nvPr/>
        </p:nvSpPr>
        <p:spPr>
          <a:xfrm>
            <a:off x="838200" y="1865767"/>
            <a:ext cx="6219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Check cell size and circularity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290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891" y="2625621"/>
            <a:ext cx="3092952" cy="3469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843" y="3394212"/>
            <a:ext cx="6820022" cy="193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56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</a:rPr>
              <a:t>Count cell number</a:t>
            </a:r>
          </a:p>
        </p:txBody>
      </p:sp>
      <p:pic>
        <p:nvPicPr>
          <p:cNvPr id="10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31386"/>
            <a:ext cx="6353839" cy="2964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236" y="1690688"/>
            <a:ext cx="2217737" cy="455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838200" y="1865767"/>
            <a:ext cx="62195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Plugins 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Analyze 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Cell Counter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8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</a:rPr>
              <a:t>Count cell number</a:t>
            </a:r>
          </a:p>
        </p:txBody>
      </p:sp>
      <p:sp>
        <p:nvSpPr>
          <p:cNvPr id="12" name="矩形 11"/>
          <p:cNvSpPr/>
          <p:nvPr/>
        </p:nvSpPr>
        <p:spPr>
          <a:xfrm>
            <a:off x="838199" y="1865767"/>
            <a:ext cx="77924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click 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“Remove” to remove other cell types.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Initialize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Keep Original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280" y="2942985"/>
            <a:ext cx="5791712" cy="35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17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</a:rPr>
              <a:t>Count cell number</a:t>
            </a:r>
          </a:p>
        </p:txBody>
      </p:sp>
      <p:sp>
        <p:nvSpPr>
          <p:cNvPr id="12" name="矩形 11"/>
          <p:cNvSpPr/>
          <p:nvPr/>
        </p:nvSpPr>
        <p:spPr>
          <a:xfrm>
            <a:off x="838200" y="1865767"/>
            <a:ext cx="77924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Click “Type 1”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Click on cells to count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362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658" y="1865767"/>
            <a:ext cx="49609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07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</a:rPr>
              <a:t>Wound healing</a:t>
            </a:r>
          </a:p>
        </p:txBody>
      </p:sp>
      <p:sp>
        <p:nvSpPr>
          <p:cNvPr id="7" name="矩形 6"/>
          <p:cNvSpPr/>
          <p:nvPr/>
        </p:nvSpPr>
        <p:spPr>
          <a:xfrm>
            <a:off x="838200" y="1820452"/>
            <a:ext cx="36770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File 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Open 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jpg.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17478" t="34313"/>
          <a:stretch/>
        </p:blipFill>
        <p:spPr>
          <a:xfrm>
            <a:off x="485414" y="2534991"/>
            <a:ext cx="5082299" cy="320747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757" y="1690688"/>
            <a:ext cx="3753852" cy="318287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953010" y="1050453"/>
            <a:ext cx="4971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Enhance Contrast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4255" y="3429000"/>
            <a:ext cx="4139638" cy="326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</a:rPr>
              <a:t>Wound healing</a:t>
            </a:r>
          </a:p>
        </p:txBody>
      </p:sp>
      <p:sp>
        <p:nvSpPr>
          <p:cNvPr id="7" name="矩形 6"/>
          <p:cNvSpPr/>
          <p:nvPr/>
        </p:nvSpPr>
        <p:spPr>
          <a:xfrm>
            <a:off x="838199" y="1820452"/>
            <a:ext cx="44717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Smooth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776547" y="1820451"/>
            <a:ext cx="4971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Process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Find Edges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42" y="2534991"/>
            <a:ext cx="4743450" cy="376237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00" y="2743037"/>
            <a:ext cx="4762500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0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</a:rPr>
              <a:t>Image j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217904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zh-TW" sz="4400" dirty="0" smtClean="0"/>
              <a:t>Quantify </a:t>
            </a:r>
            <a:r>
              <a:rPr lang="en-US" altLang="zh-TW" sz="4400" dirty="0"/>
              <a:t>protein </a:t>
            </a:r>
            <a:r>
              <a:rPr lang="en-US" altLang="zh-TW" sz="4400" dirty="0" smtClean="0"/>
              <a:t>bands</a:t>
            </a:r>
          </a:p>
          <a:p>
            <a:r>
              <a:rPr lang="en-US" altLang="zh-TW" sz="4400" dirty="0" smtClean="0"/>
              <a:t>Count </a:t>
            </a:r>
            <a:r>
              <a:rPr lang="en-US" altLang="zh-TW" sz="4400" dirty="0"/>
              <a:t>cell </a:t>
            </a:r>
            <a:r>
              <a:rPr lang="en-US" altLang="zh-TW" sz="4400" dirty="0" smtClean="0"/>
              <a:t>number</a:t>
            </a:r>
          </a:p>
          <a:p>
            <a:pPr lvl="0"/>
            <a:r>
              <a:rPr lang="en-US" altLang="zh-TW" sz="4400" dirty="0" smtClean="0"/>
              <a:t>Measure </a:t>
            </a:r>
            <a:r>
              <a:rPr lang="en-US" altLang="zh-TW" sz="4400" dirty="0"/>
              <a:t>wound healing </a:t>
            </a:r>
            <a:r>
              <a:rPr lang="en-US" altLang="zh-TW" sz="4400" dirty="0" smtClean="0"/>
              <a:t>area</a:t>
            </a:r>
          </a:p>
          <a:p>
            <a:r>
              <a:rPr lang="en-US" altLang="zh-TW" sz="4400" dirty="0" smtClean="0"/>
              <a:t>Calibrate scale bar; add scale bar</a:t>
            </a:r>
            <a:endParaRPr lang="zh-TW" altLang="zh-TW" sz="4400" dirty="0"/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532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</a:rPr>
              <a:t>Wound healing</a:t>
            </a:r>
          </a:p>
        </p:txBody>
      </p:sp>
      <p:sp>
        <p:nvSpPr>
          <p:cNvPr id="7" name="矩形 6"/>
          <p:cNvSpPr/>
          <p:nvPr/>
        </p:nvSpPr>
        <p:spPr>
          <a:xfrm>
            <a:off x="838199" y="1820452"/>
            <a:ext cx="67978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Image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Adjust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Threshold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Apply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20" y="2743035"/>
            <a:ext cx="6605749" cy="304816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378" y="2855330"/>
            <a:ext cx="3823275" cy="3054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70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</a:rPr>
              <a:t>Wound healing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262" y="2724595"/>
            <a:ext cx="4791075" cy="379095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2199" y="3915220"/>
            <a:ext cx="4933950" cy="14097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38199" y="1915254"/>
            <a:ext cx="5496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Click each area to get value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804" y="1892000"/>
            <a:ext cx="549066" cy="54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8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Calibrate scale bar</a:t>
            </a:r>
            <a:endParaRPr lang="en-US" altLang="zh-TW" sz="6000" b="1" dirty="0" smtClean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8199" y="1820452"/>
            <a:ext cx="3477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kern="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File </a:t>
            </a:r>
            <a:r>
              <a:rPr lang="en-US" altLang="zh-TW" sz="3200" kern="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Open jpg.</a:t>
            </a:r>
            <a:endParaRPr lang="zh-TW" altLang="zh-TW" sz="3200" kern="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/>
          <a:srcRect l="42894" t="20933" r="28509" b="29476"/>
          <a:stretch/>
        </p:blipFill>
        <p:spPr>
          <a:xfrm>
            <a:off x="1042735" y="2534991"/>
            <a:ext cx="3864735" cy="37698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42171" t="8304" r="15022" b="7438"/>
          <a:stretch/>
        </p:blipFill>
        <p:spPr>
          <a:xfrm>
            <a:off x="6625390" y="2047958"/>
            <a:ext cx="4074694" cy="451135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096000" y="1463183"/>
            <a:ext cx="53650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kern="1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Zoom in </a:t>
            </a:r>
            <a:r>
              <a:rPr lang="en-US" altLang="zh-TW" sz="3200" kern="1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Draw the scale line</a:t>
            </a:r>
            <a:endParaRPr lang="zh-TW" altLang="zh-TW" sz="3200" kern="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9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Calibrate scale bar</a:t>
            </a:r>
            <a:endParaRPr lang="en-US" altLang="zh-TW" sz="6000" b="1" dirty="0" smtClean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78876" y="1680913"/>
            <a:ext cx="34771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kern="100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Analize</a:t>
            </a:r>
            <a:r>
              <a:rPr lang="en-US" altLang="zh-TW" sz="3200" kern="1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Set Scale</a:t>
            </a:r>
            <a:endParaRPr lang="zh-TW" altLang="zh-TW" sz="3200" kern="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823283" y="1690688"/>
            <a:ext cx="5935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kern="1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Set known Distance</a:t>
            </a:r>
            <a:r>
              <a:rPr lang="en-US" altLang="zh-TW" sz="3200" kern="1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Unit</a:t>
            </a:r>
            <a:r>
              <a:rPr lang="en-US" altLang="zh-TW" sz="3200" kern="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altLang="zh-TW" sz="3200" kern="1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OK</a:t>
            </a:r>
            <a:endParaRPr lang="zh-TW" altLang="zh-TW" sz="3200" kern="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42714" t="7403" r="28547" b="24674"/>
          <a:stretch/>
        </p:blipFill>
        <p:spPr>
          <a:xfrm>
            <a:off x="1519555" y="2534991"/>
            <a:ext cx="2795771" cy="371679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3"/>
          <a:srcRect l="42193" t="5840" r="14574" b="28789"/>
          <a:stretch/>
        </p:blipFill>
        <p:spPr>
          <a:xfrm>
            <a:off x="6249400" y="2405227"/>
            <a:ext cx="4579213" cy="389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9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Add scale bar</a:t>
            </a:r>
            <a:endParaRPr lang="en-US" altLang="zh-TW" sz="6000" b="1" dirty="0" smtClean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8200" y="1398300"/>
            <a:ext cx="4985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kern="100" dirty="0" err="1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Analize</a:t>
            </a:r>
            <a:r>
              <a:rPr lang="en-US" altLang="zh-TW" sz="3200" kern="1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Tools</a:t>
            </a:r>
            <a:r>
              <a:rPr lang="en-US" altLang="zh-TW" sz="3200" kern="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 </a:t>
            </a:r>
            <a:r>
              <a:rPr lang="en-US" altLang="zh-TW" sz="3200" kern="1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Scale Bar</a:t>
            </a:r>
            <a:endParaRPr lang="zh-TW" altLang="zh-TW" sz="3200" kern="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096000" y="1772441"/>
            <a:ext cx="59355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200" kern="1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Set Width</a:t>
            </a:r>
            <a:r>
              <a:rPr lang="en-US" altLang="zh-TW" sz="3200" kern="1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Color</a:t>
            </a:r>
            <a:r>
              <a:rPr lang="en-US" altLang="zh-TW" sz="3200" kern="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r>
              <a:rPr lang="en-US" altLang="zh-TW" sz="3200" kern="100" dirty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 smtClean="0">
                <a:solidFill>
                  <a:prstClr val="black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Location</a:t>
            </a:r>
            <a:endParaRPr lang="zh-TW" altLang="zh-TW" sz="3200" kern="100" dirty="0">
              <a:solidFill>
                <a:prstClr val="black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42982" t="11236" r="27226" b="22254"/>
          <a:stretch/>
        </p:blipFill>
        <p:spPr>
          <a:xfrm>
            <a:off x="1128963" y="2003367"/>
            <a:ext cx="3699711" cy="464608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l="42018" t="12789" r="17434" b="35125"/>
          <a:stretch/>
        </p:blipFill>
        <p:spPr>
          <a:xfrm>
            <a:off x="5823283" y="2438970"/>
            <a:ext cx="5600702" cy="404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3157120"/>
            <a:ext cx="10515600" cy="9977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TW" sz="6600" dirty="0" smtClean="0"/>
              <a:t>~THANK</a:t>
            </a:r>
            <a:r>
              <a:rPr lang="zh-TW" altLang="en-US" sz="6600" dirty="0" smtClean="0"/>
              <a:t> </a:t>
            </a:r>
            <a:r>
              <a:rPr lang="en-US" altLang="zh-TW" sz="6600" dirty="0" smtClean="0"/>
              <a:t>YOU~</a:t>
            </a:r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74650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b="1" dirty="0">
                <a:solidFill>
                  <a:srgbClr val="FF0000"/>
                </a:solidFill>
              </a:rPr>
              <a:t>Quantify protein 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bands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pic>
        <p:nvPicPr>
          <p:cNvPr id="1027" name="圖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9" y="2265857"/>
            <a:ext cx="4918575" cy="412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278" y="2182478"/>
            <a:ext cx="4675522" cy="467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838200" y="1618379"/>
            <a:ext cx="5496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File 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Open 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zh-TW" altLang="en-US" sz="3200" kern="1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開</a:t>
            </a:r>
            <a:r>
              <a:rPr lang="zh-TW" altLang="en-US" sz="3200" kern="1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啟</a:t>
            </a:r>
            <a:r>
              <a:rPr lang="en-US" altLang="zh-TW" sz="3200" kern="100" dirty="0" err="1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tif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r>
              <a:rPr lang="zh-TW" altLang="en-US" sz="3200" kern="1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檔</a:t>
            </a:r>
            <a:endParaRPr lang="zh-TW" altLang="en-US" sz="3200" dirty="0"/>
          </a:p>
        </p:txBody>
      </p:sp>
      <p:sp>
        <p:nvSpPr>
          <p:cNvPr id="8" name="矩形 7"/>
          <p:cNvSpPr/>
          <p:nvPr/>
        </p:nvSpPr>
        <p:spPr>
          <a:xfrm>
            <a:off x="6662236" y="1586462"/>
            <a:ext cx="5496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Image 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Type 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32-bit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2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b="1" dirty="0">
                <a:solidFill>
                  <a:srgbClr val="FF0000"/>
                </a:solidFill>
              </a:rPr>
              <a:t>Quantify protein 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bands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849397" y="1504917"/>
            <a:ext cx="52466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Image 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Adjust </a:t>
            </a:r>
            <a:endParaRPr lang="en-US" altLang="zh-TW" sz="3200" kern="1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Brightness/Contrast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040725" y="1751139"/>
            <a:ext cx="318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Click “Auto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96" y="2673479"/>
            <a:ext cx="4726071" cy="396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圖片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2"/>
          <a:stretch/>
        </p:blipFill>
        <p:spPr bwMode="auto">
          <a:xfrm>
            <a:off x="6906457" y="2673479"/>
            <a:ext cx="4669594" cy="3925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8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b="1" dirty="0">
                <a:solidFill>
                  <a:srgbClr val="FF0000"/>
                </a:solidFill>
              </a:rPr>
              <a:t>Quantify protein 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bands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1993" y="2388400"/>
            <a:ext cx="5496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Select the area to be analyzed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462128" y="1519871"/>
            <a:ext cx="6976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Analyze 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Gels 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Select First Lane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93" y="3216316"/>
            <a:ext cx="52736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917" y="2304558"/>
            <a:ext cx="628818" cy="668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92" y="2182220"/>
            <a:ext cx="4367400" cy="4430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b="1" dirty="0">
                <a:solidFill>
                  <a:srgbClr val="FF0000"/>
                </a:solidFill>
              </a:rPr>
              <a:t>Quantify protein 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bands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2173" y="1520242"/>
            <a:ext cx="5496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Drag box to 2nd lane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662236" y="1586462"/>
            <a:ext cx="54960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Repeat the procedure until all bands selected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22" y="2105017"/>
            <a:ext cx="4469397" cy="4585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634" y="3191030"/>
            <a:ext cx="5257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8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b="1" dirty="0">
                <a:solidFill>
                  <a:srgbClr val="FF0000"/>
                </a:solidFill>
              </a:rPr>
              <a:t>Quantify protein 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bands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7027" y="1677060"/>
            <a:ext cx="5496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Analyze 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Gels 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Plot Lanes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364936" y="1650794"/>
            <a:ext cx="3743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Isolate each peak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02098"/>
            <a:ext cx="3923966" cy="403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75" y="2382608"/>
            <a:ext cx="1852188" cy="3871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圖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50" y="1650794"/>
            <a:ext cx="649294" cy="71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圖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178" y="1313861"/>
            <a:ext cx="1442676" cy="5330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9001351" y="4174006"/>
            <a:ext cx="5870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sym typeface="Wingdings" panose="05000000000000000000" pitchFamily="2" charset="2"/>
              </a:rPr>
              <a:t>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92979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b="1" dirty="0">
                <a:solidFill>
                  <a:srgbClr val="FF0000"/>
                </a:solidFill>
              </a:rPr>
              <a:t>Quantify protein </a:t>
            </a:r>
            <a:r>
              <a:rPr lang="en-US" altLang="zh-TW" sz="6000" b="1" dirty="0" smtClean="0">
                <a:solidFill>
                  <a:srgbClr val="FF0000"/>
                </a:solidFill>
              </a:rPr>
              <a:t>bands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2173" y="1690688"/>
            <a:ext cx="5496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Click each area to get value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91" y="2464711"/>
            <a:ext cx="4280750" cy="398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778" y="1667434"/>
            <a:ext cx="549066" cy="54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66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b="1" dirty="0" smtClean="0">
                <a:solidFill>
                  <a:srgbClr val="FF0000"/>
                </a:solidFill>
              </a:rPr>
              <a:t>Count cell number</a:t>
            </a:r>
          </a:p>
        </p:txBody>
      </p:sp>
      <p:sp>
        <p:nvSpPr>
          <p:cNvPr id="4" name="矩形 3"/>
          <p:cNvSpPr/>
          <p:nvPr/>
        </p:nvSpPr>
        <p:spPr>
          <a:xfrm>
            <a:off x="757027" y="1677060"/>
            <a:ext cx="54960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File 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Open 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cell count.jpg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89525" y="1259106"/>
            <a:ext cx="5602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Edit 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Options 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zh-TW" sz="32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 Conversions</a:t>
            </a:r>
            <a:endParaRPr lang="zh-TW" altLang="zh-TW" sz="32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圖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28" y="2502568"/>
            <a:ext cx="4970178" cy="394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圖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71" y="2130366"/>
            <a:ext cx="3104153" cy="4314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23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306</Words>
  <Application>Microsoft Office PowerPoint</Application>
  <PresentationFormat>寬螢幕</PresentationFormat>
  <Paragraphs>73</Paragraphs>
  <Slides>25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25</vt:i4>
      </vt:variant>
    </vt:vector>
  </HeadingPairs>
  <TitlesOfParts>
    <vt:vector size="34" baseType="lpstr">
      <vt:lpstr>Wingdings-Regular</vt:lpstr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Image j</vt:lpstr>
      <vt:lpstr>Image j</vt:lpstr>
      <vt:lpstr>Quantify protein bands</vt:lpstr>
      <vt:lpstr>Quantify protein bands</vt:lpstr>
      <vt:lpstr>Quantify protein bands</vt:lpstr>
      <vt:lpstr>Quantify protein bands</vt:lpstr>
      <vt:lpstr>Quantify protein bands</vt:lpstr>
      <vt:lpstr>Quantify protein bands</vt:lpstr>
      <vt:lpstr>Count cell number</vt:lpstr>
      <vt:lpstr>Count cell number</vt:lpstr>
      <vt:lpstr>Count cell number</vt:lpstr>
      <vt:lpstr>Count cell number</vt:lpstr>
      <vt:lpstr>Count cell number</vt:lpstr>
      <vt:lpstr>Count cell number</vt:lpstr>
      <vt:lpstr>Count cell number</vt:lpstr>
      <vt:lpstr>Count cell number</vt:lpstr>
      <vt:lpstr>Count cell number</vt:lpstr>
      <vt:lpstr>Wound healing</vt:lpstr>
      <vt:lpstr>Wound healing</vt:lpstr>
      <vt:lpstr>Wound healing</vt:lpstr>
      <vt:lpstr>Wound healing</vt:lpstr>
      <vt:lpstr>Calibrate scale bar</vt:lpstr>
      <vt:lpstr>Calibrate scale bar</vt:lpstr>
      <vt:lpstr>Add scale bar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Image j</dc:title>
  <dc:creator>Eva Y</dc:creator>
  <cp:lastModifiedBy>亮全 賴</cp:lastModifiedBy>
  <cp:revision>21</cp:revision>
  <dcterms:created xsi:type="dcterms:W3CDTF">2019-08-18T14:45:12Z</dcterms:created>
  <dcterms:modified xsi:type="dcterms:W3CDTF">2019-08-19T08:05:02Z</dcterms:modified>
</cp:coreProperties>
</file>