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5028-CE69-43C0-B378-F136949170FC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AA6C-E5D6-4BC9-9067-6518088947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40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5028-CE69-43C0-B378-F136949170FC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AA6C-E5D6-4BC9-9067-6518088947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89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5028-CE69-43C0-B378-F136949170FC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AA6C-E5D6-4BC9-9067-6518088947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822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5028-CE69-43C0-B378-F136949170FC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AA6C-E5D6-4BC9-9067-6518088947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678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5028-CE69-43C0-B378-F136949170FC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AA6C-E5D6-4BC9-9067-6518088947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18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5028-CE69-43C0-B378-F136949170FC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AA6C-E5D6-4BC9-9067-6518088947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65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5028-CE69-43C0-B378-F136949170FC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AA6C-E5D6-4BC9-9067-6518088947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63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5028-CE69-43C0-B378-F136949170FC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AA6C-E5D6-4BC9-9067-6518088947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11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5028-CE69-43C0-B378-F136949170FC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AA6C-E5D6-4BC9-9067-6518088947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47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5028-CE69-43C0-B378-F136949170FC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AA6C-E5D6-4BC9-9067-6518088947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854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25028-CE69-43C0-B378-F136949170FC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3AA6C-E5D6-4BC9-9067-6518088947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6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25028-CE69-43C0-B378-F136949170FC}" type="datetimeFigureOut">
              <a:rPr lang="zh-TW" altLang="en-US" smtClean="0"/>
              <a:t>2019/9/24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3AA6C-E5D6-4BC9-9067-6518088947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116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kVm5rC-0Ai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napgene.com/snapgene-view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ãsnapgene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16" b="80873"/>
          <a:stretch/>
        </p:blipFill>
        <p:spPr bwMode="auto">
          <a:xfrm>
            <a:off x="0" y="0"/>
            <a:ext cx="12218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32432" y="4275074"/>
            <a:ext cx="8327136" cy="382270"/>
          </a:xfrm>
        </p:spPr>
        <p:txBody>
          <a:bodyPr>
            <a:normAutofit/>
          </a:bodyPr>
          <a:lstStyle/>
          <a:p>
            <a:pPr algn="l"/>
            <a:r>
              <a:rPr lang="en-US" altLang="zh-TW" sz="2000" dirty="0" smtClean="0">
                <a:latin typeface="Franklin Gothic Demi" panose="020B0703020102020204" pitchFamily="34" charset="0"/>
              </a:rPr>
              <a:t>- a versatile tool for creating and sharing richly annotated sequence files</a:t>
            </a:r>
            <a:endParaRPr lang="zh-TW" altLang="en-US" sz="2000" dirty="0">
              <a:latin typeface="Franklin Gothic Demi" panose="020B0703020102020204" pitchFamily="34" charset="0"/>
            </a:endParaRPr>
          </a:p>
        </p:txBody>
      </p:sp>
      <p:pic>
        <p:nvPicPr>
          <p:cNvPr id="1026" name="Picture 2" descr="ãsnapgene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46199"/>
            <a:ext cx="97536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80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SnapGene Viewer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3785107"/>
            <a:ext cx="3392424" cy="624967"/>
          </a:xfrm>
        </p:spPr>
        <p:txBody>
          <a:bodyPr>
            <a:normAutofit fontScale="92500"/>
          </a:bodyPr>
          <a:lstStyle/>
          <a:p>
            <a:r>
              <a:rPr lang="en-US" altLang="zh-TW" dirty="0"/>
              <a:t>C</a:t>
            </a:r>
            <a:r>
              <a:rPr lang="en-US" altLang="zh-TW" dirty="0" smtClean="0"/>
              <a:t>utting site / Features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33422" r="26676" b="45600"/>
          <a:stretch/>
        </p:blipFill>
        <p:spPr>
          <a:xfrm>
            <a:off x="688086" y="2113216"/>
            <a:ext cx="6285738" cy="143865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44089" r="25964" b="32622"/>
          <a:stretch/>
        </p:blipFill>
        <p:spPr>
          <a:xfrm>
            <a:off x="688086" y="4376928"/>
            <a:ext cx="6346698" cy="159715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537" y="2438210"/>
            <a:ext cx="3878263" cy="35358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243072" y="5149024"/>
            <a:ext cx="693103" cy="8250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 flipV="1">
            <a:off x="3936175" y="2438210"/>
            <a:ext cx="3539362" cy="27108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3936175" y="5974080"/>
            <a:ext cx="360032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內容版面配置區 2"/>
          <p:cNvSpPr txBox="1">
            <a:spLocks/>
          </p:cNvSpPr>
          <p:nvPr/>
        </p:nvSpPr>
        <p:spPr>
          <a:xfrm>
            <a:off x="838200" y="1567497"/>
            <a:ext cx="2855976" cy="624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Base pair / Tm</a:t>
            </a:r>
            <a:endParaRPr lang="zh-TW" altLang="en-US" dirty="0"/>
          </a:p>
        </p:txBody>
      </p:sp>
      <p:pic>
        <p:nvPicPr>
          <p:cNvPr id="15" name="Picture 2" descr="ãsnapgeneãçåçæå°çµæ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00" b="1328"/>
          <a:stretch/>
        </p:blipFill>
        <p:spPr bwMode="auto">
          <a:xfrm>
            <a:off x="838200" y="739979"/>
            <a:ext cx="449982" cy="4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7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SnapGene Viewer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4504" y="1440575"/>
            <a:ext cx="2069592" cy="624967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Enzyme list</a:t>
            </a:r>
            <a:endParaRPr lang="zh-TW" altLang="en-US" dirty="0"/>
          </a:p>
        </p:txBody>
      </p:sp>
      <p:pic>
        <p:nvPicPr>
          <p:cNvPr id="15" name="Picture 2" descr="ãsnapgeneãçåçæå°çµæ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00" b="1328"/>
          <a:stretch/>
        </p:blipFill>
        <p:spPr bwMode="auto">
          <a:xfrm>
            <a:off x="838200" y="739979"/>
            <a:ext cx="449982" cy="4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/>
          <a:srcRect r="66071" b="4356"/>
          <a:stretch/>
        </p:blipFill>
        <p:spPr>
          <a:xfrm>
            <a:off x="931926" y="1950720"/>
            <a:ext cx="2709072" cy="43769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4"/>
          <a:srcRect l="-1" r="66499" b="4533"/>
          <a:stretch/>
        </p:blipFill>
        <p:spPr>
          <a:xfrm>
            <a:off x="3939540" y="1950720"/>
            <a:ext cx="2675005" cy="43769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5"/>
          <a:srcRect r="45307" b="4000"/>
          <a:stretch/>
        </p:blipFill>
        <p:spPr>
          <a:xfrm>
            <a:off x="6910578" y="1950720"/>
            <a:ext cx="4367022" cy="43769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內容版面配置區 2"/>
          <p:cNvSpPr txBox="1">
            <a:spLocks/>
          </p:cNvSpPr>
          <p:nvPr/>
        </p:nvSpPr>
        <p:spPr>
          <a:xfrm>
            <a:off x="4038600" y="1440574"/>
            <a:ext cx="2069592" cy="624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Feature list</a:t>
            </a:r>
            <a:endParaRPr lang="zh-TW" altLang="en-US" dirty="0"/>
          </a:p>
        </p:txBody>
      </p:sp>
      <p:sp>
        <p:nvSpPr>
          <p:cNvPr id="23" name="內容版面配置區 2"/>
          <p:cNvSpPr txBox="1">
            <a:spLocks/>
          </p:cNvSpPr>
          <p:nvPr/>
        </p:nvSpPr>
        <p:spPr>
          <a:xfrm>
            <a:off x="6910578" y="1440573"/>
            <a:ext cx="2069592" cy="624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Primer list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876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SnapGene Viewer</a:t>
            </a:r>
            <a:endParaRPr lang="zh-TW" altLang="en-US" dirty="0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1155192" y="2637371"/>
            <a:ext cx="4304793" cy="223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 smtClean="0"/>
              <a:t>Finding specific sequence</a:t>
            </a:r>
            <a:endParaRPr lang="zh-TW" altLang="en-US" dirty="0" smtClean="0"/>
          </a:p>
          <a:p>
            <a:r>
              <a:rPr lang="en-US" altLang="zh-TW" dirty="0" err="1" smtClean="0"/>
              <a:t>Ctrl+F</a:t>
            </a:r>
            <a:endParaRPr lang="en-US" altLang="zh-TW" dirty="0" smtClean="0"/>
          </a:p>
          <a:p>
            <a:r>
              <a:rPr lang="en-US" altLang="zh-TW" dirty="0" smtClean="0"/>
              <a:t>Paste sequence</a:t>
            </a:r>
          </a:p>
          <a:p>
            <a:r>
              <a:rPr lang="en-US" altLang="zh-TW" dirty="0" smtClean="0"/>
              <a:t>Enter</a:t>
            </a:r>
            <a:endParaRPr lang="zh-TW" altLang="en-US" dirty="0"/>
          </a:p>
        </p:txBody>
      </p:sp>
      <p:pic>
        <p:nvPicPr>
          <p:cNvPr id="15" name="Picture 2" descr="ãsnapgeneãçåçæå°çµæ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00" b="1328"/>
          <a:stretch/>
        </p:blipFill>
        <p:spPr bwMode="auto">
          <a:xfrm>
            <a:off x="838200" y="739979"/>
            <a:ext cx="449982" cy="4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b="4000"/>
          <a:stretch/>
        </p:blipFill>
        <p:spPr>
          <a:xfrm>
            <a:off x="5459985" y="1690688"/>
            <a:ext cx="5736083" cy="440531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583936" y="5730240"/>
            <a:ext cx="5612132" cy="3657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13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SnapGene Viewer</a:t>
            </a:r>
            <a:endParaRPr lang="zh-TW" altLang="en-US" dirty="0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838200" y="1567497"/>
            <a:ext cx="6525768" cy="1721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Gateway Cloning</a:t>
            </a:r>
          </a:p>
          <a:p>
            <a:r>
              <a:rPr lang="en-US" altLang="zh-TW" dirty="0">
                <a:hlinkClick r:id="rId2"/>
              </a:rPr>
              <a:t>https://youtu.be/kVm5rC-0Aik</a:t>
            </a:r>
            <a:endParaRPr lang="zh-TW" altLang="en-US" dirty="0" smtClean="0"/>
          </a:p>
          <a:p>
            <a:endParaRPr lang="zh-TW" altLang="en-US" dirty="0"/>
          </a:p>
        </p:txBody>
      </p:sp>
      <p:pic>
        <p:nvPicPr>
          <p:cNvPr id="15" name="Picture 2" descr="ãsnapgeneãçåçæå°çµæ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00" b="1328"/>
          <a:stretch/>
        </p:blipFill>
        <p:spPr bwMode="auto">
          <a:xfrm>
            <a:off x="838200" y="739979"/>
            <a:ext cx="449982" cy="4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974" y="2893060"/>
            <a:ext cx="6992051" cy="242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1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zh-TW" altLang="en-US" dirty="0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3192018" y="3197764"/>
            <a:ext cx="6646164" cy="462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THANK</a:t>
            </a:r>
            <a:r>
              <a:rPr lang="zh-TW" altLang="en-US" sz="7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7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3049959" y="2007011"/>
            <a:ext cx="6393834" cy="1276097"/>
            <a:chOff x="2398776" y="2084543"/>
            <a:chExt cx="6393834" cy="1276097"/>
          </a:xfrm>
        </p:grpSpPr>
        <p:pic>
          <p:nvPicPr>
            <p:cNvPr id="15" name="Picture 2" descr="ãsnapgene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500" b="1328"/>
            <a:stretch/>
          </p:blipFill>
          <p:spPr bwMode="auto">
            <a:xfrm>
              <a:off x="2398776" y="2706351"/>
              <a:ext cx="449982" cy="491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ãsnapgene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500" b="1328"/>
            <a:stretch/>
          </p:blipFill>
          <p:spPr bwMode="auto">
            <a:xfrm>
              <a:off x="2894637" y="2525064"/>
              <a:ext cx="449982" cy="491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ãsnapgene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500" b="1328"/>
            <a:stretch/>
          </p:blipFill>
          <p:spPr bwMode="auto">
            <a:xfrm>
              <a:off x="3435096" y="2370001"/>
              <a:ext cx="449982" cy="491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ãsnapgene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500" b="1328"/>
            <a:stretch/>
          </p:blipFill>
          <p:spPr bwMode="auto">
            <a:xfrm>
              <a:off x="3979365" y="2224371"/>
              <a:ext cx="449982" cy="491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ãsnapgene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500" b="1328"/>
            <a:stretch/>
          </p:blipFill>
          <p:spPr bwMode="auto">
            <a:xfrm>
              <a:off x="4523634" y="2172668"/>
              <a:ext cx="449982" cy="491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ãsnapgene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500" b="1328"/>
            <a:stretch/>
          </p:blipFill>
          <p:spPr bwMode="auto">
            <a:xfrm>
              <a:off x="5067903" y="2124294"/>
              <a:ext cx="449982" cy="491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ãsnapgene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500" b="1328"/>
            <a:stretch/>
          </p:blipFill>
          <p:spPr bwMode="auto">
            <a:xfrm>
              <a:off x="5617749" y="2084543"/>
              <a:ext cx="449982" cy="491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ãsnapgene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500" b="1328"/>
            <a:stretch/>
          </p:blipFill>
          <p:spPr bwMode="auto">
            <a:xfrm>
              <a:off x="6167595" y="2152133"/>
              <a:ext cx="449982" cy="491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ãsnapgene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500" b="1328"/>
            <a:stretch/>
          </p:blipFill>
          <p:spPr bwMode="auto">
            <a:xfrm>
              <a:off x="6717441" y="2309715"/>
              <a:ext cx="449982" cy="491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ãsnapgene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500" b="1328"/>
            <a:stretch/>
          </p:blipFill>
          <p:spPr bwMode="auto">
            <a:xfrm>
              <a:off x="7261710" y="2490081"/>
              <a:ext cx="449982" cy="491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ãsnapgene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500" b="1328"/>
            <a:stretch/>
          </p:blipFill>
          <p:spPr bwMode="auto">
            <a:xfrm>
              <a:off x="7802169" y="2687020"/>
              <a:ext cx="449982" cy="491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ãsnapgeneãçåçæå°çµæ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500" b="1328"/>
            <a:stretch/>
          </p:blipFill>
          <p:spPr bwMode="auto">
            <a:xfrm>
              <a:off x="8342628" y="2869227"/>
              <a:ext cx="449982" cy="491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26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SnapGene Viewer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72" y="2400897"/>
            <a:ext cx="4514088" cy="349276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744" y="2445665"/>
            <a:ext cx="4514088" cy="3447998"/>
          </a:xfrm>
          <a:prstGeom prst="rect">
            <a:avLst/>
          </a:prstGeom>
          <a:ln w="53975"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2" descr="ãsnapgeneãçåçæå°çµæ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00" b="1328"/>
          <a:stretch/>
        </p:blipFill>
        <p:spPr bwMode="auto">
          <a:xfrm>
            <a:off x="838200" y="739979"/>
            <a:ext cx="449982" cy="4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向右箭號 7"/>
          <p:cNvSpPr/>
          <p:nvPr/>
        </p:nvSpPr>
        <p:spPr>
          <a:xfrm>
            <a:off x="5698236" y="3767328"/>
            <a:ext cx="865632" cy="402336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副標題 2"/>
          <p:cNvSpPr txBox="1">
            <a:spLocks/>
          </p:cNvSpPr>
          <p:nvPr/>
        </p:nvSpPr>
        <p:spPr>
          <a:xfrm>
            <a:off x="1033272" y="1606246"/>
            <a:ext cx="6135624" cy="382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altLang="zh-TW" b="1" dirty="0" smtClean="0">
                <a:latin typeface="Franklin Gothic Demi" panose="020B0703020102020204" pitchFamily="34" charset="0"/>
              </a:rPr>
              <a:t>- </a:t>
            </a:r>
            <a:r>
              <a:rPr lang="en-US" altLang="zh-TW" b="1" dirty="0"/>
              <a:t>DNA </a:t>
            </a:r>
            <a:r>
              <a:rPr lang="en-US" altLang="zh-TW" b="1" dirty="0" smtClean="0"/>
              <a:t>Visualization !!!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25775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SnapGene Viewer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498058"/>
            <a:ext cx="3197352" cy="1110774"/>
          </a:xfrm>
          <a:solidFill>
            <a:srgbClr val="F0F0E2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altLang="zh-TW" dirty="0" smtClean="0"/>
              <a:t>Plasmid Files</a:t>
            </a:r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367784" y="2523617"/>
            <a:ext cx="3197352" cy="1085215"/>
          </a:xfrm>
          <a:prstGeom prst="rect">
            <a:avLst/>
          </a:prstGeom>
          <a:solidFill>
            <a:srgbClr val="F0F0E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dirty="0" smtClean="0"/>
              <a:t>Gateway Cloning</a:t>
            </a:r>
            <a:endParaRPr lang="zh-TW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8156448" y="2523617"/>
            <a:ext cx="3197352" cy="1085215"/>
          </a:xfrm>
          <a:prstGeom prst="rect">
            <a:avLst/>
          </a:prstGeom>
          <a:solidFill>
            <a:srgbClr val="F0F0E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dirty="0" smtClean="0"/>
              <a:t>Gibson Assembly</a:t>
            </a:r>
            <a:endParaRPr lang="zh-TW" altLang="en-US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838200" y="3868134"/>
            <a:ext cx="3197352" cy="1112400"/>
          </a:xfrm>
          <a:prstGeom prst="rect">
            <a:avLst/>
          </a:prstGeom>
          <a:solidFill>
            <a:srgbClr val="F0F0E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dirty="0" smtClean="0"/>
              <a:t>Cloning Tips</a:t>
            </a:r>
            <a:endParaRPr lang="zh-TW" altLang="en-US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367784" y="3868132"/>
            <a:ext cx="3197352" cy="1112402"/>
          </a:xfrm>
          <a:prstGeom prst="rect">
            <a:avLst/>
          </a:prstGeom>
          <a:solidFill>
            <a:srgbClr val="F0F0E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dirty="0" smtClean="0"/>
              <a:t>In-Fusion Cloning</a:t>
            </a:r>
            <a:endParaRPr lang="zh-TW" altLang="en-US" dirty="0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8156448" y="3868132"/>
            <a:ext cx="3197352" cy="1112402"/>
          </a:xfrm>
          <a:prstGeom prst="rect">
            <a:avLst/>
          </a:prstGeom>
          <a:solidFill>
            <a:srgbClr val="F0F0E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dirty="0" smtClean="0"/>
              <a:t>TA &amp; GC Cloning</a:t>
            </a:r>
            <a:endParaRPr lang="zh-TW" altLang="en-US" dirty="0"/>
          </a:p>
        </p:txBody>
      </p:sp>
      <p:pic>
        <p:nvPicPr>
          <p:cNvPr id="11" name="Picture 2" descr="ãsnapgeneãçåçæå°çµæ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00" b="1328"/>
          <a:stretch/>
        </p:blipFill>
        <p:spPr bwMode="auto">
          <a:xfrm>
            <a:off x="838200" y="739979"/>
            <a:ext cx="449982" cy="4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副標題 2"/>
          <p:cNvSpPr txBox="1">
            <a:spLocks/>
          </p:cNvSpPr>
          <p:nvPr/>
        </p:nvSpPr>
        <p:spPr>
          <a:xfrm>
            <a:off x="838200" y="1729201"/>
            <a:ext cx="8327136" cy="382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 smtClean="0">
                <a:latin typeface="Franklin Gothic Demi" panose="020B0703020102020204" pitchFamily="34" charset="0"/>
              </a:rPr>
              <a:t>- Main functions</a:t>
            </a:r>
            <a:endParaRPr lang="zh-TW" altLang="en-US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7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SnapGene Viewer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498058"/>
            <a:ext cx="3197352" cy="1110774"/>
          </a:xfrm>
          <a:solidFill>
            <a:srgbClr val="F0F0E2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Plasmid Files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367784" y="2523617"/>
            <a:ext cx="3197352" cy="1085215"/>
          </a:xfrm>
          <a:prstGeom prst="rect">
            <a:avLst/>
          </a:prstGeom>
          <a:solidFill>
            <a:srgbClr val="F0F0E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Gateway Cloning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8156448" y="2523617"/>
            <a:ext cx="3197352" cy="1085215"/>
          </a:xfrm>
          <a:prstGeom prst="rect">
            <a:avLst/>
          </a:prstGeom>
          <a:solidFill>
            <a:srgbClr val="F0F0E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dirty="0" smtClean="0"/>
              <a:t>Gibson Assembly</a:t>
            </a:r>
            <a:endParaRPr lang="zh-TW" altLang="en-US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838200" y="3868134"/>
            <a:ext cx="3197352" cy="1112400"/>
          </a:xfrm>
          <a:prstGeom prst="rect">
            <a:avLst/>
          </a:prstGeom>
          <a:solidFill>
            <a:srgbClr val="F0F0E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dirty="0" smtClean="0"/>
              <a:t>Cloning Tips</a:t>
            </a:r>
            <a:endParaRPr lang="zh-TW" altLang="en-US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4367784" y="3868132"/>
            <a:ext cx="3197352" cy="1112402"/>
          </a:xfrm>
          <a:prstGeom prst="rect">
            <a:avLst/>
          </a:prstGeom>
          <a:solidFill>
            <a:srgbClr val="F0F0E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dirty="0" smtClean="0"/>
              <a:t>In-Fusion Cloning</a:t>
            </a:r>
            <a:endParaRPr lang="zh-TW" altLang="en-US" dirty="0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8156448" y="3868132"/>
            <a:ext cx="3197352" cy="1112402"/>
          </a:xfrm>
          <a:prstGeom prst="rect">
            <a:avLst/>
          </a:prstGeom>
          <a:solidFill>
            <a:srgbClr val="F0F0E2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dirty="0" smtClean="0"/>
              <a:t>TA &amp; GC Cloning</a:t>
            </a:r>
            <a:endParaRPr lang="zh-TW" altLang="en-US" dirty="0"/>
          </a:p>
        </p:txBody>
      </p:sp>
      <p:pic>
        <p:nvPicPr>
          <p:cNvPr id="11" name="Picture 2" descr="ãsnapgeneãçåçæå°çµæ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00" b="1328"/>
          <a:stretch/>
        </p:blipFill>
        <p:spPr bwMode="auto">
          <a:xfrm>
            <a:off x="838200" y="739979"/>
            <a:ext cx="449982" cy="4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副標題 2"/>
          <p:cNvSpPr txBox="1">
            <a:spLocks/>
          </p:cNvSpPr>
          <p:nvPr/>
        </p:nvSpPr>
        <p:spPr>
          <a:xfrm>
            <a:off x="838200" y="1729201"/>
            <a:ext cx="8327136" cy="382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 smtClean="0">
                <a:latin typeface="Franklin Gothic Demi" panose="020B0703020102020204" pitchFamily="34" charset="0"/>
              </a:rPr>
              <a:t>- Main functions</a:t>
            </a:r>
            <a:endParaRPr lang="zh-TW" altLang="en-US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SnapGene Viewer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06246"/>
            <a:ext cx="10515600" cy="4351338"/>
          </a:xfrm>
        </p:spPr>
        <p:txBody>
          <a:bodyPr/>
          <a:lstStyle/>
          <a:p>
            <a:r>
              <a:rPr lang="en-US" altLang="zh-TW" dirty="0" smtClean="0"/>
              <a:t>Free Download: </a:t>
            </a:r>
            <a:r>
              <a:rPr lang="en-US" altLang="zh-TW" dirty="0" smtClean="0">
                <a:hlinkClick r:id="rId2"/>
              </a:rPr>
              <a:t>https://www.snapgene.com/snapgene-viewer/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542" y="2385060"/>
            <a:ext cx="7048500" cy="4038600"/>
          </a:xfrm>
          <a:prstGeom prst="rect">
            <a:avLst/>
          </a:prstGeom>
        </p:spPr>
      </p:pic>
      <p:pic>
        <p:nvPicPr>
          <p:cNvPr id="6" name="Picture 2" descr="ãsnapgeneãçåçæå°çµæ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00" b="1328"/>
          <a:stretch/>
        </p:blipFill>
        <p:spPr bwMode="auto">
          <a:xfrm>
            <a:off x="838200" y="739979"/>
            <a:ext cx="449982" cy="4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630" y="2295412"/>
            <a:ext cx="3325670" cy="379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SnapGene Viewer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9536" y="4565587"/>
            <a:ext cx="3648456" cy="1356487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Paste DNA sequence</a:t>
            </a: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Choose topology</a:t>
            </a: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Name the file</a:t>
            </a:r>
          </a:p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Detect common features</a:t>
            </a: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483" y="1690688"/>
            <a:ext cx="4815317" cy="423138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330" y="1690688"/>
            <a:ext cx="4636008" cy="265630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641" y="1690688"/>
            <a:ext cx="4826159" cy="423138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108960" y="2462784"/>
            <a:ext cx="1292352" cy="35356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4401312" y="1690688"/>
            <a:ext cx="2126329" cy="7720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4401312" y="2816352"/>
            <a:ext cx="2126329" cy="31057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ãsnapgeneãçåçæå°çµæ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00" b="1328"/>
          <a:stretch/>
        </p:blipFill>
        <p:spPr bwMode="auto">
          <a:xfrm>
            <a:off x="838200" y="739979"/>
            <a:ext cx="449982" cy="4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內容版面配置區 2"/>
          <p:cNvSpPr txBox="1">
            <a:spLocks/>
          </p:cNvSpPr>
          <p:nvPr/>
        </p:nvSpPr>
        <p:spPr>
          <a:xfrm>
            <a:off x="8653970" y="1785661"/>
            <a:ext cx="383024" cy="521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7238610" y="4675315"/>
            <a:ext cx="383024" cy="521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/>
          <p:cNvSpPr txBox="1">
            <a:spLocks/>
          </p:cNvSpPr>
          <p:nvPr/>
        </p:nvSpPr>
        <p:spPr>
          <a:xfrm>
            <a:off x="9812111" y="4374992"/>
            <a:ext cx="383024" cy="521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>
          <a:xfrm>
            <a:off x="7847436" y="5400885"/>
            <a:ext cx="383024" cy="521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21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SnapGene Viewer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7928" y="1385671"/>
            <a:ext cx="4270248" cy="516281"/>
          </a:xfrm>
        </p:spPr>
        <p:txBody>
          <a:bodyPr/>
          <a:lstStyle/>
          <a:p>
            <a:r>
              <a:rPr lang="en-US" altLang="zh-TW" dirty="0" smtClean="0"/>
              <a:t>Add features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28" y="1996769"/>
            <a:ext cx="4859755" cy="392854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b="4000"/>
          <a:stretch/>
        </p:blipFill>
        <p:spPr>
          <a:xfrm>
            <a:off x="6238508" y="1996769"/>
            <a:ext cx="5115292" cy="3928544"/>
          </a:xfrm>
          <a:prstGeom prst="rect">
            <a:avLst/>
          </a:prstGeom>
        </p:spPr>
      </p:pic>
      <p:pic>
        <p:nvPicPr>
          <p:cNvPr id="8" name="Picture 2" descr="ãsnapgeneãçåçæå°çµæ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00" b="1328"/>
          <a:stretch/>
        </p:blipFill>
        <p:spPr bwMode="auto">
          <a:xfrm>
            <a:off x="838200" y="739979"/>
            <a:ext cx="449982" cy="4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42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73886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SnapGene Viewer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4000"/>
          <a:stretch/>
        </p:blipFill>
        <p:spPr>
          <a:xfrm>
            <a:off x="838200" y="1922399"/>
            <a:ext cx="4977384" cy="41954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b="42578"/>
          <a:stretch/>
        </p:blipFill>
        <p:spPr>
          <a:xfrm>
            <a:off x="6383894" y="1751711"/>
            <a:ext cx="4466986" cy="205203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b="43111"/>
          <a:stretch/>
        </p:blipFill>
        <p:spPr>
          <a:xfrm>
            <a:off x="6383894" y="4282062"/>
            <a:ext cx="4466986" cy="2032975"/>
          </a:xfrm>
          <a:prstGeom prst="rect">
            <a:avLst/>
          </a:prstGeom>
        </p:spPr>
      </p:pic>
      <p:pic>
        <p:nvPicPr>
          <p:cNvPr id="7" name="Picture 2" descr="ãsnapgeneãçåçæå°çµæ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00" b="1328"/>
          <a:stretch/>
        </p:blipFill>
        <p:spPr bwMode="auto">
          <a:xfrm>
            <a:off x="838200" y="739979"/>
            <a:ext cx="449982" cy="4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6295502" y="1432547"/>
            <a:ext cx="4969906" cy="516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Select Sequence &gt; Features</a:t>
            </a:r>
            <a:r>
              <a:rPr lang="zh-TW" altLang="en-US" dirty="0" smtClean="0"/>
              <a:t> </a:t>
            </a:r>
            <a:r>
              <a:rPr lang="en-US" altLang="zh-TW" dirty="0" smtClean="0"/>
              <a:t>&gt; Add features</a:t>
            </a:r>
            <a:endParaRPr lang="zh-TW" altLang="en-US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6383894" y="3937438"/>
            <a:ext cx="4881514" cy="516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Select Sequence &gt; Primers &gt; Add primers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51356" y="5941040"/>
            <a:ext cx="1401700" cy="2646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838200" y="1377670"/>
            <a:ext cx="4969906" cy="516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Show sequence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571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5200" t="6578" b="5955"/>
          <a:stretch/>
        </p:blipFill>
        <p:spPr>
          <a:xfrm>
            <a:off x="838200" y="2120094"/>
            <a:ext cx="4861560" cy="39601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SnapGene Viewer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96442"/>
            <a:ext cx="2648712" cy="488714"/>
          </a:xfrm>
        </p:spPr>
        <p:txBody>
          <a:bodyPr/>
          <a:lstStyle/>
          <a:p>
            <a:r>
              <a:rPr lang="en-US" altLang="zh-TW" dirty="0" smtClean="0"/>
              <a:t>Add primers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855" y="4436173"/>
            <a:ext cx="2762250" cy="12287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20093"/>
            <a:ext cx="5385816" cy="3960159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6140196" y="1496442"/>
            <a:ext cx="2648712" cy="488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Add features</a:t>
            </a:r>
            <a:endParaRPr lang="zh-TW" altLang="en-US" dirty="0"/>
          </a:p>
        </p:txBody>
      </p:sp>
      <p:pic>
        <p:nvPicPr>
          <p:cNvPr id="8" name="Picture 2" descr="ãsnapgeneãçåçæå°çµæ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00" b="1328"/>
          <a:stretch/>
        </p:blipFill>
        <p:spPr bwMode="auto">
          <a:xfrm>
            <a:off x="838200" y="739979"/>
            <a:ext cx="449982" cy="49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84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159</Words>
  <Application>Microsoft Office PowerPoint</Application>
  <PresentationFormat>寬螢幕</PresentationFormat>
  <Paragraphs>56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微軟正黑體</vt:lpstr>
      <vt:lpstr>新細明體</vt:lpstr>
      <vt:lpstr>Arial</vt:lpstr>
      <vt:lpstr>Calibri</vt:lpstr>
      <vt:lpstr>Calibri Light</vt:lpstr>
      <vt:lpstr>Franklin Gothic Demi</vt:lpstr>
      <vt:lpstr>Office 佈景主題</vt:lpstr>
      <vt:lpstr>PowerPoint 簡報</vt:lpstr>
      <vt:lpstr>   SnapGene Viewer</vt:lpstr>
      <vt:lpstr>   SnapGene Viewer</vt:lpstr>
      <vt:lpstr>   SnapGene Viewer</vt:lpstr>
      <vt:lpstr>   SnapGene Viewer</vt:lpstr>
      <vt:lpstr>   SnapGene Viewer</vt:lpstr>
      <vt:lpstr>   SnapGene Viewer</vt:lpstr>
      <vt:lpstr>   SnapGene Viewer</vt:lpstr>
      <vt:lpstr>   SnapGene Viewer</vt:lpstr>
      <vt:lpstr>   SnapGene Viewer</vt:lpstr>
      <vt:lpstr>   SnapGene Viewer</vt:lpstr>
      <vt:lpstr>   SnapGene Viewer</vt:lpstr>
      <vt:lpstr>   SnapGene Viewer</vt:lpstr>
      <vt:lpstr>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user1</dc:creator>
  <cp:lastModifiedBy>亮全 賴</cp:lastModifiedBy>
  <cp:revision>24</cp:revision>
  <dcterms:created xsi:type="dcterms:W3CDTF">2019-09-21T12:40:33Z</dcterms:created>
  <dcterms:modified xsi:type="dcterms:W3CDTF">2019-09-24T02:26:24Z</dcterms:modified>
</cp:coreProperties>
</file>