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64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3" r:id="rId11"/>
    <p:sldId id="267" r:id="rId12"/>
    <p:sldId id="265" r:id="rId13"/>
    <p:sldId id="266" r:id="rId14"/>
    <p:sldId id="268" r:id="rId15"/>
    <p:sldId id="269" r:id="rId16"/>
    <p:sldId id="270" r:id="rId17"/>
    <p:sldId id="272" r:id="rId18"/>
    <p:sldId id="275" r:id="rId19"/>
    <p:sldId id="271" r:id="rId20"/>
    <p:sldId id="276" r:id="rId21"/>
    <p:sldId id="289" r:id="rId22"/>
    <p:sldId id="290" r:id="rId23"/>
    <p:sldId id="274" r:id="rId24"/>
    <p:sldId id="288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6" r:id="rId33"/>
    <p:sldId id="287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6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5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4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95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26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20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14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56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89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44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87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6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3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5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7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7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8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C0A85D-8F69-4134-9806-423353695EC9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49DF2D-308D-47C2-9EA3-5DB757E4ED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65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59023" y="3996267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Aug. 24, 2020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993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3138" y="393878"/>
            <a:ext cx="4257066" cy="81274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線上檢索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720"/>
          <a:stretch/>
        </p:blipFill>
        <p:spPr>
          <a:xfrm>
            <a:off x="6983315" y="893446"/>
            <a:ext cx="4200501" cy="55234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4" y="2428562"/>
            <a:ext cx="5007282" cy="38918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26577" y="2859356"/>
            <a:ext cx="360484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049625" y="2613228"/>
            <a:ext cx="520051" cy="246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154957" y="3413270"/>
            <a:ext cx="1506788" cy="24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019405" y="1583351"/>
            <a:ext cx="1506788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740876" y="1828398"/>
            <a:ext cx="383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nline Search…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38743" y="377431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點選想檢索的網站 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endParaRPr lang="en-US" altLang="zh-TW" sz="24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28244" y="4206900"/>
            <a:ext cx="794025" cy="285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61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57" y="3497042"/>
            <a:ext cx="7267941" cy="27299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773857" y="5509619"/>
            <a:ext cx="1275251" cy="167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56" y="1643254"/>
            <a:ext cx="11029950" cy="145732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12277" y="1996139"/>
            <a:ext cx="5424853" cy="751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275198" y="467110"/>
            <a:ext cx="4257066" cy="81274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線上檢索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15" y="4046850"/>
            <a:ext cx="3670423" cy="163037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680921" y="5257573"/>
            <a:ext cx="853587" cy="419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42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54" y="169594"/>
            <a:ext cx="3625258" cy="65312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5823" y="280210"/>
            <a:ext cx="5039581" cy="866388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自己建立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reference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04" y="2065107"/>
            <a:ext cx="3596054" cy="46357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99925" y="2181566"/>
            <a:ext cx="3002433" cy="509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426521" y="1509282"/>
            <a:ext cx="1561542" cy="231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358354" y="1495466"/>
            <a:ext cx="409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</a:rPr>
              <a:t>References</a:t>
            </a:r>
            <a:r>
              <a:rPr lang="zh-TW" altLang="en-US" sz="2400" b="1" dirty="0" smtClean="0">
                <a:solidFill>
                  <a:schemeClr val="accent6"/>
                </a:solidFill>
              </a:rPr>
              <a:t> → </a:t>
            </a:r>
            <a:r>
              <a:rPr lang="en-US" altLang="zh-TW" sz="2400" b="1" dirty="0">
                <a:solidFill>
                  <a:schemeClr val="accent6"/>
                </a:solidFill>
              </a:rPr>
              <a:t>N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ew </a:t>
            </a:r>
            <a:r>
              <a:rPr lang="en-US" altLang="zh-TW" sz="2400" b="1" dirty="0">
                <a:solidFill>
                  <a:schemeClr val="accent6"/>
                </a:solidFill>
              </a:rPr>
              <a:t>R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eference</a:t>
            </a:r>
          </a:p>
        </p:txBody>
      </p:sp>
    </p:spTree>
    <p:extLst>
      <p:ext uri="{BB962C8B-B14F-4D97-AF65-F5344CB8AC3E}">
        <p14:creationId xmlns:p14="http://schemas.microsoft.com/office/powerpoint/2010/main" val="124226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6642" y="240284"/>
            <a:ext cx="2463435" cy="652863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尋找全文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07470" y="1969477"/>
            <a:ext cx="7075946" cy="4088423"/>
            <a:chOff x="1830662" y="1529861"/>
            <a:chExt cx="8376840" cy="505887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662" y="1529861"/>
              <a:ext cx="8376840" cy="50588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479932" y="5618283"/>
              <a:ext cx="1506788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700714" y="5618282"/>
              <a:ext cx="1506788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462263" y="1023351"/>
            <a:ext cx="785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選取文獻 → 按右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鍵→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Find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ull Text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→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Find Full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Text…</a:t>
            </a:r>
            <a:endParaRPr lang="en-US" altLang="zh-TW" sz="24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r="44610"/>
          <a:stretch/>
        </p:blipFill>
        <p:spPr>
          <a:xfrm>
            <a:off x="8457980" y="1615220"/>
            <a:ext cx="3191828" cy="5037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678008" y="5952392"/>
            <a:ext cx="1640124" cy="70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1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5245" y="119355"/>
            <a:ext cx="4133974" cy="861146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去除重複的文獻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17" y="1636593"/>
            <a:ext cx="3919537" cy="51117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002" y="2028961"/>
            <a:ext cx="6549955" cy="4071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76718" y="1791692"/>
            <a:ext cx="817684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08247" y="5821500"/>
            <a:ext cx="1034561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85711" y="2696445"/>
            <a:ext cx="890954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73882" y="2299696"/>
            <a:ext cx="817684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253321" y="1020403"/>
            <a:ext cx="10816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Find Duplicates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要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留下的那篇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eep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Record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0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4735" y="433241"/>
            <a:ext cx="3162300" cy="875976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建立群組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342" y="1876016"/>
            <a:ext cx="6170753" cy="4711411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985221" y="2244092"/>
            <a:ext cx="2981226" cy="4192567"/>
            <a:chOff x="658445" y="1652421"/>
            <a:chExt cx="3786432" cy="489914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445" y="1652421"/>
              <a:ext cx="3786432" cy="489914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987060" y="4612132"/>
              <a:ext cx="1002323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8800410" y="3112435"/>
            <a:ext cx="967154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875393" y="3824612"/>
            <a:ext cx="967155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24114" y="1705738"/>
            <a:ext cx="530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 groups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→按右鍵→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reate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roup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18719" y="959880"/>
            <a:ext cx="529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選取要加入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group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文獻→按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右鍵</a:t>
            </a:r>
            <a:endParaRPr lang="en-US" altLang="zh-TW" sz="24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eferences To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group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03814" y="188752"/>
            <a:ext cx="479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補充：可以設定智慧詞彙，以後有關此詞彙的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會自動匯入你建好的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Group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089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2800" y="513298"/>
            <a:ext cx="8459789" cy="811272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把要引用的文獻插入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071034" y="2800674"/>
            <a:ext cx="5247943" cy="2810391"/>
            <a:chOff x="200595" y="2431397"/>
            <a:chExt cx="5247943" cy="281039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r="22632"/>
            <a:stretch/>
          </p:blipFill>
          <p:spPr>
            <a:xfrm>
              <a:off x="242027" y="2431397"/>
              <a:ext cx="5206511" cy="281039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063549" y="2607978"/>
              <a:ext cx="1002323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00595" y="2800729"/>
              <a:ext cx="552852" cy="655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1182" y="3456010"/>
              <a:ext cx="1002323" cy="2165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632695" y="2341317"/>
            <a:ext cx="5274729" cy="4041897"/>
            <a:chOff x="5821163" y="1690688"/>
            <a:chExt cx="6241476" cy="4595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1163" y="1690688"/>
              <a:ext cx="6241476" cy="459581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0055895" y="5754752"/>
              <a:ext cx="745277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678607" y="1520191"/>
            <a:ext cx="9202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打開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WORD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檔→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Endnote x9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→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nsert Citation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Insert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itation…</a:t>
            </a:r>
          </a:p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→選取要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insert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的文獻→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nsert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3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63" y="2295081"/>
            <a:ext cx="8698706" cy="39945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0651" r="46695" b="62091"/>
          <a:stretch/>
        </p:blipFill>
        <p:spPr>
          <a:xfrm>
            <a:off x="237392" y="2617137"/>
            <a:ext cx="2637277" cy="24824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0274" y="4676775"/>
            <a:ext cx="1195756" cy="422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999117" y="2432471"/>
            <a:ext cx="512377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55305" y="2989588"/>
            <a:ext cx="1616574" cy="231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697364" y="3105373"/>
            <a:ext cx="1478099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229563" y="1590437"/>
            <a:ext cx="1057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點一下引用的句子後面</a:t>
            </a:r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Tools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ite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hile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Write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nsert 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elected 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itation(s)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402800" y="513298"/>
            <a:ext cx="8459789" cy="811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把要引用的文獻插入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1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3175" y="111351"/>
            <a:ext cx="3861412" cy="967154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引用多個文獻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00" y="1868579"/>
            <a:ext cx="5989761" cy="194944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3353820" y="4226809"/>
            <a:ext cx="1979011" cy="2327854"/>
            <a:chOff x="8773981" y="2637840"/>
            <a:chExt cx="2942491" cy="333949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3981" y="2637840"/>
              <a:ext cx="2942491" cy="333949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773981" y="3508454"/>
              <a:ext cx="893884" cy="9674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220922" y="4846815"/>
              <a:ext cx="2187819" cy="3909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187084" y="937682"/>
            <a:ext cx="918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中選取要引用的文獻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回到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</a:p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 X9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Insert Citation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Insert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elected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itation(s)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880" y="3969132"/>
            <a:ext cx="3552243" cy="26942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45567" y="3917919"/>
            <a:ext cx="654171" cy="23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0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83312" y="325316"/>
            <a:ext cx="7167320" cy="101579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調整文獻的格式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50" y="2373925"/>
            <a:ext cx="10009438" cy="39850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71899" y="2795222"/>
            <a:ext cx="1195756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939149" y="1479608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Endnote X9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style</a:t>
            </a:r>
            <a:endParaRPr lang="zh-TW" altLang="en-US" sz="2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89817" y="2280137"/>
            <a:ext cx="10018713" cy="3124201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建立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library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編輯參考文獻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用在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word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檔</a:t>
            </a:r>
          </a:p>
        </p:txBody>
      </p:sp>
    </p:spTree>
    <p:extLst>
      <p:ext uri="{BB962C8B-B14F-4D97-AF65-F5344CB8AC3E}">
        <p14:creationId xmlns:p14="http://schemas.microsoft.com/office/powerpoint/2010/main" val="424795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1146" y="171003"/>
            <a:ext cx="4503244" cy="93931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51" y="2073024"/>
            <a:ext cx="3996046" cy="44906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5077" y="2137374"/>
            <a:ext cx="615880" cy="34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31386" y="4369308"/>
            <a:ext cx="1981091" cy="308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12477" y="4845883"/>
            <a:ext cx="1492650" cy="274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5098923" y="2139151"/>
            <a:ext cx="2767691" cy="4358419"/>
            <a:chOff x="5453116" y="1769819"/>
            <a:chExt cx="3111901" cy="49212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116" y="1769819"/>
              <a:ext cx="3111901" cy="492128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774139" y="4926791"/>
              <a:ext cx="754253" cy="3909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232210" y="1126462"/>
            <a:ext cx="1024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Edit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Output Styles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tyle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anager…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→選要修改的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989" y="1659915"/>
            <a:ext cx="3712079" cy="49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848143" y="110669"/>
            <a:ext cx="7167320" cy="101579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journal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的全名或縮寫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讓所有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統一格式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11" y="1623647"/>
            <a:ext cx="6305916" cy="25595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311" y="4369778"/>
            <a:ext cx="2866660" cy="23634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26" y="3795655"/>
            <a:ext cx="2552164" cy="2937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2008059" y="1126814"/>
            <a:ext cx="884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Tools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erm Lists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Journals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Term List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Edit Term…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13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231146" y="164216"/>
            <a:ext cx="4503244" cy="93931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額外匯入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有些想投稿的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Journal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沒有內建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9380" y="1248372"/>
            <a:ext cx="729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假設想投稿到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Nature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搜尋並下載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Nature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endParaRPr lang="zh-TW" altLang="en-US" b="1" dirty="0">
              <a:solidFill>
                <a:srgbClr val="A666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0" y="1625821"/>
            <a:ext cx="2729321" cy="26401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74" y="1708343"/>
            <a:ext cx="4683370" cy="15123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5" y="4960437"/>
            <a:ext cx="3653789" cy="14422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235" y="4897526"/>
            <a:ext cx="3516880" cy="15681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21231" y="3761981"/>
            <a:ext cx="781029" cy="271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743226" y="4397071"/>
            <a:ext cx="935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槽找到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的資料夾點進去→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Styles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→將剛剛下載的檔案直接拉到這個資料夾內</a:t>
            </a:r>
            <a:endParaRPr lang="zh-TW" altLang="en-US" b="1" dirty="0">
              <a:solidFill>
                <a:srgbClr val="A666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/>
          <a:srcRect t="72987"/>
          <a:stretch/>
        </p:blipFill>
        <p:spPr>
          <a:xfrm>
            <a:off x="8053796" y="5123870"/>
            <a:ext cx="4037085" cy="1067798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 rot="7520935">
            <a:off x="8959362" y="5853631"/>
            <a:ext cx="281354" cy="45924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00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4170" y="158559"/>
            <a:ext cx="4936997" cy="97252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刪除或調整文獻順序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" r="78081" b="70614"/>
          <a:stretch/>
        </p:blipFill>
        <p:spPr>
          <a:xfrm>
            <a:off x="1260537" y="2411656"/>
            <a:ext cx="2106917" cy="13478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96914" y="3060115"/>
            <a:ext cx="1670540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459522" y="1272313"/>
            <a:ext cx="10405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Edit &amp; Manage 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itation(s)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→在要刪除的引用後面按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dit Reference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emove 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itation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22" y="2411656"/>
            <a:ext cx="8247700" cy="38396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31415" y="1760660"/>
            <a:ext cx="449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→上下</a:t>
            </a:r>
            <a:r>
              <a:rPr lang="zh-TW" altLang="en-US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箭號可以調整</a:t>
            </a:r>
            <a:r>
              <a:rPr lang="en-US" altLang="zh-TW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</a:t>
            </a:r>
            <a:r>
              <a:rPr lang="zh-TW" altLang="en-US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的順序</a:t>
            </a:r>
            <a:endParaRPr lang="zh-TW" altLang="en-US" sz="2000" b="1" dirty="0">
              <a:solidFill>
                <a:srgbClr val="A666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974170" y="158559"/>
            <a:ext cx="4936997" cy="97252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更改文獻的字體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" r="78081" b="70614"/>
          <a:stretch/>
        </p:blipFill>
        <p:spPr>
          <a:xfrm>
            <a:off x="1322083" y="3085600"/>
            <a:ext cx="2106917" cy="13478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3535"/>
          <a:stretch/>
        </p:blipFill>
        <p:spPr>
          <a:xfrm>
            <a:off x="3766120" y="1708318"/>
            <a:ext cx="3851030" cy="41024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271" y="1922917"/>
            <a:ext cx="4017851" cy="36732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73697" y="1126891"/>
            <a:ext cx="933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Edit &amp; Manage </a:t>
            </a:r>
            <a:r>
              <a:rPr lang="en-US" altLang="zh-TW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itation(s)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Tools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Configure Bibliography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Layout</a:t>
            </a:r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Font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7657" y="3759545"/>
            <a:ext cx="1567380" cy="293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51029" y="5161477"/>
            <a:ext cx="1828802" cy="649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075897" y="2495333"/>
            <a:ext cx="2817772" cy="51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075250" y="6214795"/>
            <a:ext cx="800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如果直接從</a:t>
            </a:r>
            <a:r>
              <a:rPr lang="en-US" altLang="zh-TW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000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的「常用」那邊改字體，重新打開檔案後又會變回來</a:t>
            </a:r>
            <a:endParaRPr lang="zh-TW" altLang="en-US" sz="2000" b="1" dirty="0">
              <a:solidFill>
                <a:srgbClr val="A666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4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1.Endnote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的功能不包括以下何者？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寫論文的時候可以編輯參考文獻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可以直接在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上面線上檢索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在期刊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發表文章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eb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cience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上面匯入參考文獻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5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檔裡面引用參考資料，想要更改格式的時候要按什麼？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Insert citation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to endnote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</a:p>
          <a:p>
            <a:pPr marL="514350" indent="-514350">
              <a:buFont typeface="+mj-lt"/>
              <a:buAutoNum type="alphaUcPeriod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48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85304" cy="1752599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以下哪個網站可以從上面建立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書目文獻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ndNote?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PubMed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 of science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EBSCO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39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ndNote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以下何者正確？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上找全文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上面手動更改或是增加參考資料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如果有重複的文獻，沒辦法從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刪除，必須重新匯入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建立群組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能自己慢慢挑選文獻再加到群組，沒有幫你篩選再建立群組的功能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5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想修改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的步驟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Edit&gt;output styles&gt;open style manager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File&gt;import&gt;file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References&gt;new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File&gt;import&gt;folder…</a:t>
            </a:r>
          </a:p>
          <a:p>
            <a:pPr marL="514350" indent="-514350">
              <a:buFont typeface="+mj-lt"/>
              <a:buAutoNum type="alphaUcPeriod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368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8848" y="191278"/>
            <a:ext cx="4723058" cy="815817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建立新的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library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75029" b="42193"/>
          <a:stretch/>
        </p:blipFill>
        <p:spPr>
          <a:xfrm>
            <a:off x="1498594" y="1741024"/>
            <a:ext cx="3134345" cy="40814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53736"/>
          <a:stretch/>
        </p:blipFill>
        <p:spPr>
          <a:xfrm>
            <a:off x="5187461" y="4582071"/>
            <a:ext cx="1525833" cy="17101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5428"/>
          <a:stretch/>
        </p:blipFill>
        <p:spPr>
          <a:xfrm>
            <a:off x="5187461" y="1262097"/>
            <a:ext cx="6013939" cy="31992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49829"/>
          <a:stretch/>
        </p:blipFill>
        <p:spPr>
          <a:xfrm>
            <a:off x="6869721" y="4594385"/>
            <a:ext cx="1408602" cy="1712114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4461000" y="2369190"/>
            <a:ext cx="571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2125351">
            <a:off x="4371980" y="4442449"/>
            <a:ext cx="571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573943" y="1031265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New…</a:t>
            </a:r>
          </a:p>
        </p:txBody>
      </p:sp>
    </p:spTree>
    <p:extLst>
      <p:ext uri="{BB962C8B-B14F-4D97-AF65-F5344CB8AC3E}">
        <p14:creationId xmlns:p14="http://schemas.microsoft.com/office/powerpoint/2010/main" val="1862749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要使用線上檢索功能的步驟是什麼？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騙你的，其實根本就不能線上檢索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Edit&gt;output styles&gt;open style manager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tool&gt;online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search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332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以下哪個是匯入參考資料時選取的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可能的檔名？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Citation.jpg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Citation.elx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Citation.nbib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Citation.dox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20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211952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PubMed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匯入多個文獻，他已經勾選好想匯入的文獻了，接下來他應該要點哪裡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16303" y="3411415"/>
            <a:ext cx="10018713" cy="312420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Save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Send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 options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03" y="2043681"/>
            <a:ext cx="9954725" cy="14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0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9819" y="351693"/>
            <a:ext cx="10018713" cy="1752599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阿宏想從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scholar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匯入文獻，請問他要點哪裡呢？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5133" y="3367453"/>
            <a:ext cx="10018713" cy="312420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66" y="1995853"/>
            <a:ext cx="6858000" cy="1371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640" y="3959835"/>
            <a:ext cx="276225" cy="2571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77" y="4496899"/>
            <a:ext cx="361950" cy="238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777" y="5011613"/>
            <a:ext cx="1038225" cy="2762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777" y="5623046"/>
            <a:ext cx="4000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557" y="342901"/>
            <a:ext cx="7554181" cy="8704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從網站上建立書目文獻匯入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67254" y="1732085"/>
            <a:ext cx="30972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0785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6068" y="224135"/>
            <a:ext cx="4028466" cy="53002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0826" t="11967" r="12488" b="5517"/>
          <a:stretch/>
        </p:blipFill>
        <p:spPr>
          <a:xfrm>
            <a:off x="855785" y="1536342"/>
            <a:ext cx="8458200" cy="51194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74986" y="4703885"/>
            <a:ext cx="562708" cy="1951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44409" y="2242038"/>
            <a:ext cx="562708" cy="325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44662" y="3030780"/>
            <a:ext cx="1090246" cy="195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29655" y="3824655"/>
            <a:ext cx="741484" cy="281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r="22431" b="2747"/>
          <a:stretch/>
        </p:blipFill>
        <p:spPr>
          <a:xfrm>
            <a:off x="10232487" y="3705959"/>
            <a:ext cx="1847116" cy="518745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9495047" y="3723015"/>
            <a:ext cx="55637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50823" y="883649"/>
            <a:ext cx="748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可勾選多個文獻 → 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Send 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 manager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file</a:t>
            </a:r>
          </a:p>
        </p:txBody>
      </p:sp>
    </p:spTree>
    <p:extLst>
      <p:ext uri="{BB962C8B-B14F-4D97-AF65-F5344CB8AC3E}">
        <p14:creationId xmlns:p14="http://schemas.microsoft.com/office/powerpoint/2010/main" val="209612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231237" y="483448"/>
            <a:ext cx="4028466" cy="53002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5" y="2086400"/>
            <a:ext cx="7488849" cy="44003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16615" y="1349881"/>
            <a:ext cx="3390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選取文獻 →       → </a:t>
            </a:r>
            <a:r>
              <a:rPr lang="en-US" altLang="zh-TW" sz="2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5820" y="1417289"/>
            <a:ext cx="304800" cy="31432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8431178" y="4044256"/>
            <a:ext cx="55637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010" y="4096072"/>
            <a:ext cx="14001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4099023" y="2837065"/>
            <a:ext cx="3678500" cy="2643613"/>
            <a:chOff x="3561418" y="716755"/>
            <a:chExt cx="4454887" cy="327513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1418" y="716755"/>
              <a:ext cx="4454887" cy="327513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060222" y="1210773"/>
              <a:ext cx="815405" cy="3480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056774" y="1210773"/>
              <a:ext cx="1185764" cy="3480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05754" y="3593488"/>
              <a:ext cx="1090246" cy="195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073539" y="2837065"/>
            <a:ext cx="3989510" cy="2776175"/>
            <a:chOff x="6983290" y="3185010"/>
            <a:chExt cx="4733925" cy="328612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3290" y="3185010"/>
              <a:ext cx="4733925" cy="328612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104309" y="5756397"/>
              <a:ext cx="4343276" cy="1959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84559" y="2837065"/>
            <a:ext cx="3515164" cy="3596410"/>
            <a:chOff x="300698" y="1942744"/>
            <a:chExt cx="4293734" cy="446684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/>
            <a:srcRect r="69304" b="43230"/>
            <a:stretch/>
          </p:blipFill>
          <p:spPr>
            <a:xfrm>
              <a:off x="300698" y="1942744"/>
              <a:ext cx="4293734" cy="44668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48408" y="4404944"/>
              <a:ext cx="1506788" cy="335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288322" y="4435656"/>
              <a:ext cx="882319" cy="273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999079" y="1635122"/>
            <a:ext cx="964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mport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ile…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Choose…</a:t>
            </a:r>
            <a:endParaRPr lang="en-US" altLang="zh-TW" sz="2400" b="1" dirty="0" smtClean="0">
              <a:solidFill>
                <a:schemeClr val="accent6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→選擇剛剛下載的檔案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Filters…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(NLM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052796" y="293818"/>
            <a:ext cx="4455563" cy="50904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 to EndNote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3964103" y="1007842"/>
            <a:ext cx="4455563" cy="5090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45683" y="5884178"/>
            <a:ext cx="68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Q: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但我試著操作時發現只要將這個下載好的檔案快點兩下即可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…PubMed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Google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scholar</a:t>
            </a:r>
            <a:r>
              <a:rPr lang="zh-TW" altLang="en-US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都可以這樣，為什麼要這麼麻煩</a:t>
            </a:r>
            <a:r>
              <a:rPr lang="en-US" altLang="zh-TW" b="1" dirty="0" smtClean="0">
                <a:solidFill>
                  <a:srgbClr val="A666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endParaRPr lang="zh-TW" altLang="en-US" b="1" dirty="0">
              <a:solidFill>
                <a:srgbClr val="A666E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3497" y="0"/>
            <a:ext cx="7527804" cy="100189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匯入自己儲存的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PDF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單一個檔案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21" y="2737761"/>
            <a:ext cx="4819650" cy="26479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69304" b="43230"/>
          <a:stretch/>
        </p:blipFill>
        <p:spPr>
          <a:xfrm>
            <a:off x="1697064" y="2039460"/>
            <a:ext cx="4293734" cy="4466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774" y="4501660"/>
            <a:ext cx="1506788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84688" y="4532372"/>
            <a:ext cx="882319" cy="273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37268" y="3286486"/>
            <a:ext cx="2889739" cy="274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367127" y="3717985"/>
            <a:ext cx="882319" cy="391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40445" y="953382"/>
            <a:ext cx="954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</a:t>
            </a:r>
            <a:r>
              <a:rPr lang="zh-TW" alt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mport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 </a:t>
            </a:r>
            <a:r>
              <a:rPr lang="en-US" altLang="zh-TW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ile…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Choose…</a:t>
            </a:r>
            <a:r>
              <a:rPr lang="zh-TW" alt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→選擇已存在電腦中的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PDF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檔</a:t>
            </a:r>
            <a:endParaRPr lang="en-US" altLang="zh-TW" sz="2400" b="1" dirty="0" smtClean="0">
              <a:solidFill>
                <a:schemeClr val="accent6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Import Option: PDF</a:t>
            </a:r>
            <a:r>
              <a:rPr lang="zh-TW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→ </a:t>
            </a:r>
            <a:r>
              <a:rPr lang="en-US" altLang="zh-TW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Import</a:t>
            </a:r>
          </a:p>
        </p:txBody>
      </p:sp>
      <p:sp>
        <p:nvSpPr>
          <p:cNvPr id="15" name="矩形 14"/>
          <p:cNvSpPr/>
          <p:nvPr/>
        </p:nvSpPr>
        <p:spPr>
          <a:xfrm>
            <a:off x="9636150" y="4877443"/>
            <a:ext cx="882319" cy="33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24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57" y="1541219"/>
            <a:ext cx="5505450" cy="50768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67" y="2568819"/>
            <a:ext cx="4772025" cy="2933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84985" y="4809391"/>
            <a:ext cx="1506788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63455" y="5046783"/>
            <a:ext cx="1506788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745049" y="3112474"/>
            <a:ext cx="2857499" cy="33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656939" y="4211516"/>
            <a:ext cx="627371" cy="263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899874" y="232470"/>
            <a:ext cx="7527804" cy="10018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匯入自己儲存的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PDF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一個資料夾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971</TotalTime>
  <Words>826</Words>
  <Application>Microsoft Office PowerPoint</Application>
  <PresentationFormat>寬螢幕</PresentationFormat>
  <Paragraphs>119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8" baseType="lpstr">
      <vt:lpstr>微軟正黑體</vt:lpstr>
      <vt:lpstr>新細明體</vt:lpstr>
      <vt:lpstr>Arial</vt:lpstr>
      <vt:lpstr>Corbel</vt:lpstr>
      <vt:lpstr>視差</vt:lpstr>
      <vt:lpstr>EndNote</vt:lpstr>
      <vt:lpstr>Outline</vt:lpstr>
      <vt:lpstr>建立新的library</vt:lpstr>
      <vt:lpstr>從網站上建立書目文獻匯入</vt:lpstr>
      <vt:lpstr>PubMed</vt:lpstr>
      <vt:lpstr>Google Scholar</vt:lpstr>
      <vt:lpstr>Import to EndNote</vt:lpstr>
      <vt:lpstr>匯入自己儲存的PDF檔(單一個檔案)</vt:lpstr>
      <vt:lpstr>PowerPoint 簡報</vt:lpstr>
      <vt:lpstr>EndNote線上檢索</vt:lpstr>
      <vt:lpstr>EndNote線上檢索</vt:lpstr>
      <vt:lpstr>自己建立reference</vt:lpstr>
      <vt:lpstr>尋找全文</vt:lpstr>
      <vt:lpstr>去除重複的文獻</vt:lpstr>
      <vt:lpstr>建立群組</vt:lpstr>
      <vt:lpstr>把要引用的文獻插入word檔-方法一</vt:lpstr>
      <vt:lpstr>PowerPoint 簡報</vt:lpstr>
      <vt:lpstr>引用多個文獻</vt:lpstr>
      <vt:lpstr>調整文獻的格式</vt:lpstr>
      <vt:lpstr>修改output style</vt:lpstr>
      <vt:lpstr>編輯 journal 的全名或縮寫 (目的:讓所有reference統一格式)</vt:lpstr>
      <vt:lpstr>額外匯入style (有些想投稿的Journal，它的citation格式EndNote沒有內建)</vt:lpstr>
      <vt:lpstr>刪除或調整文獻順序</vt:lpstr>
      <vt:lpstr>更改文獻的字體</vt:lpstr>
      <vt:lpstr>1.Endnote的功能不包括以下何者？</vt:lpstr>
      <vt:lpstr>2.在word檔裡面引用參考資料，想要更改格式的時候要按什麼？</vt:lpstr>
      <vt:lpstr>3.以下哪個網站可以從上面建立書目文獻匯入EndNote?</vt:lpstr>
      <vt:lpstr>4.關於EndNote以下何者正確？</vt:lpstr>
      <vt:lpstr>5.想修改output style的步驟是什麼？</vt:lpstr>
      <vt:lpstr>6.要使用線上檢索功能的步驟是什麼？</vt:lpstr>
      <vt:lpstr>7.以下哪個是匯入參考資料時選取的檔案可能的檔名？</vt:lpstr>
      <vt:lpstr>8.小銘想從PubMed上匯入多個文獻，他已經勾選好想匯入的文獻了，接下來他應該要點哪裡？</vt:lpstr>
      <vt:lpstr>9.阿宏想從Google scholar匯入文獻，請問他要點哪裡呢？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Endnote and write lab notebook?</dc:title>
  <dc:creator>趙幸華</dc:creator>
  <cp:lastModifiedBy>幸華 趙</cp:lastModifiedBy>
  <cp:revision>52</cp:revision>
  <dcterms:created xsi:type="dcterms:W3CDTF">2019-10-19T16:31:39Z</dcterms:created>
  <dcterms:modified xsi:type="dcterms:W3CDTF">2020-08-24T03:00:43Z</dcterms:modified>
</cp:coreProperties>
</file>