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61" r:id="rId8"/>
    <p:sldId id="259" r:id="rId9"/>
    <p:sldId id="269" r:id="rId10"/>
    <p:sldId id="260" r:id="rId11"/>
    <p:sldId id="270" r:id="rId12"/>
    <p:sldId id="272" r:id="rId13"/>
    <p:sldId id="265" r:id="rId14"/>
    <p:sldId id="264" r:id="rId15"/>
    <p:sldId id="262" r:id="rId16"/>
    <p:sldId id="284" r:id="rId17"/>
    <p:sldId id="285" r:id="rId18"/>
    <p:sldId id="276" r:id="rId19"/>
    <p:sldId id="268" r:id="rId20"/>
    <p:sldId id="280" r:id="rId21"/>
    <p:sldId id="267" r:id="rId22"/>
    <p:sldId id="277" r:id="rId23"/>
    <p:sldId id="278" r:id="rId24"/>
    <p:sldId id="279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4D9DD6-AC9D-40DE-9D6C-44A84FD97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9D80DAB-4AAA-4FBA-AD3B-40E26D427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3A5A5C-4F48-4A37-842B-829945EE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DAF15B-48CA-4FE8-BE4F-448F4461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D3FAD5-F733-419D-A2D4-4F731CD6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65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7D3E72-CA1F-4E05-9168-4D486BD9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BAD8EA-0058-4B90-8418-154DE008F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E82AAC-22D5-4D80-8540-B1A50953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B50F40-B487-4B15-B8DA-03C147F7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0D8A63-116A-43D2-8667-D1124A38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69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7AF3170-3AF1-4025-984F-E09F26F3F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72557B4-2684-4F94-81D5-06C0355AB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D05929-18AE-4BB1-AEBF-E6EDAA25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3ADC1E-B77C-445F-9F38-F9ED3412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778A4A-B9D9-4476-9B97-5596768C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17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A86F0-3C6C-4025-BD30-A11119D9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E43227-AC31-4416-AC07-291D5F8C3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97202E-8A59-4A7A-B699-E0EAB8EA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7F23E3-11C9-4874-9578-26FA9364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4E5DEC-CB6E-4E9D-AE2B-433BA800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82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E0E49-4BF4-44BE-88E6-320763FD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FA1B20-4C41-42AC-B070-114BD061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387136-4172-4F84-A6BD-A1FECBBE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D41E91-027E-4185-829A-7BCA6C76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D8679A-4F37-4BC5-9E5F-2F87787E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87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EA931E-E57D-44BE-98FE-D3ADBB56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22551D-A7BC-471F-A0C7-1BC7D021B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EC974CF-5E52-403F-B567-85549664F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BACF66-4C02-45D7-969B-A0C52CFF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6B5B939-CF40-482F-9B39-0664448A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40ED5C-837F-44CA-AA03-1316895D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29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723A10-DA29-4B8F-B06B-054DDD60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90279C-547D-486E-B4DD-689BDF04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54F5D8-6643-4B02-A5BC-65A2DE7EF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071756D-5DA6-42DA-8ABB-426B56CD1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3AA6650-6970-4AD3-99D5-6CEC9D92C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C93FA4-56DD-4A50-BD5C-9643FFC67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1429D54-11CD-4397-AAA9-FC96E82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27CF538-C6FB-45D3-8531-99C59FA9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02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10D219-1377-4F9C-9731-E51E7615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E4C571-5615-4843-B12F-4D1440BB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51B88D3-39A8-4170-8278-04719645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816968-546F-40F2-9E17-7A07AA2C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86BB6DB-98F7-4FBD-9DFF-9E500B33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F81F187-C8AC-4B5D-93C5-9C54DA60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37E6FF5-23B8-4F07-BFAE-8C71F4D0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67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A83E6D-3331-4152-8126-2CC9E8A6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D7D665-7EF5-4F92-81A1-D0675D86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265D1E-EA05-44F0-9164-916445C9D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D8EA4F-064E-4E70-A6FF-FF84C96B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C7581E-4FEF-4F4C-BD9E-186D6525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447DC3-67F2-4EBF-AD81-3E0F5DCA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20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F81728-C84D-4BA7-8246-8F0485B7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EE47E3D-F6F1-41F1-A7D8-9DBD8C851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68152CB-0AF8-4466-8337-B1B5CB0B0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998740-5B1B-436F-90D6-9C559BA2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E2145E-6DF0-491B-BB3D-6415D164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184F97-B0BD-4A47-B80E-C15EB0A9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62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159B02-4DF7-42B2-B758-DB31E01B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9BDEC2-3389-45AB-A02D-06FC586C1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C3C71A-DEFC-453B-8E25-780D74E25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3729-42CB-4F10-94E1-0F03614CF4C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6A2483-259F-4FF7-862B-4EE599905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A9231B-1DD8-459F-89C2-6D0E8E0BE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3A7F-0E6E-41F8-A24D-281033502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2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8A0FEF5-E241-4F6D-85E1-9BA7388F9892}"/>
              </a:ext>
            </a:extLst>
          </p:cNvPr>
          <p:cNvSpPr txBox="1"/>
          <p:nvPr/>
        </p:nvSpPr>
        <p:spPr>
          <a:xfrm>
            <a:off x="2035205" y="2705725"/>
            <a:ext cx="85025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Word for writing thesis and </a:t>
            </a:r>
            <a:r>
              <a:rPr lang="en-US" altLang="zh-TW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zh-TW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presentation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設計教學]用PowerPoint也能修圖@色彩濾鏡,美術特效,亮度對比超好用~ - Funtory設計生活">
            <a:extLst>
              <a:ext uri="{FF2B5EF4-FFF2-40B4-BE49-F238E27FC236}">
                <a16:creationId xmlns:a16="http://schemas.microsoft.com/office/drawing/2014/main" id="{814B310A-5D27-45D6-9891-3AAE01C5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29" y="5113538"/>
            <a:ext cx="6042271" cy="17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d快速插入占位文本- 知乎">
            <a:extLst>
              <a:ext uri="{FF2B5EF4-FFF2-40B4-BE49-F238E27FC236}">
                <a16:creationId xmlns:a16="http://schemas.microsoft.com/office/drawing/2014/main" id="{9CCF4BD4-4B4A-4ECE-AC00-1D89EB619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5576"/>
          <a:stretch/>
        </p:blipFill>
        <p:spPr bwMode="auto">
          <a:xfrm>
            <a:off x="0" y="0"/>
            <a:ext cx="5282214" cy="17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3CCC6A6B-9BD6-4DFC-B762-33D6A1B97C8A}"/>
              </a:ext>
            </a:extLst>
          </p:cNvPr>
          <p:cNvGrpSpPr/>
          <p:nvPr/>
        </p:nvGrpSpPr>
        <p:grpSpPr>
          <a:xfrm>
            <a:off x="2321139" y="4788023"/>
            <a:ext cx="2180209" cy="923330"/>
            <a:chOff x="1761476" y="4921188"/>
            <a:chExt cx="2180209" cy="923330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BB6346B-9AB0-48B8-BC9E-604C12A1FF19}"/>
                </a:ext>
              </a:extLst>
            </p:cNvPr>
            <p:cNvSpPr txBox="1"/>
            <p:nvPr/>
          </p:nvSpPr>
          <p:spPr>
            <a:xfrm>
              <a:off x="1761476" y="4921188"/>
              <a:ext cx="218020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Speaker : 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怡君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E6B9AD5-8C77-49F5-A565-0C02BB99FFE5}"/>
                </a:ext>
              </a:extLst>
            </p:cNvPr>
            <p:cNvSpPr txBox="1"/>
            <p:nvPr/>
          </p:nvSpPr>
          <p:spPr>
            <a:xfrm>
              <a:off x="1761476" y="5382853"/>
              <a:ext cx="218020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Date : 2021.8.9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53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663EFDC-2C67-4501-BCC0-7DF847602F82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建立表格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E1F7EA-7F0B-430F-BCD4-4216063C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29" y="1400717"/>
            <a:ext cx="5125444" cy="33480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1D423F4E-1644-4AA1-93EE-1B964F49210D}"/>
              </a:ext>
            </a:extLst>
          </p:cNvPr>
          <p:cNvGrpSpPr/>
          <p:nvPr/>
        </p:nvGrpSpPr>
        <p:grpSpPr>
          <a:xfrm>
            <a:off x="2505722" y="1991039"/>
            <a:ext cx="932155" cy="1089171"/>
            <a:chOff x="1589103" y="1899096"/>
            <a:chExt cx="932155" cy="1089171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2807996-FAC5-4C88-9D1B-8F5DD1562868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插入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81761EF6-50E1-4408-A1D3-A0645539F0A7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D806557D-6B3A-46C6-A5AD-FBF79A8D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44" y="1886759"/>
            <a:ext cx="4752582" cy="476955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BD89FA07-A4A2-4A35-A224-F56C5DAE3CE4}"/>
              </a:ext>
            </a:extLst>
          </p:cNvPr>
          <p:cNvGrpSpPr/>
          <p:nvPr/>
        </p:nvGrpSpPr>
        <p:grpSpPr>
          <a:xfrm>
            <a:off x="7467570" y="2813143"/>
            <a:ext cx="1474038" cy="523220"/>
            <a:chOff x="1047220" y="2465047"/>
            <a:chExt cx="1474038" cy="523220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9826AC89-024C-4F31-93DC-DD5C5724C5E1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表格</a:t>
              </a: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EBFBADA4-3DA6-49AE-B6B9-87D2B788D5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220" y="2535939"/>
              <a:ext cx="541883" cy="19071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7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663EFDC-2C67-4501-BCC0-7DF847602F82}"/>
              </a:ext>
            </a:extLst>
          </p:cNvPr>
          <p:cNvSpPr txBox="1"/>
          <p:nvPr/>
        </p:nvSpPr>
        <p:spPr>
          <a:xfrm>
            <a:off x="1360502" y="351978"/>
            <a:ext cx="2110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建立表格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A5FAAB0-CDC3-405E-85E1-A3701957511C}"/>
              </a:ext>
            </a:extLst>
          </p:cNvPr>
          <p:cNvSpPr txBox="1"/>
          <p:nvPr/>
        </p:nvSpPr>
        <p:spPr>
          <a:xfrm>
            <a:off x="585926" y="1236347"/>
            <a:ext cx="2432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更改樣式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CE78F86-95B7-4C25-8966-C65868C3B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60" y="763160"/>
            <a:ext cx="4244708" cy="288823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1D423F4E-1644-4AA1-93EE-1B964F49210D}"/>
              </a:ext>
            </a:extLst>
          </p:cNvPr>
          <p:cNvGrpSpPr/>
          <p:nvPr/>
        </p:nvGrpSpPr>
        <p:grpSpPr>
          <a:xfrm>
            <a:off x="5911651" y="1298198"/>
            <a:ext cx="932155" cy="1089171"/>
            <a:chOff x="1589103" y="1899096"/>
            <a:chExt cx="932155" cy="1089171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2807996-FAC5-4C88-9D1B-8F5DD1562868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常用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81761EF6-50E1-4408-A1D3-A0645539F0A7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圖片 22">
            <a:extLst>
              <a:ext uri="{FF2B5EF4-FFF2-40B4-BE49-F238E27FC236}">
                <a16:creationId xmlns:a16="http://schemas.microsoft.com/office/drawing/2014/main" id="{D08C6293-AE02-4E7A-B318-815038BEE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39" y="282589"/>
            <a:ext cx="3858814" cy="5427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BA511560-E2F8-401A-AF74-8764133552E3}"/>
              </a:ext>
            </a:extLst>
          </p:cNvPr>
          <p:cNvSpPr/>
          <p:nvPr/>
        </p:nvSpPr>
        <p:spPr>
          <a:xfrm>
            <a:off x="9917139" y="1286269"/>
            <a:ext cx="573632" cy="4726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BD18DAD0-124D-4286-BA6A-61604199C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6" y="2512867"/>
            <a:ext cx="3741744" cy="1699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3FD958AA-364C-4B3C-984F-7D08375FC4BB}"/>
              </a:ext>
            </a:extLst>
          </p:cNvPr>
          <p:cNvSpPr txBox="1"/>
          <p:nvPr/>
        </p:nvSpPr>
        <p:spPr>
          <a:xfrm>
            <a:off x="1409459" y="2370757"/>
            <a:ext cx="19449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選取表格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D45D04A3-2A2B-4405-B865-46B3B033F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20"/>
          <a:stretch/>
        </p:blipFill>
        <p:spPr>
          <a:xfrm>
            <a:off x="1954451" y="3950984"/>
            <a:ext cx="5382876" cy="25732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AB5FA056-C846-4F77-A713-C1CFB8AC89BE}"/>
              </a:ext>
            </a:extLst>
          </p:cNvPr>
          <p:cNvGrpSpPr/>
          <p:nvPr/>
        </p:nvGrpSpPr>
        <p:grpSpPr>
          <a:xfrm>
            <a:off x="2660231" y="4740302"/>
            <a:ext cx="1113395" cy="987755"/>
            <a:chOff x="1511219" y="2081135"/>
            <a:chExt cx="928712" cy="824865"/>
          </a:xfrm>
        </p:grpSpPr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6B052EC2-0B6D-433D-B64F-B302D845B659}"/>
                </a:ext>
              </a:extLst>
            </p:cNvPr>
            <p:cNvSpPr txBox="1"/>
            <p:nvPr/>
          </p:nvSpPr>
          <p:spPr>
            <a:xfrm>
              <a:off x="1511219" y="2464004"/>
              <a:ext cx="813364" cy="4419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設計</a:t>
              </a:r>
            </a:p>
          </p:txBody>
        </p:sp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5F1200D5-83EE-4EF4-B333-948888D50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297" y="2081135"/>
              <a:ext cx="462634" cy="38391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5ADBF848-BE2E-4F9C-BB12-EBD2FCADF41E}"/>
              </a:ext>
            </a:extLst>
          </p:cNvPr>
          <p:cNvGrpSpPr/>
          <p:nvPr/>
        </p:nvGrpSpPr>
        <p:grpSpPr>
          <a:xfrm>
            <a:off x="982549" y="2134744"/>
            <a:ext cx="435191" cy="369332"/>
            <a:chOff x="9063913" y="3949014"/>
            <a:chExt cx="435191" cy="369332"/>
          </a:xfrm>
        </p:grpSpPr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8A385F4C-1DFD-426C-8796-68765464EB23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C9EEFA79-5AA3-44F5-8177-D54837A88F73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57C82B5D-6B4F-4070-9424-B6C2E8008B25}"/>
              </a:ext>
            </a:extLst>
          </p:cNvPr>
          <p:cNvGrpSpPr/>
          <p:nvPr/>
        </p:nvGrpSpPr>
        <p:grpSpPr>
          <a:xfrm>
            <a:off x="2300326" y="4956719"/>
            <a:ext cx="443237" cy="369332"/>
            <a:chOff x="9064745" y="3966770"/>
            <a:chExt cx="443237" cy="369332"/>
          </a:xfrm>
        </p:grpSpPr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0C5BBB4E-1E10-4CDD-B445-E5AE4BE7A9E4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01FE8219-E093-4EF2-B630-97D39AB736E4}"/>
                </a:ext>
              </a:extLst>
            </p:cNvPr>
            <p:cNvSpPr txBox="1"/>
            <p:nvPr/>
          </p:nvSpPr>
          <p:spPr>
            <a:xfrm>
              <a:off x="9072791" y="3966770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DAB75F19-87B8-4B2A-B889-2F6485EA568D}"/>
              </a:ext>
            </a:extLst>
          </p:cNvPr>
          <p:cNvGrpSpPr/>
          <p:nvPr/>
        </p:nvGrpSpPr>
        <p:grpSpPr>
          <a:xfrm>
            <a:off x="5511767" y="1684492"/>
            <a:ext cx="443237" cy="369332"/>
            <a:chOff x="9064745" y="3966770"/>
            <a:chExt cx="443237" cy="369332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E13067BB-504C-4B04-82E2-63E60D3C1DCE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B20E3B19-E027-4596-9D17-9E9B20CCB787}"/>
                </a:ext>
              </a:extLst>
            </p:cNvPr>
            <p:cNvSpPr txBox="1"/>
            <p:nvPr/>
          </p:nvSpPr>
          <p:spPr>
            <a:xfrm>
              <a:off x="9072791" y="3966770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31EB4649-903F-4A20-AD1E-80FADDB28DF0}"/>
              </a:ext>
            </a:extLst>
          </p:cNvPr>
          <p:cNvGrpSpPr/>
          <p:nvPr/>
        </p:nvGrpSpPr>
        <p:grpSpPr>
          <a:xfrm>
            <a:off x="9508171" y="1051681"/>
            <a:ext cx="443237" cy="369332"/>
            <a:chOff x="9064745" y="3966770"/>
            <a:chExt cx="443237" cy="369332"/>
          </a:xfrm>
        </p:grpSpPr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B4530D25-518A-4B8C-979E-38185516ABD4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8CB46904-FF4A-44D6-B120-834883933BB3}"/>
                </a:ext>
              </a:extLst>
            </p:cNvPr>
            <p:cNvSpPr txBox="1"/>
            <p:nvPr/>
          </p:nvSpPr>
          <p:spPr>
            <a:xfrm>
              <a:off x="9072791" y="3966770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10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CE78F86-95B7-4C25-8966-C65868C3B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7" y="1803832"/>
            <a:ext cx="4244708" cy="2888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663EFDC-2C67-4501-BCC0-7DF847602F82}"/>
              </a:ext>
            </a:extLst>
          </p:cNvPr>
          <p:cNvSpPr txBox="1"/>
          <p:nvPr/>
        </p:nvSpPr>
        <p:spPr>
          <a:xfrm>
            <a:off x="1360502" y="351978"/>
            <a:ext cx="2110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建立表格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D423F4E-1644-4AA1-93EE-1B964F49210D}"/>
              </a:ext>
            </a:extLst>
          </p:cNvPr>
          <p:cNvGrpSpPr/>
          <p:nvPr/>
        </p:nvGrpSpPr>
        <p:grpSpPr>
          <a:xfrm>
            <a:off x="1032479" y="2339829"/>
            <a:ext cx="932155" cy="1089171"/>
            <a:chOff x="1589103" y="1899096"/>
            <a:chExt cx="932155" cy="1089171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2807996-FAC5-4C88-9D1B-8F5DD1562868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常用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81761EF6-50E1-4408-A1D3-A0645539F0A7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A5FAAB0-CDC3-405E-85E1-A3701957511C}"/>
              </a:ext>
            </a:extLst>
          </p:cNvPr>
          <p:cNvSpPr txBox="1"/>
          <p:nvPr/>
        </p:nvSpPr>
        <p:spPr>
          <a:xfrm>
            <a:off x="585926" y="1236347"/>
            <a:ext cx="2432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更改樣式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2154E8E3-CC30-4553-B434-54DE915A11A2}"/>
              </a:ext>
            </a:extLst>
          </p:cNvPr>
          <p:cNvGrpSpPr/>
          <p:nvPr/>
        </p:nvGrpSpPr>
        <p:grpSpPr>
          <a:xfrm>
            <a:off x="3138269" y="1273021"/>
            <a:ext cx="3543607" cy="4877223"/>
            <a:chOff x="3601163" y="1310775"/>
            <a:chExt cx="3543607" cy="4877223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D08C6293-AE02-4E7A-B318-815038BEE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163" y="1310775"/>
              <a:ext cx="3543607" cy="48772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A511560-E2F8-401A-AF74-8764133552E3}"/>
                </a:ext>
              </a:extLst>
            </p:cNvPr>
            <p:cNvSpPr/>
            <p:nvPr/>
          </p:nvSpPr>
          <p:spPr>
            <a:xfrm>
              <a:off x="5612365" y="2212736"/>
              <a:ext cx="526775" cy="42470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F9A694EF-C725-4969-B6E5-55303EE78E78}"/>
              </a:ext>
            </a:extLst>
          </p:cNvPr>
          <p:cNvGrpSpPr/>
          <p:nvPr/>
        </p:nvGrpSpPr>
        <p:grpSpPr>
          <a:xfrm>
            <a:off x="2653527" y="5905419"/>
            <a:ext cx="2646091" cy="744842"/>
            <a:chOff x="538396" y="2297363"/>
            <a:chExt cx="2646091" cy="744842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9B078C0-01A5-4237-B7EF-DD0887125172}"/>
                </a:ext>
              </a:extLst>
            </p:cNvPr>
            <p:cNvSpPr txBox="1"/>
            <p:nvPr/>
          </p:nvSpPr>
          <p:spPr>
            <a:xfrm>
              <a:off x="538396" y="2518985"/>
              <a:ext cx="1982862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框線及網底</a:t>
              </a:r>
            </a:p>
          </p:txBody>
        </p: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651F2BD0-3210-417D-B249-416AFBAFB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1258" y="2297363"/>
              <a:ext cx="663229" cy="42470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DFB91CD5-54CC-48BC-86DF-0238A22E44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0238"/>
          <a:stretch/>
        </p:blipFill>
        <p:spPr>
          <a:xfrm>
            <a:off x="7701804" y="321700"/>
            <a:ext cx="2777447" cy="67470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8C2DCC0-A40D-4376-9D57-063886F71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28" y="2563017"/>
            <a:ext cx="5107671" cy="4303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96B3D6A-C3C1-4247-8666-24DE500E23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11" y="1181738"/>
            <a:ext cx="2796782" cy="777307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2085ACE2-ED8E-4443-A0E4-C069C96CDE83}"/>
              </a:ext>
            </a:extLst>
          </p:cNvPr>
          <p:cNvSpPr/>
          <p:nvPr/>
        </p:nvSpPr>
        <p:spPr>
          <a:xfrm>
            <a:off x="8007658" y="3329127"/>
            <a:ext cx="1775534" cy="27165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5804303-52CA-4C5B-A1B2-6755DDD440B4}"/>
              </a:ext>
            </a:extLst>
          </p:cNvPr>
          <p:cNvGrpSpPr/>
          <p:nvPr/>
        </p:nvGrpSpPr>
        <p:grpSpPr>
          <a:xfrm>
            <a:off x="6535666" y="2395587"/>
            <a:ext cx="2662240" cy="852360"/>
            <a:chOff x="730347" y="630779"/>
            <a:chExt cx="2551073" cy="870615"/>
          </a:xfrm>
        </p:grpSpPr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C76C1C4B-33D3-4AFB-9ADD-8C1E5E9F15FB}"/>
                </a:ext>
              </a:extLst>
            </p:cNvPr>
            <p:cNvSpPr txBox="1"/>
            <p:nvPr/>
          </p:nvSpPr>
          <p:spPr>
            <a:xfrm>
              <a:off x="730347" y="630779"/>
              <a:ext cx="1982862" cy="5344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更改樣式</a:t>
              </a:r>
            </a:p>
          </p:txBody>
        </p: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A80D888E-6EBF-4048-94A0-09525B11976D}"/>
                </a:ext>
              </a:extLst>
            </p:cNvPr>
            <p:cNvCxnSpPr>
              <a:cxnSpLocks/>
            </p:cNvCxnSpPr>
            <p:nvPr/>
          </p:nvCxnSpPr>
          <p:spPr>
            <a:xfrm>
              <a:off x="2713209" y="892389"/>
              <a:ext cx="568211" cy="609005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箭號: 弧形左彎 30">
            <a:extLst>
              <a:ext uri="{FF2B5EF4-FFF2-40B4-BE49-F238E27FC236}">
                <a16:creationId xmlns:a16="http://schemas.microsoft.com/office/drawing/2014/main" id="{95EABB0B-56AF-4AB7-920C-C444AFE22E80}"/>
              </a:ext>
            </a:extLst>
          </p:cNvPr>
          <p:cNvSpPr/>
          <p:nvPr/>
        </p:nvSpPr>
        <p:spPr>
          <a:xfrm>
            <a:off x="10622872" y="847693"/>
            <a:ext cx="417251" cy="777307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2D3D098-8288-46A7-B72F-D07E508B17FB}"/>
              </a:ext>
            </a:extLst>
          </p:cNvPr>
          <p:cNvSpPr/>
          <p:nvPr/>
        </p:nvSpPr>
        <p:spPr>
          <a:xfrm>
            <a:off x="10166005" y="3846985"/>
            <a:ext cx="1623542" cy="1346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5DB4E7A6-416B-4300-BDF5-8B07C387B4C6}"/>
              </a:ext>
            </a:extLst>
          </p:cNvPr>
          <p:cNvGrpSpPr/>
          <p:nvPr/>
        </p:nvGrpSpPr>
        <p:grpSpPr>
          <a:xfrm>
            <a:off x="9542867" y="2204030"/>
            <a:ext cx="2069268" cy="1495836"/>
            <a:chOff x="730347" y="630779"/>
            <a:chExt cx="1982862" cy="1527873"/>
          </a:xfrm>
        </p:grpSpPr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66CD11A4-A715-486E-BDD0-D4407616FB85}"/>
                </a:ext>
              </a:extLst>
            </p:cNvPr>
            <p:cNvSpPr txBox="1"/>
            <p:nvPr/>
          </p:nvSpPr>
          <p:spPr>
            <a:xfrm>
              <a:off x="730347" y="630779"/>
              <a:ext cx="1982862" cy="9745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點選欲更改的框線</a:t>
              </a:r>
            </a:p>
          </p:txBody>
        </p:sp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D59A2080-8271-4B39-A51D-BC56CBB10B7C}"/>
                </a:ext>
              </a:extLst>
            </p:cNvPr>
            <p:cNvCxnSpPr>
              <a:cxnSpLocks/>
            </p:cNvCxnSpPr>
            <p:nvPr/>
          </p:nvCxnSpPr>
          <p:spPr>
            <a:xfrm>
              <a:off x="2189045" y="1605320"/>
              <a:ext cx="323522" cy="55333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C591AA09-D6F8-4763-BED6-8346AFA506DE}"/>
              </a:ext>
            </a:extLst>
          </p:cNvPr>
          <p:cNvGrpSpPr/>
          <p:nvPr/>
        </p:nvGrpSpPr>
        <p:grpSpPr>
          <a:xfrm>
            <a:off x="642403" y="2615294"/>
            <a:ext cx="435191" cy="369332"/>
            <a:chOff x="9063913" y="3949014"/>
            <a:chExt cx="435191" cy="369332"/>
          </a:xfrm>
        </p:grpSpPr>
        <p:sp>
          <p:nvSpPr>
            <p:cNvPr id="44" name="橢圓 43">
              <a:extLst>
                <a:ext uri="{FF2B5EF4-FFF2-40B4-BE49-F238E27FC236}">
                  <a16:creationId xmlns:a16="http://schemas.microsoft.com/office/drawing/2014/main" id="{9E1F4344-EE64-4F5F-B24C-C73AC287749B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B9A0B459-8995-4846-B5FC-482101B1665E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0FC8A6CE-0732-46A9-93AB-307D4D993867}"/>
              </a:ext>
            </a:extLst>
          </p:cNvPr>
          <p:cNvGrpSpPr/>
          <p:nvPr/>
        </p:nvGrpSpPr>
        <p:grpSpPr>
          <a:xfrm>
            <a:off x="4843187" y="1773038"/>
            <a:ext cx="435191" cy="369332"/>
            <a:chOff x="9063913" y="3949014"/>
            <a:chExt cx="435191" cy="369332"/>
          </a:xfrm>
        </p:grpSpPr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297CB0A4-D50A-4828-8BD7-57EE56E49AAE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7648937A-2D5C-46E9-89A4-3EF774633C07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913F3EE2-B7FA-4FB8-B623-DEE4E27A2B89}"/>
              </a:ext>
            </a:extLst>
          </p:cNvPr>
          <p:cNvGrpSpPr/>
          <p:nvPr/>
        </p:nvGrpSpPr>
        <p:grpSpPr>
          <a:xfrm>
            <a:off x="2338453" y="5720753"/>
            <a:ext cx="443690" cy="369332"/>
            <a:chOff x="9064745" y="3958345"/>
            <a:chExt cx="443690" cy="369332"/>
          </a:xfrm>
        </p:grpSpPr>
        <p:sp>
          <p:nvSpPr>
            <p:cNvPr id="50" name="橢圓 49">
              <a:extLst>
                <a:ext uri="{FF2B5EF4-FFF2-40B4-BE49-F238E27FC236}">
                  <a16:creationId xmlns:a16="http://schemas.microsoft.com/office/drawing/2014/main" id="{3C5AF992-2ABC-4E55-ADE0-33A5720EBBA7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25B84ADC-7FBE-47BC-9524-EDE42368A062}"/>
                </a:ext>
              </a:extLst>
            </p:cNvPr>
            <p:cNvSpPr txBox="1"/>
            <p:nvPr/>
          </p:nvSpPr>
          <p:spPr>
            <a:xfrm>
              <a:off x="9073244" y="3958345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3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060A5199-2412-4FE2-AC70-EC3EB2E313A5}"/>
              </a:ext>
            </a:extLst>
          </p:cNvPr>
          <p:cNvGrpSpPr/>
          <p:nvPr/>
        </p:nvGrpSpPr>
        <p:grpSpPr>
          <a:xfrm>
            <a:off x="6447911" y="1907717"/>
            <a:ext cx="435191" cy="369332"/>
            <a:chOff x="9063913" y="3967676"/>
            <a:chExt cx="435191" cy="369332"/>
          </a:xfrm>
        </p:grpSpPr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A333D072-F979-49C5-A2F9-BAB1D4E9213E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5FD18BFC-FD51-4D88-88F1-6EBB8014A5B1}"/>
                </a:ext>
              </a:extLst>
            </p:cNvPr>
            <p:cNvSpPr txBox="1"/>
            <p:nvPr/>
          </p:nvSpPr>
          <p:spPr>
            <a:xfrm>
              <a:off x="9063913" y="3967676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4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3C2C102F-4964-4577-B045-8C1A564721AA}"/>
              </a:ext>
            </a:extLst>
          </p:cNvPr>
          <p:cNvGrpSpPr/>
          <p:nvPr/>
        </p:nvGrpSpPr>
        <p:grpSpPr>
          <a:xfrm>
            <a:off x="9189100" y="1917987"/>
            <a:ext cx="435191" cy="369332"/>
            <a:chOff x="9063913" y="3967676"/>
            <a:chExt cx="435191" cy="369332"/>
          </a:xfrm>
        </p:grpSpPr>
        <p:sp>
          <p:nvSpPr>
            <p:cNvPr id="56" name="橢圓 55">
              <a:extLst>
                <a:ext uri="{FF2B5EF4-FFF2-40B4-BE49-F238E27FC236}">
                  <a16:creationId xmlns:a16="http://schemas.microsoft.com/office/drawing/2014/main" id="{EF772EB6-C3BE-4C5C-B7F6-BC738E67713A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099015CF-76EF-4A2D-9C1F-1C277CE4284C}"/>
                </a:ext>
              </a:extLst>
            </p:cNvPr>
            <p:cNvSpPr txBox="1"/>
            <p:nvPr/>
          </p:nvSpPr>
          <p:spPr>
            <a:xfrm>
              <a:off x="9063913" y="3967676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5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5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797B0B3-8554-4ED2-B478-25A17FC2B209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版面配置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9AA3F32-7481-44DD-BC58-9CFB2BBD2BAF}"/>
              </a:ext>
            </a:extLst>
          </p:cNvPr>
          <p:cNvSpPr txBox="1"/>
          <p:nvPr/>
        </p:nvSpPr>
        <p:spPr>
          <a:xfrm>
            <a:off x="5632199" y="2662824"/>
            <a:ext cx="3149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分隔</a:t>
            </a:r>
            <a:r>
              <a:rPr kumimoji="0" lang="en-US" altLang="zh-TW" sz="2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節</a:t>
            </a:r>
            <a:r>
              <a:rPr kumimoji="0" lang="en-US" altLang="zh-TW" sz="2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符號 </a:t>
            </a: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5C3361D-69D5-49E6-A847-94001BD83018}"/>
              </a:ext>
            </a:extLst>
          </p:cNvPr>
          <p:cNvSpPr txBox="1"/>
          <p:nvPr/>
        </p:nvSpPr>
        <p:spPr>
          <a:xfrm>
            <a:off x="6495405" y="420446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ex: </a:t>
            </a: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直向</a:t>
            </a:r>
            <a:r>
              <a:rPr kumimoji="0" lang="en-US" altLang="zh-TW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橫向、頁碼設定</a:t>
            </a:r>
            <a:endParaRPr lang="zh-TW" altLang="en-US" sz="2000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F9D0443-0F92-4E70-8142-70C433578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35" y="1276634"/>
            <a:ext cx="3856054" cy="53878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AB78107B-CB09-4C93-AF09-A2499522EABD}"/>
              </a:ext>
            </a:extLst>
          </p:cNvPr>
          <p:cNvSpPr txBox="1"/>
          <p:nvPr/>
        </p:nvSpPr>
        <p:spPr>
          <a:xfrm>
            <a:off x="5734293" y="319924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版面配置</a:t>
            </a:r>
            <a:r>
              <a:rPr kumimoji="0" lang="en-US" altLang="zh-TW" sz="28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sz="28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分隔符號</a:t>
            </a:r>
            <a:r>
              <a:rPr kumimoji="0" lang="en-US" altLang="zh-TW" sz="28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sz="2800" b="0" i="0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接續本頁</a:t>
            </a:r>
            <a:endParaRPr kumimoji="0" lang="en-US" altLang="zh-TW" sz="2800" b="0" i="0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74C8AB4-C481-4FEC-AAC9-69E9E54D05A0}"/>
              </a:ext>
            </a:extLst>
          </p:cNvPr>
          <p:cNvGrpSpPr/>
          <p:nvPr/>
        </p:nvGrpSpPr>
        <p:grpSpPr>
          <a:xfrm>
            <a:off x="3674141" y="2039128"/>
            <a:ext cx="1728054" cy="1089171"/>
            <a:chOff x="1589103" y="1899096"/>
            <a:chExt cx="1728054" cy="1089171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A508AC2-3576-4753-9DCB-72266A4964F0}"/>
                </a:ext>
              </a:extLst>
            </p:cNvPr>
            <p:cNvSpPr txBox="1"/>
            <p:nvPr/>
          </p:nvSpPr>
          <p:spPr>
            <a:xfrm>
              <a:off x="1589103" y="2465047"/>
              <a:ext cx="1728054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分隔符號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7EF9092B-4E3E-4B39-B585-3FDB98DCFBDD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51A51CB-651B-4629-90B3-5B570E83CE81}"/>
              </a:ext>
            </a:extLst>
          </p:cNvPr>
          <p:cNvGrpSpPr/>
          <p:nvPr/>
        </p:nvGrpSpPr>
        <p:grpSpPr>
          <a:xfrm>
            <a:off x="3804883" y="667272"/>
            <a:ext cx="2063257" cy="940834"/>
            <a:chOff x="758637" y="2465047"/>
            <a:chExt cx="2063257" cy="940834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AE99354-F82D-4A16-BBF5-F67E263F5FE4}"/>
                </a:ext>
              </a:extLst>
            </p:cNvPr>
            <p:cNvSpPr txBox="1"/>
            <p:nvPr/>
          </p:nvSpPr>
          <p:spPr>
            <a:xfrm>
              <a:off x="758637" y="2465047"/>
              <a:ext cx="2063257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版面配置</a:t>
              </a: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AED38D9D-9E39-4CE0-8A67-23CDD503C6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28" y="2982798"/>
              <a:ext cx="490868" cy="42308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BB922A7-9E22-43AF-9307-479121DDDA7D}"/>
              </a:ext>
            </a:extLst>
          </p:cNvPr>
          <p:cNvGrpSpPr/>
          <p:nvPr/>
        </p:nvGrpSpPr>
        <p:grpSpPr>
          <a:xfrm>
            <a:off x="1288891" y="5196663"/>
            <a:ext cx="1864310" cy="868602"/>
            <a:chOff x="758637" y="2119665"/>
            <a:chExt cx="1864310" cy="868602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B8ABD7F1-E383-409A-9B04-1D8C846A3EB7}"/>
                </a:ext>
              </a:extLst>
            </p:cNvPr>
            <p:cNvSpPr txBox="1"/>
            <p:nvPr/>
          </p:nvSpPr>
          <p:spPr>
            <a:xfrm>
              <a:off x="758637" y="2465047"/>
              <a:ext cx="176262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接續本頁</a:t>
              </a:r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7BABC254-2566-4E01-8A48-6029382B3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297" y="2119665"/>
              <a:ext cx="645650" cy="34538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92BA506-3B2D-4840-9617-E9D2510C7F04}"/>
              </a:ext>
            </a:extLst>
          </p:cNvPr>
          <p:cNvSpPr txBox="1"/>
          <p:nvPr/>
        </p:nvSpPr>
        <p:spPr>
          <a:xfrm>
            <a:off x="5734293" y="3742795"/>
            <a:ext cx="6449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可使符號之後使用不同的格式設定</a:t>
            </a:r>
            <a:endParaRPr kumimoji="0" lang="en-US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C249D023-2BAB-4EFB-8AEB-F9FDAFBFBB47}"/>
              </a:ext>
            </a:extLst>
          </p:cNvPr>
          <p:cNvGrpSpPr/>
          <p:nvPr/>
        </p:nvGrpSpPr>
        <p:grpSpPr>
          <a:xfrm>
            <a:off x="3498418" y="280333"/>
            <a:ext cx="435191" cy="369332"/>
            <a:chOff x="9063913" y="3949014"/>
            <a:chExt cx="435191" cy="369332"/>
          </a:xfrm>
        </p:grpSpPr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385919AC-7F7D-4DE7-87FC-D4019679A316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474DB395-1BAB-493E-BD7A-CC8468B0FBD3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873CD66-39E0-423D-93A7-9641C9A25419}"/>
              </a:ext>
            </a:extLst>
          </p:cNvPr>
          <p:cNvGrpSpPr/>
          <p:nvPr/>
        </p:nvGrpSpPr>
        <p:grpSpPr>
          <a:xfrm>
            <a:off x="955088" y="5190469"/>
            <a:ext cx="443237" cy="369332"/>
            <a:chOff x="9064745" y="3966770"/>
            <a:chExt cx="443237" cy="369332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69BCFC18-CC6B-4211-B818-4104D42980F7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1513CC76-E371-4DCD-B008-B09261F60F65}"/>
                </a:ext>
              </a:extLst>
            </p:cNvPr>
            <p:cNvSpPr txBox="1"/>
            <p:nvPr/>
          </p:nvSpPr>
          <p:spPr>
            <a:xfrm>
              <a:off x="9072791" y="3966770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3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D376BC30-D9F6-4593-9B66-2618DC1DBB04}"/>
              </a:ext>
            </a:extLst>
          </p:cNvPr>
          <p:cNvGrpSpPr/>
          <p:nvPr/>
        </p:nvGrpSpPr>
        <p:grpSpPr>
          <a:xfrm>
            <a:off x="3280822" y="2316581"/>
            <a:ext cx="435191" cy="369332"/>
            <a:chOff x="9063913" y="3949014"/>
            <a:chExt cx="435191" cy="369332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6D76B528-20CE-4CBE-A860-24B680698F41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0FEC2ABA-12BF-4984-8DF9-888173D0D233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28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797B0B3-8554-4ED2-B478-25A17FC2B209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頁碼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A28E28F-1562-4533-9E2E-4CA40429C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51" y="1179715"/>
            <a:ext cx="4511468" cy="29470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AA1CD704-91DA-4D8E-85CC-16AD01F6741B}"/>
              </a:ext>
            </a:extLst>
          </p:cNvPr>
          <p:cNvGrpSpPr/>
          <p:nvPr/>
        </p:nvGrpSpPr>
        <p:grpSpPr>
          <a:xfrm>
            <a:off x="2708407" y="1714629"/>
            <a:ext cx="932155" cy="1089171"/>
            <a:chOff x="1589103" y="1899096"/>
            <a:chExt cx="932155" cy="1089171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34122B9-4054-4915-BDC6-682555D17400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插入</a:t>
              </a:r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525076E4-DD3A-40E4-945F-3AB6D2B9FAF4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26F73AF2-EE5E-4584-A986-8524BB7D0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71" y="1541219"/>
            <a:ext cx="5023597" cy="496480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AAED1B5B-4F05-44AF-90C1-662FDEAB7ECB}"/>
              </a:ext>
            </a:extLst>
          </p:cNvPr>
          <p:cNvGrpSpPr/>
          <p:nvPr/>
        </p:nvGrpSpPr>
        <p:grpSpPr>
          <a:xfrm>
            <a:off x="4014378" y="3001989"/>
            <a:ext cx="1864310" cy="868602"/>
            <a:chOff x="758637" y="2119665"/>
            <a:chExt cx="1864310" cy="868602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249520F8-633D-46D0-9DA7-9D5F4F086620}"/>
                </a:ext>
              </a:extLst>
            </p:cNvPr>
            <p:cNvSpPr txBox="1"/>
            <p:nvPr/>
          </p:nvSpPr>
          <p:spPr>
            <a:xfrm>
              <a:off x="758637" y="2465047"/>
              <a:ext cx="176262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頁碼底端</a:t>
              </a:r>
            </a:p>
          </p:txBody>
        </p: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24E1E10F-172B-479E-A501-C240EE6D6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297" y="2119665"/>
              <a:ext cx="645650" cy="34538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621E628-5921-43FC-A043-A688FE40CE89}"/>
              </a:ext>
            </a:extLst>
          </p:cNvPr>
          <p:cNvGrpSpPr/>
          <p:nvPr/>
        </p:nvGrpSpPr>
        <p:grpSpPr>
          <a:xfrm>
            <a:off x="6143442" y="1378010"/>
            <a:ext cx="1004753" cy="940834"/>
            <a:chOff x="758637" y="2465047"/>
            <a:chExt cx="1004753" cy="940834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B661E318-27F8-4BFE-A66F-0E3C790D77E0}"/>
                </a:ext>
              </a:extLst>
            </p:cNvPr>
            <p:cNvSpPr txBox="1"/>
            <p:nvPr/>
          </p:nvSpPr>
          <p:spPr>
            <a:xfrm>
              <a:off x="758637" y="2465047"/>
              <a:ext cx="1004753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頁碼</a:t>
              </a: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13ADBF4B-906F-4C3C-B5AE-92476E6C63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28" y="2982798"/>
              <a:ext cx="490868" cy="42308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0B3556FA-9EBE-49D6-AC07-0BBCE37CC0F2}"/>
              </a:ext>
            </a:extLst>
          </p:cNvPr>
          <p:cNvGrpSpPr/>
          <p:nvPr/>
        </p:nvGrpSpPr>
        <p:grpSpPr>
          <a:xfrm>
            <a:off x="4831123" y="4373842"/>
            <a:ext cx="2077375" cy="868602"/>
            <a:chOff x="545572" y="2119665"/>
            <a:chExt cx="2077375" cy="868602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A2FE9D61-4245-4539-8797-DEA751BF61A3}"/>
                </a:ext>
              </a:extLst>
            </p:cNvPr>
            <p:cNvSpPr txBox="1"/>
            <p:nvPr/>
          </p:nvSpPr>
          <p:spPr>
            <a:xfrm>
              <a:off x="545572" y="2465047"/>
              <a:ext cx="1975686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數字在中間</a:t>
              </a:r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F54E925E-9D77-441F-AABB-538B742331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297" y="2119665"/>
              <a:ext cx="645650" cy="34538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DB5DCF26-FA14-473F-B72A-6FD7FC63C2EF}"/>
              </a:ext>
            </a:extLst>
          </p:cNvPr>
          <p:cNvGrpSpPr/>
          <p:nvPr/>
        </p:nvGrpSpPr>
        <p:grpSpPr>
          <a:xfrm>
            <a:off x="2329863" y="1960054"/>
            <a:ext cx="435191" cy="369332"/>
            <a:chOff x="9063913" y="3949014"/>
            <a:chExt cx="435191" cy="369332"/>
          </a:xfrm>
        </p:grpSpPr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028FBFD0-E3C8-4731-81A9-BA9922D5E3E9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79CB4F04-4363-44F4-AAFB-2BEDDC071D9E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36796AF4-D4F3-4151-AB79-F02024305AD6}"/>
              </a:ext>
            </a:extLst>
          </p:cNvPr>
          <p:cNvGrpSpPr/>
          <p:nvPr/>
        </p:nvGrpSpPr>
        <p:grpSpPr>
          <a:xfrm>
            <a:off x="5818966" y="992040"/>
            <a:ext cx="435191" cy="369332"/>
            <a:chOff x="9063913" y="3949014"/>
            <a:chExt cx="435191" cy="369332"/>
          </a:xfrm>
        </p:grpSpPr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B33926B3-CCC1-47CF-8885-180E0AEFEA97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B9C27836-6FDF-4A66-BF49-2A50DD0BDB84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C5AFCE4B-C1D9-461C-926A-8F371989D3AC}"/>
              </a:ext>
            </a:extLst>
          </p:cNvPr>
          <p:cNvGrpSpPr/>
          <p:nvPr/>
        </p:nvGrpSpPr>
        <p:grpSpPr>
          <a:xfrm>
            <a:off x="3640562" y="3008303"/>
            <a:ext cx="435191" cy="369332"/>
            <a:chOff x="9063913" y="3949014"/>
            <a:chExt cx="435191" cy="369332"/>
          </a:xfrm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32F41992-4975-4452-8351-0ECB91142ED8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F3471D3-3CF4-4B6F-9E86-B7DCC61FCE12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3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A04E0763-435F-4623-9133-2F5639075E52}"/>
              </a:ext>
            </a:extLst>
          </p:cNvPr>
          <p:cNvGrpSpPr/>
          <p:nvPr/>
        </p:nvGrpSpPr>
        <p:grpSpPr>
          <a:xfrm>
            <a:off x="4511838" y="4372646"/>
            <a:ext cx="435191" cy="369332"/>
            <a:chOff x="9063913" y="3949014"/>
            <a:chExt cx="435191" cy="369332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7111669F-1E9D-4A76-8080-56FEDAB888E1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CC32E11F-B5FE-42A4-B41E-891ABFEFC20C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4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80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EBFBD16-8D36-4AB8-B91E-9B4EC3A14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93" y="2085182"/>
            <a:ext cx="4541715" cy="3952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9490987-9D85-4D0B-8E44-1C1705726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89" y="2052840"/>
            <a:ext cx="3247110" cy="4276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3811AB6-4203-4DE3-AC66-9E7F2FFE7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t="-8982"/>
          <a:stretch/>
        </p:blipFill>
        <p:spPr>
          <a:xfrm>
            <a:off x="7764609" y="2887092"/>
            <a:ext cx="2118392" cy="523220"/>
          </a:xfrm>
          <a:prstGeom prst="rect">
            <a:avLst/>
          </a:prstGeom>
          <a:ln>
            <a:noFill/>
          </a:ln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9E9C16D6-BE8C-4237-B6D6-DA05191EDE78}"/>
              </a:ext>
            </a:extLst>
          </p:cNvPr>
          <p:cNvGrpSpPr/>
          <p:nvPr/>
        </p:nvGrpSpPr>
        <p:grpSpPr>
          <a:xfrm>
            <a:off x="3265250" y="2052840"/>
            <a:ext cx="1004753" cy="940834"/>
            <a:chOff x="758637" y="2465047"/>
            <a:chExt cx="1004753" cy="940834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2953015A-3E97-45DD-A606-2AD0ADE63BC4}"/>
                </a:ext>
              </a:extLst>
            </p:cNvPr>
            <p:cNvSpPr txBox="1"/>
            <p:nvPr/>
          </p:nvSpPr>
          <p:spPr>
            <a:xfrm>
              <a:off x="758637" y="2465047"/>
              <a:ext cx="1004753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頁碼</a:t>
              </a:r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8DFE82DD-036C-4832-BDA5-43ADC0C60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28" y="2982798"/>
              <a:ext cx="490868" cy="42308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0E86F7E-F0FF-4FB2-AC24-B7E631F94DCD}"/>
              </a:ext>
            </a:extLst>
          </p:cNvPr>
          <p:cNvGrpSpPr/>
          <p:nvPr/>
        </p:nvGrpSpPr>
        <p:grpSpPr>
          <a:xfrm>
            <a:off x="1088413" y="4898134"/>
            <a:ext cx="1864310" cy="868602"/>
            <a:chOff x="758637" y="2119665"/>
            <a:chExt cx="1864310" cy="868602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BD0C6B9-0659-49FB-86D0-1EDAE524F93E}"/>
                </a:ext>
              </a:extLst>
            </p:cNvPr>
            <p:cNvSpPr txBox="1"/>
            <p:nvPr/>
          </p:nvSpPr>
          <p:spPr>
            <a:xfrm>
              <a:off x="758637" y="2465047"/>
              <a:ext cx="176262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頁碼格式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3C2DFEC1-3B8D-4D7E-B9F8-C95CD636D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297" y="2119665"/>
              <a:ext cx="645650" cy="34538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1EB0A5DD-25D4-4E1D-8514-AE3645D8C9D4}"/>
              </a:ext>
            </a:extLst>
          </p:cNvPr>
          <p:cNvGrpSpPr/>
          <p:nvPr/>
        </p:nvGrpSpPr>
        <p:grpSpPr>
          <a:xfrm>
            <a:off x="9611010" y="2662308"/>
            <a:ext cx="2063437" cy="972788"/>
            <a:chOff x="63414" y="2006772"/>
            <a:chExt cx="2063437" cy="972788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CDFF4EB-7F64-4BF3-A0D2-8770B146392F}"/>
                </a:ext>
              </a:extLst>
            </p:cNvPr>
            <p:cNvSpPr txBox="1"/>
            <p:nvPr/>
          </p:nvSpPr>
          <p:spPr>
            <a:xfrm>
              <a:off x="63414" y="2456340"/>
              <a:ext cx="2063437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目錄</a:t>
              </a:r>
              <a:r>
                <a:rPr lang="en-US" altLang="zh-TW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摘要</a:t>
              </a: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2A40C664-D088-4D26-BF8C-8089B51B47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414" y="2006772"/>
              <a:ext cx="543983" cy="44956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9929C204-C259-4426-8436-3A10ACF22C2B}"/>
              </a:ext>
            </a:extLst>
          </p:cNvPr>
          <p:cNvGrpSpPr/>
          <p:nvPr/>
        </p:nvGrpSpPr>
        <p:grpSpPr>
          <a:xfrm>
            <a:off x="6699687" y="3200152"/>
            <a:ext cx="1147620" cy="868602"/>
            <a:chOff x="1475327" y="2119665"/>
            <a:chExt cx="1147620" cy="868602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B3B81CC3-9F55-47E7-BDAF-12F09E27AC19}"/>
                </a:ext>
              </a:extLst>
            </p:cNvPr>
            <p:cNvSpPr txBox="1"/>
            <p:nvPr/>
          </p:nvSpPr>
          <p:spPr>
            <a:xfrm>
              <a:off x="1475327" y="2465047"/>
              <a:ext cx="104593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內文</a:t>
              </a: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61348EDD-E399-48A8-93A6-2A9F41B3D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297" y="2119665"/>
              <a:ext cx="645650" cy="34538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D0107B7-C55D-40E7-BDA1-F426D78870E5}"/>
              </a:ext>
            </a:extLst>
          </p:cNvPr>
          <p:cNvSpPr/>
          <p:nvPr/>
        </p:nvSpPr>
        <p:spPr>
          <a:xfrm>
            <a:off x="6848788" y="5151038"/>
            <a:ext cx="1354178" cy="410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60EA6290-0833-4F28-8E46-82042B0334C2}"/>
              </a:ext>
            </a:extLst>
          </p:cNvPr>
          <p:cNvGrpSpPr/>
          <p:nvPr/>
        </p:nvGrpSpPr>
        <p:grpSpPr>
          <a:xfrm>
            <a:off x="3047654" y="1625470"/>
            <a:ext cx="435191" cy="369332"/>
            <a:chOff x="9063913" y="3949014"/>
            <a:chExt cx="435191" cy="369332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7576DA00-CC34-439F-B025-5DE2E1C87829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17C6B166-936A-4CA5-8C48-46231F6596D5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BC1FFBC-95C2-4E77-93D1-DBCF6176DF71}"/>
              </a:ext>
            </a:extLst>
          </p:cNvPr>
          <p:cNvSpPr txBox="1"/>
          <p:nvPr/>
        </p:nvSpPr>
        <p:spPr>
          <a:xfrm>
            <a:off x="1360502" y="33422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頁碼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3CC493B-A301-4C8B-876E-5FEF15AB3175}"/>
              </a:ext>
            </a:extLst>
          </p:cNvPr>
          <p:cNvSpPr txBox="1"/>
          <p:nvPr/>
        </p:nvSpPr>
        <p:spPr>
          <a:xfrm>
            <a:off x="7524482" y="288037"/>
            <a:ext cx="4265641" cy="138499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封面無頁碼</a:t>
            </a:r>
            <a:endParaRPr lang="en-US" altLang="zh-TW" sz="28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摘要 </a:t>
            </a: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羅馬數字</a:t>
            </a: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內文 </a:t>
            </a:r>
            <a:r>
              <a:rPr lang="en-US" altLang="zh-TW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阿拉伯數字</a:t>
            </a: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D5E37964-0F6B-4EAB-823C-D9EC3C1D7963}"/>
              </a:ext>
            </a:extLst>
          </p:cNvPr>
          <p:cNvGrpSpPr/>
          <p:nvPr/>
        </p:nvGrpSpPr>
        <p:grpSpPr>
          <a:xfrm>
            <a:off x="820411" y="4831120"/>
            <a:ext cx="435191" cy="646331"/>
            <a:chOff x="9063913" y="3969334"/>
            <a:chExt cx="435191" cy="646331"/>
          </a:xfrm>
        </p:grpSpPr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DC3F4A5C-3E14-4436-9D4F-D4F02106D62D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3A7346DC-77CF-4D74-9119-04C1EE8E6281}"/>
                </a:ext>
              </a:extLst>
            </p:cNvPr>
            <p:cNvSpPr txBox="1"/>
            <p:nvPr/>
          </p:nvSpPr>
          <p:spPr>
            <a:xfrm>
              <a:off x="9063913" y="3969334"/>
              <a:ext cx="435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</a:p>
            <a:p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180867B9-2503-4D71-ADEC-EA899DA96D35}"/>
              </a:ext>
            </a:extLst>
          </p:cNvPr>
          <p:cNvGrpSpPr/>
          <p:nvPr/>
        </p:nvGrpSpPr>
        <p:grpSpPr>
          <a:xfrm>
            <a:off x="6434624" y="4812186"/>
            <a:ext cx="435191" cy="369332"/>
            <a:chOff x="9063913" y="3979494"/>
            <a:chExt cx="435191" cy="369332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4C9D58B6-CEFC-4BA2-912B-C0F40B07ABEF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B73F495F-9770-461C-AA9F-47ED51FBC1E8}"/>
                </a:ext>
              </a:extLst>
            </p:cNvPr>
            <p:cNvSpPr txBox="1"/>
            <p:nvPr/>
          </p:nvSpPr>
          <p:spPr>
            <a:xfrm>
              <a:off x="9063913" y="397949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4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57E02DFF-3C60-44F2-B8C9-C8BF4A18B023}"/>
              </a:ext>
            </a:extLst>
          </p:cNvPr>
          <p:cNvGrpSpPr/>
          <p:nvPr/>
        </p:nvGrpSpPr>
        <p:grpSpPr>
          <a:xfrm>
            <a:off x="8425247" y="3365843"/>
            <a:ext cx="435191" cy="369332"/>
            <a:chOff x="9063913" y="3969334"/>
            <a:chExt cx="435191" cy="369332"/>
          </a:xfrm>
        </p:grpSpPr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9D3A884-BD7D-442E-8E76-753CE6492071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29775BEA-479D-4079-B8E6-B188DAC2A4DD}"/>
                </a:ext>
              </a:extLst>
            </p:cNvPr>
            <p:cNvSpPr txBox="1"/>
            <p:nvPr/>
          </p:nvSpPr>
          <p:spPr>
            <a:xfrm>
              <a:off x="9063913" y="396933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3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11D2B2B-83B0-45D3-80FF-8786446E0335}"/>
              </a:ext>
            </a:extLst>
          </p:cNvPr>
          <p:cNvSpPr txBox="1"/>
          <p:nvPr/>
        </p:nvSpPr>
        <p:spPr>
          <a:xfrm>
            <a:off x="8241804" y="4017685"/>
            <a:ext cx="3359768" cy="954107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marL="762000" indent="-457200">
              <a:buFont typeface="Wingdings" panose="05000000000000000000" pitchFamily="2" charset="2"/>
              <a:buChar char="u"/>
            </a:pPr>
            <a:r>
              <a:rPr lang="zh-TW" altLang="en-US" sz="28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更改數字格式要記得先分節</a:t>
            </a:r>
            <a:endParaRPr lang="en-US" altLang="zh-TW" sz="2800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7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6D40FB8D-BD24-492A-97B7-002018FC8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" y="2285189"/>
            <a:ext cx="4987643" cy="209365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1F9ECDE-3D53-4F5A-907C-7E6498AFA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24" y="2258161"/>
            <a:ext cx="4898509" cy="216929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F13AEB3-4491-42D0-A2A7-2651FBD67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965"/>
          <a:stretch/>
        </p:blipFill>
        <p:spPr>
          <a:xfrm>
            <a:off x="352453" y="4124961"/>
            <a:ext cx="4987643" cy="1422676"/>
          </a:xfrm>
          <a:prstGeom prst="rect">
            <a:avLst/>
          </a:prstGeom>
        </p:spPr>
      </p:pic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12007664-BD8F-4041-BC9B-21DC3DE1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B623264-1B81-4235-BED5-1799C7ED781A}"/>
              </a:ext>
            </a:extLst>
          </p:cNvPr>
          <p:cNvSpPr txBox="1"/>
          <p:nvPr/>
        </p:nvSpPr>
        <p:spPr>
          <a:xfrm>
            <a:off x="1360502" y="33422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頁碼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0880BFD-21B0-4268-87BF-8237EFBCDB7A}"/>
              </a:ext>
            </a:extLst>
          </p:cNvPr>
          <p:cNvSpPr txBox="1"/>
          <p:nvPr/>
        </p:nvSpPr>
        <p:spPr>
          <a:xfrm>
            <a:off x="585926" y="1236347"/>
            <a:ext cx="3062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橫向頁面的頁碼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3995C3C-54DB-4FEA-AB4B-687BD5636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90" y="380568"/>
            <a:ext cx="3164990" cy="1831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323EA3A-3781-4EF5-944D-5D11996A8B75}"/>
              </a:ext>
            </a:extLst>
          </p:cNvPr>
          <p:cNvSpPr/>
          <p:nvPr/>
        </p:nvSpPr>
        <p:spPr>
          <a:xfrm>
            <a:off x="4878819" y="4084321"/>
            <a:ext cx="606586" cy="416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BDCDF90-3AFC-4FCA-B18B-491BA2DAF17C}"/>
              </a:ext>
            </a:extLst>
          </p:cNvPr>
          <p:cNvSpPr/>
          <p:nvPr/>
        </p:nvSpPr>
        <p:spPr>
          <a:xfrm>
            <a:off x="6166821" y="1407272"/>
            <a:ext cx="1686859" cy="4793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2700EE68-8DE8-457D-87A1-DE0710DA5D9A}"/>
              </a:ext>
            </a:extLst>
          </p:cNvPr>
          <p:cNvSpPr/>
          <p:nvPr/>
        </p:nvSpPr>
        <p:spPr>
          <a:xfrm>
            <a:off x="5529364" y="3667761"/>
            <a:ext cx="1322542" cy="4165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2B72ACC-E071-400D-8E49-7B1FCDB4F643}"/>
              </a:ext>
            </a:extLst>
          </p:cNvPr>
          <p:cNvGrpSpPr/>
          <p:nvPr/>
        </p:nvGrpSpPr>
        <p:grpSpPr>
          <a:xfrm>
            <a:off x="7650480" y="664455"/>
            <a:ext cx="3757302" cy="631737"/>
            <a:chOff x="5074" y="233043"/>
            <a:chExt cx="3600409" cy="645267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BB00F32F-FDD1-41CE-9FF4-B405865A7F1E}"/>
                </a:ext>
              </a:extLst>
            </p:cNvPr>
            <p:cNvSpPr txBox="1"/>
            <p:nvPr/>
          </p:nvSpPr>
          <p:spPr>
            <a:xfrm>
              <a:off x="572653" y="233043"/>
              <a:ext cx="3032830" cy="5344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取消連結到前一節</a:t>
              </a:r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9D4B9FA9-3D45-4BBE-A05D-7BEDD8F779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4" y="500256"/>
              <a:ext cx="567579" cy="37805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4D80A0A6-3CA4-41BC-9288-D68506FF30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r="2282"/>
          <a:stretch/>
        </p:blipFill>
        <p:spPr>
          <a:xfrm>
            <a:off x="6958112" y="4295180"/>
            <a:ext cx="4881435" cy="131054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235FA93-A661-4D05-8504-4BF75D1E480B}"/>
              </a:ext>
            </a:extLst>
          </p:cNvPr>
          <p:cNvSpPr/>
          <p:nvPr/>
        </p:nvSpPr>
        <p:spPr>
          <a:xfrm>
            <a:off x="4922778" y="2272778"/>
            <a:ext cx="606586" cy="416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56A5611-7791-43D4-9A33-A6BE70BEA69E}"/>
              </a:ext>
            </a:extLst>
          </p:cNvPr>
          <p:cNvSpPr/>
          <p:nvPr/>
        </p:nvSpPr>
        <p:spPr>
          <a:xfrm>
            <a:off x="11407782" y="2268226"/>
            <a:ext cx="606586" cy="416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7B903CD-472E-4F6E-843A-F63E8BFE1FA5}"/>
              </a:ext>
            </a:extLst>
          </p:cNvPr>
          <p:cNvSpPr/>
          <p:nvPr/>
        </p:nvSpPr>
        <p:spPr>
          <a:xfrm>
            <a:off x="11407782" y="4124961"/>
            <a:ext cx="606586" cy="416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7D64A20-F1C6-4B0C-94B2-9700B83B270B}"/>
              </a:ext>
            </a:extLst>
          </p:cNvPr>
          <p:cNvSpPr/>
          <p:nvPr/>
        </p:nvSpPr>
        <p:spPr>
          <a:xfrm>
            <a:off x="10727286" y="5209043"/>
            <a:ext cx="606586" cy="416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E3F0FD0-8C03-46E9-A7B1-AACCDE49BB26}"/>
              </a:ext>
            </a:extLst>
          </p:cNvPr>
          <p:cNvSpPr/>
          <p:nvPr/>
        </p:nvSpPr>
        <p:spPr>
          <a:xfrm>
            <a:off x="4177621" y="5114950"/>
            <a:ext cx="606586" cy="416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9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12007664-BD8F-4041-BC9B-21DC3DE1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B623264-1B81-4235-BED5-1799C7ED781A}"/>
              </a:ext>
            </a:extLst>
          </p:cNvPr>
          <p:cNvSpPr txBox="1"/>
          <p:nvPr/>
        </p:nvSpPr>
        <p:spPr>
          <a:xfrm>
            <a:off x="1360502" y="33422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頁碼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E045F74-D447-486C-9EF2-0613DCE05367}"/>
              </a:ext>
            </a:extLst>
          </p:cNvPr>
          <p:cNvSpPr txBox="1"/>
          <p:nvPr/>
        </p:nvSpPr>
        <p:spPr>
          <a:xfrm>
            <a:off x="585926" y="1236347"/>
            <a:ext cx="3062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橫向頁面的頁碼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01C7CD-3C45-4698-80C4-AB628509D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2" y="1898257"/>
            <a:ext cx="4105578" cy="4625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92187D9-422D-4513-BCB9-2B3523F32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78" y="4053894"/>
            <a:ext cx="6281626" cy="120477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DD44DF7A-AA8C-4044-BD30-70012D21082C}"/>
              </a:ext>
            </a:extLst>
          </p:cNvPr>
          <p:cNvGrpSpPr/>
          <p:nvPr/>
        </p:nvGrpSpPr>
        <p:grpSpPr>
          <a:xfrm>
            <a:off x="4341001" y="1467179"/>
            <a:ext cx="1004753" cy="940834"/>
            <a:chOff x="758637" y="2465047"/>
            <a:chExt cx="1004753" cy="940834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13BE7C2-37BA-4FE1-BE2B-327B7DC4F7B7}"/>
                </a:ext>
              </a:extLst>
            </p:cNvPr>
            <p:cNvSpPr txBox="1"/>
            <p:nvPr/>
          </p:nvSpPr>
          <p:spPr>
            <a:xfrm>
              <a:off x="758637" y="2465047"/>
              <a:ext cx="1004753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頁碼</a:t>
              </a:r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BD3116D4-6E07-4D80-83D7-543984E63E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28" y="2982798"/>
              <a:ext cx="490868" cy="42308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B005B20-20F9-4CE7-AD9C-E6C1A08B17FB}"/>
              </a:ext>
            </a:extLst>
          </p:cNvPr>
          <p:cNvGrpSpPr/>
          <p:nvPr/>
        </p:nvGrpSpPr>
        <p:grpSpPr>
          <a:xfrm>
            <a:off x="2396092" y="3089758"/>
            <a:ext cx="1864310" cy="868602"/>
            <a:chOff x="758637" y="2119665"/>
            <a:chExt cx="1864310" cy="868602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B159D273-1B7D-4E20-A172-4FB21A289B02}"/>
                </a:ext>
              </a:extLst>
            </p:cNvPr>
            <p:cNvSpPr txBox="1"/>
            <p:nvPr/>
          </p:nvSpPr>
          <p:spPr>
            <a:xfrm>
              <a:off x="758637" y="2465047"/>
              <a:ext cx="176262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頁碼邊界</a:t>
              </a:r>
            </a:p>
          </p:txBody>
        </p: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550B6B33-C167-423E-B49D-3DB2A18D9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297" y="2119665"/>
              <a:ext cx="645650" cy="34538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B0653F4-CC19-4CAC-9B6F-97637D2A23FD}"/>
              </a:ext>
            </a:extLst>
          </p:cNvPr>
          <p:cNvGrpSpPr/>
          <p:nvPr/>
        </p:nvGrpSpPr>
        <p:grpSpPr>
          <a:xfrm>
            <a:off x="2986571" y="5135259"/>
            <a:ext cx="2063437" cy="972788"/>
            <a:chOff x="63414" y="2006772"/>
            <a:chExt cx="2063437" cy="972788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109FD0D5-E80B-483F-95D3-1D6CF7EB357E}"/>
                </a:ext>
              </a:extLst>
            </p:cNvPr>
            <p:cNvSpPr txBox="1"/>
            <p:nvPr/>
          </p:nvSpPr>
          <p:spPr>
            <a:xfrm>
              <a:off x="63414" y="2456340"/>
              <a:ext cx="2063437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大型</a:t>
              </a:r>
              <a:r>
                <a:rPr lang="en-US" altLang="zh-TW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,</a:t>
              </a:r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左側</a:t>
              </a: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B90A7F5C-004D-4599-A37A-3689E6C1C4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414" y="2006772"/>
              <a:ext cx="543983" cy="44956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EE2C73DD-7191-459A-AC40-4482B39A9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32" y="1898257"/>
            <a:ext cx="1367242" cy="1685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BB2B23A-6ADE-4A1B-A8C6-11F1AF6B1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20" y="1898257"/>
            <a:ext cx="1376669" cy="1685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49C9B87A-0076-4A88-9E30-D91B8B4B5E91}"/>
              </a:ext>
            </a:extLst>
          </p:cNvPr>
          <p:cNvSpPr/>
          <p:nvPr/>
        </p:nvSpPr>
        <p:spPr>
          <a:xfrm>
            <a:off x="8180631" y="2673198"/>
            <a:ext cx="1111032" cy="4165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D600EC69-5436-4218-9F68-85A86DFD3924}"/>
              </a:ext>
            </a:extLst>
          </p:cNvPr>
          <p:cNvGrpSpPr/>
          <p:nvPr/>
        </p:nvGrpSpPr>
        <p:grpSpPr>
          <a:xfrm>
            <a:off x="6349531" y="4819676"/>
            <a:ext cx="2063437" cy="972788"/>
            <a:chOff x="63414" y="2006772"/>
            <a:chExt cx="2063437" cy="972788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D0F6ED62-765E-4317-9E8C-A5E9898FDAEB}"/>
                </a:ext>
              </a:extLst>
            </p:cNvPr>
            <p:cNvSpPr txBox="1"/>
            <p:nvPr/>
          </p:nvSpPr>
          <p:spPr>
            <a:xfrm>
              <a:off x="63414" y="2456340"/>
              <a:ext cx="2063437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直書</a:t>
              </a:r>
              <a:r>
                <a:rPr lang="en-US" altLang="zh-TW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/</a:t>
              </a:r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橫書</a:t>
              </a:r>
            </a:p>
          </p:txBody>
        </p: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A592F18C-8526-4693-823C-C4461BD856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414" y="2006772"/>
              <a:ext cx="543983" cy="44956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2B99289-8AF2-4AE3-B7C0-8D532D7EF1E8}"/>
              </a:ext>
            </a:extLst>
          </p:cNvPr>
          <p:cNvGrpSpPr/>
          <p:nvPr/>
        </p:nvGrpSpPr>
        <p:grpSpPr>
          <a:xfrm>
            <a:off x="9546473" y="4465305"/>
            <a:ext cx="1323840" cy="908712"/>
            <a:chOff x="411141" y="1798667"/>
            <a:chExt cx="1323840" cy="908712"/>
          </a:xfrm>
        </p:grpSpPr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A678B506-7378-4A34-A1FA-392DF095BDF2}"/>
                </a:ext>
              </a:extLst>
            </p:cNvPr>
            <p:cNvSpPr txBox="1"/>
            <p:nvPr/>
          </p:nvSpPr>
          <p:spPr>
            <a:xfrm>
              <a:off x="411141" y="2184159"/>
              <a:ext cx="132384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</a:t>
              </a:r>
            </a:p>
          </p:txBody>
        </p: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94C6C574-5E67-43EC-BAA6-6AB24620D5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061" y="1798667"/>
              <a:ext cx="413222" cy="38549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1F28F55-03B9-4219-94CE-F3850F65B9D5}"/>
              </a:ext>
            </a:extLst>
          </p:cNvPr>
          <p:cNvGrpSpPr/>
          <p:nvPr/>
        </p:nvGrpSpPr>
        <p:grpSpPr>
          <a:xfrm>
            <a:off x="4076647" y="1045895"/>
            <a:ext cx="435191" cy="369332"/>
            <a:chOff x="9063913" y="3949014"/>
            <a:chExt cx="435191" cy="369332"/>
          </a:xfrm>
        </p:grpSpPr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1F11177C-5ACF-47E3-A49C-AB38E883B627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3570D939-35D8-4767-8BCE-C8A2ED8389B5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48257D39-3D09-4899-8A16-EFB648868947}"/>
              </a:ext>
            </a:extLst>
          </p:cNvPr>
          <p:cNvGrpSpPr/>
          <p:nvPr/>
        </p:nvGrpSpPr>
        <p:grpSpPr>
          <a:xfrm>
            <a:off x="2043767" y="3106910"/>
            <a:ext cx="435191" cy="369332"/>
            <a:chOff x="9063913" y="3959174"/>
            <a:chExt cx="435191" cy="369332"/>
          </a:xfrm>
        </p:grpSpPr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C465613B-4F14-4B0D-8BA3-7935D42897CA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E5CB33F6-5BB1-4DFD-8B23-D2D2224F28AB}"/>
                </a:ext>
              </a:extLst>
            </p:cNvPr>
            <p:cNvSpPr txBox="1"/>
            <p:nvPr/>
          </p:nvSpPr>
          <p:spPr>
            <a:xfrm>
              <a:off x="9063913" y="395917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D976AFCB-A8B5-4D5D-8143-D3AC0E82A775}"/>
              </a:ext>
            </a:extLst>
          </p:cNvPr>
          <p:cNvGrpSpPr/>
          <p:nvPr/>
        </p:nvGrpSpPr>
        <p:grpSpPr>
          <a:xfrm>
            <a:off x="2552212" y="5380363"/>
            <a:ext cx="444519" cy="369332"/>
            <a:chOff x="9064745" y="3968216"/>
            <a:chExt cx="444519" cy="369332"/>
          </a:xfrm>
        </p:grpSpPr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9D27E1A6-3EEA-4CED-B91E-075278CD26EB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9277EDDA-DA4A-41C6-B3BD-4512F549F230}"/>
                </a:ext>
              </a:extLst>
            </p:cNvPr>
            <p:cNvSpPr txBox="1"/>
            <p:nvPr/>
          </p:nvSpPr>
          <p:spPr>
            <a:xfrm>
              <a:off x="9074073" y="3968216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3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FA64C3DE-C9B0-48A3-916A-ACBB937A6E53}"/>
              </a:ext>
            </a:extLst>
          </p:cNvPr>
          <p:cNvGrpSpPr/>
          <p:nvPr/>
        </p:nvGrpSpPr>
        <p:grpSpPr>
          <a:xfrm>
            <a:off x="9224647" y="4433660"/>
            <a:ext cx="435191" cy="369332"/>
            <a:chOff x="9063913" y="3959174"/>
            <a:chExt cx="435191" cy="369332"/>
          </a:xfrm>
        </p:grpSpPr>
        <p:sp>
          <p:nvSpPr>
            <p:cNvPr id="41" name="橢圓 40">
              <a:extLst>
                <a:ext uri="{FF2B5EF4-FFF2-40B4-BE49-F238E27FC236}">
                  <a16:creationId xmlns:a16="http://schemas.microsoft.com/office/drawing/2014/main" id="{BDB7B744-69F4-45F5-8056-B5CB491C7D21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A612F412-36E6-43A4-A9BE-329DD4E0B0BA}"/>
                </a:ext>
              </a:extLst>
            </p:cNvPr>
            <p:cNvSpPr txBox="1"/>
            <p:nvPr/>
          </p:nvSpPr>
          <p:spPr>
            <a:xfrm>
              <a:off x="9063913" y="395917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4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87DD11F-1B70-47FD-9D68-887152C053A5}"/>
              </a:ext>
            </a:extLst>
          </p:cNvPr>
          <p:cNvGrpSpPr/>
          <p:nvPr/>
        </p:nvGrpSpPr>
        <p:grpSpPr>
          <a:xfrm>
            <a:off x="5914340" y="5064780"/>
            <a:ext cx="435191" cy="369332"/>
            <a:chOff x="9063913" y="3969334"/>
            <a:chExt cx="435191" cy="369332"/>
          </a:xfrm>
        </p:grpSpPr>
        <p:sp>
          <p:nvSpPr>
            <p:cNvPr id="44" name="橢圓 43">
              <a:extLst>
                <a:ext uri="{FF2B5EF4-FFF2-40B4-BE49-F238E27FC236}">
                  <a16:creationId xmlns:a16="http://schemas.microsoft.com/office/drawing/2014/main" id="{D1E9B692-059D-428E-9630-124BA5910A98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2242AAF4-09FC-47B6-9F45-4D41FCB22E72}"/>
                </a:ext>
              </a:extLst>
            </p:cNvPr>
            <p:cNvSpPr txBox="1"/>
            <p:nvPr/>
          </p:nvSpPr>
          <p:spPr>
            <a:xfrm>
              <a:off x="9063913" y="396933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5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07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270B3DF7-B0A5-4B7E-8F06-7AE7B43C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文書] word 必備好用技巧">
            <a:extLst>
              <a:ext uri="{FF2B5EF4-FFF2-40B4-BE49-F238E27FC236}">
                <a16:creationId xmlns:a16="http://schemas.microsoft.com/office/drawing/2014/main" id="{F8AAF975-964F-4895-B092-2072799D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B106DE0-0B69-454D-AD3E-2169416042C1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建立目錄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表目錄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圖目錄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C32366E-A92C-4457-930E-025C72D6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15" y="1654208"/>
            <a:ext cx="4648603" cy="273581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11795039-0A0E-48F6-8D44-424A41F9B985}"/>
              </a:ext>
            </a:extLst>
          </p:cNvPr>
          <p:cNvGrpSpPr/>
          <p:nvPr/>
        </p:nvGrpSpPr>
        <p:grpSpPr>
          <a:xfrm>
            <a:off x="10165039" y="1233761"/>
            <a:ext cx="1726535" cy="840893"/>
            <a:chOff x="816419" y="2465962"/>
            <a:chExt cx="1726535" cy="840893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1152F71-EBF6-4D8F-979B-5390173AC8B8}"/>
                </a:ext>
              </a:extLst>
            </p:cNvPr>
            <p:cNvSpPr txBox="1"/>
            <p:nvPr/>
          </p:nvSpPr>
          <p:spPr>
            <a:xfrm>
              <a:off x="816419" y="2465962"/>
              <a:ext cx="172653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參考資料</a:t>
              </a: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3CFE8928-D80E-428C-89A2-784773A2AA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219" y="2982798"/>
              <a:ext cx="391577" cy="32405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40490E4-8413-4581-94AD-0F392007547D}"/>
              </a:ext>
            </a:extLst>
          </p:cNvPr>
          <p:cNvGrpSpPr/>
          <p:nvPr/>
        </p:nvGrpSpPr>
        <p:grpSpPr>
          <a:xfrm>
            <a:off x="6933458" y="2832738"/>
            <a:ext cx="936467" cy="891895"/>
            <a:chOff x="63415" y="2070137"/>
            <a:chExt cx="957728" cy="909423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BAD607B8-91A1-4C77-BCBF-D35042F360B5}"/>
                </a:ext>
              </a:extLst>
            </p:cNvPr>
            <p:cNvSpPr txBox="1"/>
            <p:nvPr/>
          </p:nvSpPr>
          <p:spPr>
            <a:xfrm>
              <a:off x="63415" y="2456340"/>
              <a:ext cx="957728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目錄</a:t>
              </a:r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EA0D4979-5F90-4A6D-8234-18F22A6205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7760" y="2070137"/>
              <a:ext cx="389638" cy="38620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圖片 49">
            <a:extLst>
              <a:ext uri="{FF2B5EF4-FFF2-40B4-BE49-F238E27FC236}">
                <a16:creationId xmlns:a16="http://schemas.microsoft.com/office/drawing/2014/main" id="{67CE409B-BF28-45EB-89A4-02C7D0757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4" y="3500291"/>
            <a:ext cx="5653680" cy="30311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4" name="群組 53">
            <a:extLst>
              <a:ext uri="{FF2B5EF4-FFF2-40B4-BE49-F238E27FC236}">
                <a16:creationId xmlns:a16="http://schemas.microsoft.com/office/drawing/2014/main" id="{D6FCD281-D45A-4C4C-BCA6-8DA5528D3F8A}"/>
              </a:ext>
            </a:extLst>
          </p:cNvPr>
          <p:cNvGrpSpPr/>
          <p:nvPr/>
        </p:nvGrpSpPr>
        <p:grpSpPr>
          <a:xfrm>
            <a:off x="174706" y="4211037"/>
            <a:ext cx="1726535" cy="974206"/>
            <a:chOff x="816419" y="2014976"/>
            <a:chExt cx="1726535" cy="974206"/>
          </a:xfrm>
        </p:grpSpPr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3C5EF5AA-320E-4F1A-86D2-5A342DA812C5}"/>
                </a:ext>
              </a:extLst>
            </p:cNvPr>
            <p:cNvSpPr txBox="1"/>
            <p:nvPr/>
          </p:nvSpPr>
          <p:spPr>
            <a:xfrm>
              <a:off x="816419" y="2465962"/>
              <a:ext cx="172653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參考資料</a:t>
              </a:r>
            </a:p>
          </p:txBody>
        </p: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99C0FA32-AE33-4621-8761-2CB537751A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9686" y="2014976"/>
              <a:ext cx="294136" cy="45098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0985C992-69F8-4E20-98FA-AF4C7AF65FCD}"/>
              </a:ext>
            </a:extLst>
          </p:cNvPr>
          <p:cNvGrpSpPr/>
          <p:nvPr/>
        </p:nvGrpSpPr>
        <p:grpSpPr>
          <a:xfrm>
            <a:off x="3138653" y="4767520"/>
            <a:ext cx="1726535" cy="974206"/>
            <a:chOff x="816419" y="2014976"/>
            <a:chExt cx="1726535" cy="974206"/>
          </a:xfrm>
        </p:grpSpPr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2D37E05D-5539-4C39-9BC5-3F380E190AEB}"/>
                </a:ext>
              </a:extLst>
            </p:cNvPr>
            <p:cNvSpPr txBox="1"/>
            <p:nvPr/>
          </p:nvSpPr>
          <p:spPr>
            <a:xfrm>
              <a:off x="816419" y="2465962"/>
              <a:ext cx="172653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插入標號</a:t>
              </a:r>
            </a:p>
          </p:txBody>
        </p:sp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633BEE3B-88C0-4A5D-9CE7-C9A8DB079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9686" y="2014976"/>
              <a:ext cx="294136" cy="45098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E10376BA-0723-4347-B5A6-B85D0EA76A5F}"/>
              </a:ext>
            </a:extLst>
          </p:cNvPr>
          <p:cNvGrpSpPr/>
          <p:nvPr/>
        </p:nvGrpSpPr>
        <p:grpSpPr>
          <a:xfrm>
            <a:off x="5521239" y="4518861"/>
            <a:ext cx="2326622" cy="889892"/>
            <a:chOff x="816419" y="2099290"/>
            <a:chExt cx="2326622" cy="889892"/>
          </a:xfrm>
        </p:grpSpPr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0D77C90A-20A7-4FE2-A0AE-FEA9F4A2FB90}"/>
                </a:ext>
              </a:extLst>
            </p:cNvPr>
            <p:cNvSpPr txBox="1"/>
            <p:nvPr/>
          </p:nvSpPr>
          <p:spPr>
            <a:xfrm>
              <a:off x="816419" y="2465962"/>
              <a:ext cx="2326622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插入圖表目錄</a:t>
              </a:r>
            </a:p>
          </p:txBody>
        </p:sp>
        <p:cxnSp>
          <p:nvCxnSpPr>
            <p:cNvPr id="72" name="直線單箭頭接點 71">
              <a:extLst>
                <a:ext uri="{FF2B5EF4-FFF2-40B4-BE49-F238E27FC236}">
                  <a16:creationId xmlns:a16="http://schemas.microsoft.com/office/drawing/2014/main" id="{5F1918E2-E48F-48B7-B8C3-47FE953056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7607" y="2099290"/>
              <a:ext cx="392079" cy="36667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073D552F-AE62-467E-A21D-8DD18BB7264D}"/>
              </a:ext>
            </a:extLst>
          </p:cNvPr>
          <p:cNvSpPr txBox="1"/>
          <p:nvPr/>
        </p:nvSpPr>
        <p:spPr>
          <a:xfrm>
            <a:off x="6596754" y="601338"/>
            <a:ext cx="3678547" cy="46166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4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建立目錄 </a:t>
            </a:r>
            <a:r>
              <a:rPr lang="en-US" altLang="zh-TW" sz="24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A2BEA193-2316-4547-9D50-27A56A9BFB43}"/>
              </a:ext>
            </a:extLst>
          </p:cNvPr>
          <p:cNvSpPr txBox="1"/>
          <p:nvPr/>
        </p:nvSpPr>
        <p:spPr>
          <a:xfrm>
            <a:off x="356192" y="2324706"/>
            <a:ext cx="2886054" cy="46166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4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建立表</a:t>
            </a:r>
            <a:r>
              <a:rPr lang="en-US" altLang="zh-TW" sz="24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圖目錄 </a:t>
            </a:r>
            <a:r>
              <a:rPr lang="en-US" altLang="zh-TW" sz="24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u="sng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400" u="sng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71686373-84CE-4F35-AAF9-68A21011FC25}"/>
              </a:ext>
            </a:extLst>
          </p:cNvPr>
          <p:cNvSpPr txBox="1"/>
          <p:nvPr/>
        </p:nvSpPr>
        <p:spPr>
          <a:xfrm>
            <a:off x="7154634" y="1045283"/>
            <a:ext cx="2818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參考資料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 </a:t>
            </a:r>
            <a:endParaRPr lang="zh-TW" altLang="en-US" dirty="0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718B18E6-D4C4-4CC5-8A41-9F6BCD7A484E}"/>
              </a:ext>
            </a:extLst>
          </p:cNvPr>
          <p:cNvSpPr txBox="1"/>
          <p:nvPr/>
        </p:nvSpPr>
        <p:spPr>
          <a:xfrm>
            <a:off x="880762" y="2820834"/>
            <a:ext cx="5503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參考資料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插入標號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插入圖表目錄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dirty="0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54490D78-A492-485F-AED4-E729811FB5F3}"/>
              </a:ext>
            </a:extLst>
          </p:cNvPr>
          <p:cNvGrpSpPr/>
          <p:nvPr/>
        </p:nvGrpSpPr>
        <p:grpSpPr>
          <a:xfrm>
            <a:off x="178837" y="4182081"/>
            <a:ext cx="435191" cy="369332"/>
            <a:chOff x="9063913" y="3949014"/>
            <a:chExt cx="435191" cy="369332"/>
          </a:xfrm>
        </p:grpSpPr>
        <p:sp>
          <p:nvSpPr>
            <p:cNvPr id="79" name="橢圓 78">
              <a:extLst>
                <a:ext uri="{FF2B5EF4-FFF2-40B4-BE49-F238E27FC236}">
                  <a16:creationId xmlns:a16="http://schemas.microsoft.com/office/drawing/2014/main" id="{634EC507-C4C7-4F06-B787-8707ED26B094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文字方塊 79">
              <a:extLst>
                <a:ext uri="{FF2B5EF4-FFF2-40B4-BE49-F238E27FC236}">
                  <a16:creationId xmlns:a16="http://schemas.microsoft.com/office/drawing/2014/main" id="{F321F29A-ED50-4BED-BA2C-796EC562635C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8FAAF391-02E3-43B0-96D3-BC8A46B1AD38}"/>
              </a:ext>
            </a:extLst>
          </p:cNvPr>
          <p:cNvGrpSpPr/>
          <p:nvPr/>
        </p:nvGrpSpPr>
        <p:grpSpPr>
          <a:xfrm>
            <a:off x="2870340" y="4767520"/>
            <a:ext cx="435191" cy="646331"/>
            <a:chOff x="9063913" y="3949014"/>
            <a:chExt cx="435191" cy="646331"/>
          </a:xfrm>
        </p:grpSpPr>
        <p:sp>
          <p:nvSpPr>
            <p:cNvPr id="82" name="橢圓 81">
              <a:extLst>
                <a:ext uri="{FF2B5EF4-FFF2-40B4-BE49-F238E27FC236}">
                  <a16:creationId xmlns:a16="http://schemas.microsoft.com/office/drawing/2014/main" id="{7470D5D9-167D-4E4D-B2E0-1321E142C366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55711D6B-EF06-425D-976F-5D66C5350356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</a:p>
            <a:p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D4953E07-5619-426F-88E3-9BC1FF679FB4}"/>
              </a:ext>
            </a:extLst>
          </p:cNvPr>
          <p:cNvGrpSpPr/>
          <p:nvPr/>
        </p:nvGrpSpPr>
        <p:grpSpPr>
          <a:xfrm>
            <a:off x="5163463" y="4588525"/>
            <a:ext cx="435191" cy="369332"/>
            <a:chOff x="9063913" y="3949014"/>
            <a:chExt cx="435191" cy="369332"/>
          </a:xfrm>
        </p:grpSpPr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AF86658F-78DA-4580-91A3-0A0E34C6C1DF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文字方塊 88">
              <a:extLst>
                <a:ext uri="{FF2B5EF4-FFF2-40B4-BE49-F238E27FC236}">
                  <a16:creationId xmlns:a16="http://schemas.microsoft.com/office/drawing/2014/main" id="{E85FD82D-9274-4F5E-A6B3-7480283E4B43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3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32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797B0B3-8554-4ED2-B478-25A17FC2B209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互動式動畫圖表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Microsoft powerpoint2019官方免费下载-Microsoft PowerPoint手机版下载v16.0.13801.20162  安卓版-腾牛安卓网">
            <a:extLst>
              <a:ext uri="{FF2B5EF4-FFF2-40B4-BE49-F238E27FC236}">
                <a16:creationId xmlns:a16="http://schemas.microsoft.com/office/drawing/2014/main" id="{8E7C22BD-0C31-4EE4-833B-AA0456AF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F102353-F4CB-45CB-AFA0-AE9F78D04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53" y="2630007"/>
            <a:ext cx="3690515" cy="22438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01B65529-8171-4DC3-AA03-36B42B030B42}"/>
              </a:ext>
            </a:extLst>
          </p:cNvPr>
          <p:cNvSpPr/>
          <p:nvPr/>
        </p:nvSpPr>
        <p:spPr>
          <a:xfrm>
            <a:off x="4041032" y="3630510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348C381E-884B-4BDC-A3DE-254B639902FC}"/>
              </a:ext>
            </a:extLst>
          </p:cNvPr>
          <p:cNvSpPr/>
          <p:nvPr/>
        </p:nvSpPr>
        <p:spPr>
          <a:xfrm>
            <a:off x="8001265" y="3627543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09E3967-732D-4877-863A-3B7185F64D65}"/>
              </a:ext>
            </a:extLst>
          </p:cNvPr>
          <p:cNvSpPr txBox="1"/>
          <p:nvPr/>
        </p:nvSpPr>
        <p:spPr>
          <a:xfrm>
            <a:off x="430413" y="4985342"/>
            <a:ext cx="3690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複製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Excel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裡製作的圖表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04C6118-C569-4831-8AA5-5E6A05B110A9}"/>
              </a:ext>
            </a:extLst>
          </p:cNvPr>
          <p:cNvSpPr txBox="1"/>
          <p:nvPr/>
        </p:nvSpPr>
        <p:spPr>
          <a:xfrm>
            <a:off x="4407762" y="4867905"/>
            <a:ext cx="4238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PPT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點「選擇性貼上」，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選「圖片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(Windows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中繼檔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B6BFDC5-D0AA-407A-91B9-CB705F666605}"/>
              </a:ext>
            </a:extLst>
          </p:cNvPr>
          <p:cNvSpPr txBox="1"/>
          <p:nvPr/>
        </p:nvSpPr>
        <p:spPr>
          <a:xfrm>
            <a:off x="8867312" y="4973982"/>
            <a:ext cx="2784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右鍵取消群組</a:t>
            </a:r>
            <a:r>
              <a:rPr lang="zh-TW" altLang="en-US" sz="24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兩次</a:t>
            </a:r>
            <a:endParaRPr lang="zh-TW" altLang="zh-TW" sz="2400" u="sng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9B64D52-F368-4437-8051-2E61C551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82" y="2630007"/>
            <a:ext cx="3557521" cy="21375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4674437-98CA-4CAF-8664-5272C98E9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0" y="1353773"/>
            <a:ext cx="3904471" cy="1069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CA58FE6-F44E-4D82-9658-F02D718B3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15" y="2558760"/>
            <a:ext cx="3547122" cy="21375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BD2B595-6864-4A10-B4C7-4E6E6698DE23}"/>
              </a:ext>
            </a:extLst>
          </p:cNvPr>
          <p:cNvSpPr/>
          <p:nvPr/>
        </p:nvSpPr>
        <p:spPr>
          <a:xfrm>
            <a:off x="4298481" y="2501279"/>
            <a:ext cx="806179" cy="321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B2B9715-3019-4FDF-907D-655878A800A5}"/>
              </a:ext>
            </a:extLst>
          </p:cNvPr>
          <p:cNvSpPr/>
          <p:nvPr/>
        </p:nvSpPr>
        <p:spPr>
          <a:xfrm>
            <a:off x="4926595" y="3420122"/>
            <a:ext cx="2255440" cy="213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57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EF04A727-21CB-41E5-ACCC-95DF26040849}"/>
              </a:ext>
            </a:extLst>
          </p:cNvPr>
          <p:cNvSpPr txBox="1"/>
          <p:nvPr/>
        </p:nvSpPr>
        <p:spPr>
          <a:xfrm>
            <a:off x="1371600" y="387942"/>
            <a:ext cx="5060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顯示尺標單位為公分</a:t>
            </a:r>
          </a:p>
        </p:txBody>
      </p:sp>
      <p:pic>
        <p:nvPicPr>
          <p:cNvPr id="2050" name="Picture 2" descr="文書] word 必備好用技巧">
            <a:extLst>
              <a:ext uri="{FF2B5EF4-FFF2-40B4-BE49-F238E27FC236}">
                <a16:creationId xmlns:a16="http://schemas.microsoft.com/office/drawing/2014/main" id="{C668AE58-D1BA-4C73-9FBC-24925D0A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E635082-6A22-4568-8707-8DA1E19E2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4" y="1278932"/>
            <a:ext cx="5075796" cy="32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AB82197-AFF5-411E-87C4-5A4D02F1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62" y="2049558"/>
            <a:ext cx="5435335" cy="32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7BA0CBE-5CA1-4DA0-8271-C9EED324B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56" y="3618921"/>
            <a:ext cx="5653826" cy="31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6E0D7B1-31BC-4ABF-A2D1-7B296FB756E1}"/>
              </a:ext>
            </a:extLst>
          </p:cNvPr>
          <p:cNvSpPr txBox="1"/>
          <p:nvPr/>
        </p:nvSpPr>
        <p:spPr>
          <a:xfrm>
            <a:off x="5560379" y="1102602"/>
            <a:ext cx="6427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indent="-342900">
              <a:buFont typeface="Arial" panose="020B0604020202020204" pitchFamily="34" charset="0"/>
              <a:buChar char="•"/>
            </a:pP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選項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進階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2400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調整「顯示度量單位」</a:t>
            </a:r>
            <a:r>
              <a:rPr lang="en-US" altLang="zh-TW" sz="2400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zh-TW" altLang="zh-TW" sz="2400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將「顯示字元寬度單位」的選項</a:t>
            </a:r>
            <a:r>
              <a:rPr lang="zh-TW" altLang="zh-TW" sz="2400" u="sng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取消</a:t>
            </a:r>
            <a:endParaRPr lang="zh-TW" altLang="zh-TW" sz="2400" u="sng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797B0B3-8554-4ED2-B478-25A17FC2B209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互動式動畫圖表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Microsoft powerpoint2019官方免费下载-Microsoft PowerPoint手机版下载v16.0.13801.20162  安卓版-腾牛安卓网">
            <a:extLst>
              <a:ext uri="{FF2B5EF4-FFF2-40B4-BE49-F238E27FC236}">
                <a16:creationId xmlns:a16="http://schemas.microsoft.com/office/drawing/2014/main" id="{8E7C22BD-0C31-4EE4-833B-AA0456AF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2759631D-4F9A-44F2-84C5-71E1312CEC09}"/>
              </a:ext>
            </a:extLst>
          </p:cNvPr>
          <p:cNvSpPr/>
          <p:nvPr/>
        </p:nvSpPr>
        <p:spPr>
          <a:xfrm>
            <a:off x="3890106" y="3630510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FBB3C554-854C-4E7B-A6FF-B0375B1F108C}"/>
              </a:ext>
            </a:extLst>
          </p:cNvPr>
          <p:cNvSpPr/>
          <p:nvPr/>
        </p:nvSpPr>
        <p:spPr>
          <a:xfrm>
            <a:off x="8240963" y="3627543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F5E33C3-4499-4489-8E99-46780E4F6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4325" r="6691" b="10312"/>
          <a:stretch/>
        </p:blipFill>
        <p:spPr bwMode="auto">
          <a:xfrm>
            <a:off x="182540" y="2502026"/>
            <a:ext cx="3632112" cy="22510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2B31161-6A2E-4B2E-94DA-4C0B3CB6B547}"/>
              </a:ext>
            </a:extLst>
          </p:cNvPr>
          <p:cNvSpPr txBox="1"/>
          <p:nvPr/>
        </p:nvSpPr>
        <p:spPr>
          <a:xfrm>
            <a:off x="763478" y="4906556"/>
            <a:ext cx="2814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刪除不必要的物件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 :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背景、線條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8B0ABAE-5E30-4A81-803C-68300E5E8952}"/>
              </a:ext>
            </a:extLst>
          </p:cNvPr>
          <p:cNvSpPr txBox="1"/>
          <p:nvPr/>
        </p:nvSpPr>
        <p:spPr>
          <a:xfrm>
            <a:off x="5456349" y="4842633"/>
            <a:ext cx="1819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自訂動畫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38" name="圖片 5137">
            <a:extLst>
              <a:ext uri="{FF2B5EF4-FFF2-40B4-BE49-F238E27FC236}">
                <a16:creationId xmlns:a16="http://schemas.microsoft.com/office/drawing/2014/main" id="{536DD1AC-2DB3-460A-BF74-EBD86AC69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74" y="2993892"/>
            <a:ext cx="3804926" cy="1510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40" name="圖片 5139">
            <a:extLst>
              <a:ext uri="{FF2B5EF4-FFF2-40B4-BE49-F238E27FC236}">
                <a16:creationId xmlns:a16="http://schemas.microsoft.com/office/drawing/2014/main" id="{44AF22AC-9BC7-44FA-9627-17F944570F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0"/>
          <a:stretch/>
        </p:blipFill>
        <p:spPr>
          <a:xfrm>
            <a:off x="8726751" y="2742265"/>
            <a:ext cx="3123506" cy="1909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5" name="文字方塊 84">
            <a:extLst>
              <a:ext uri="{FF2B5EF4-FFF2-40B4-BE49-F238E27FC236}">
                <a16:creationId xmlns:a16="http://schemas.microsoft.com/office/drawing/2014/main" id="{55937DDA-A456-410F-87F7-DFB15F4046AB}"/>
              </a:ext>
            </a:extLst>
          </p:cNvPr>
          <p:cNvSpPr txBox="1"/>
          <p:nvPr/>
        </p:nvSpPr>
        <p:spPr>
          <a:xfrm>
            <a:off x="9492262" y="4815999"/>
            <a:ext cx="2137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設定觸發程序</a:t>
            </a:r>
            <a:endParaRPr lang="zh-TW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94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797B0B3-8554-4ED2-B478-25A17FC2B209}"/>
              </a:ext>
            </a:extLst>
          </p:cNvPr>
          <p:cNvSpPr txBox="1"/>
          <p:nvPr/>
        </p:nvSpPr>
        <p:spPr>
          <a:xfrm>
            <a:off x="1360501" y="351978"/>
            <a:ext cx="8786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提高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PowerPoint 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匯出圖片的解析度至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300 dpi</a:t>
            </a:r>
            <a:endParaRPr lang="zh-TW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icrosoft powerpoint2019官方免费下载-Microsoft PowerPoint手机版下载v16.0.13801.20162  安卓版-腾牛安卓网">
            <a:extLst>
              <a:ext uri="{FF2B5EF4-FFF2-40B4-BE49-F238E27FC236}">
                <a16:creationId xmlns:a16="http://schemas.microsoft.com/office/drawing/2014/main" id="{8E7C22BD-0C31-4EE4-833B-AA0456AF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提高ppt轉jpg解析度Step 1.">
            <a:extLst>
              <a:ext uri="{FF2B5EF4-FFF2-40B4-BE49-F238E27FC236}">
                <a16:creationId xmlns:a16="http://schemas.microsoft.com/office/drawing/2014/main" id="{00B6B1AF-06A8-4572-ACAD-1BDB94D24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7" y="1500664"/>
            <a:ext cx="3452305" cy="23001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提高ppt轉jpg解析度Step 2.">
            <a:extLst>
              <a:ext uri="{FF2B5EF4-FFF2-40B4-BE49-F238E27FC236}">
                <a16:creationId xmlns:a16="http://schemas.microsoft.com/office/drawing/2014/main" id="{A1D44C65-8C5E-4186-B485-5E24ABF98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77" y="1537312"/>
            <a:ext cx="3342291" cy="2226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6734EED-81EB-4D18-B043-65BDBC0C95CA}"/>
              </a:ext>
            </a:extLst>
          </p:cNvPr>
          <p:cNvSpPr txBox="1"/>
          <p:nvPr/>
        </p:nvSpPr>
        <p:spPr>
          <a:xfrm>
            <a:off x="307144" y="1047536"/>
            <a:ext cx="1516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/>
            <a:r>
              <a:rPr lang="en-US" altLang="zh-TW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step1</a:t>
            </a:r>
            <a:endParaRPr lang="en-US" altLang="zh-TW" sz="24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F670801-1389-4864-A7F2-1AB8DBB6177A}"/>
              </a:ext>
            </a:extLst>
          </p:cNvPr>
          <p:cNvSpPr txBox="1"/>
          <p:nvPr/>
        </p:nvSpPr>
        <p:spPr>
          <a:xfrm>
            <a:off x="4229073" y="1075647"/>
            <a:ext cx="1516996" cy="46166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marL="304800"/>
            <a:r>
              <a:rPr lang="en-US" altLang="zh-TW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step2</a:t>
            </a:r>
            <a:endParaRPr lang="en-US" altLang="zh-TW" sz="24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30" name="Picture 6" descr="提高ppt轉jpg解析度Step 3.">
            <a:extLst>
              <a:ext uri="{FF2B5EF4-FFF2-40B4-BE49-F238E27FC236}">
                <a16:creationId xmlns:a16="http://schemas.microsoft.com/office/drawing/2014/main" id="{564A1146-343E-4771-982F-64BDB2FA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83" y="1537312"/>
            <a:ext cx="3342292" cy="22268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38062A2-B599-4C6D-8F14-833D493C57D0}"/>
              </a:ext>
            </a:extLst>
          </p:cNvPr>
          <p:cNvSpPr txBox="1"/>
          <p:nvPr/>
        </p:nvSpPr>
        <p:spPr>
          <a:xfrm>
            <a:off x="7973449" y="1040349"/>
            <a:ext cx="1516996" cy="46166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marL="304800"/>
            <a:r>
              <a:rPr lang="en-US" altLang="zh-TW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step3</a:t>
            </a:r>
            <a:endParaRPr lang="en-US" altLang="zh-TW" sz="24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32" name="Picture 8" descr="提高ppt轉jpg解析度Step 4.">
            <a:extLst>
              <a:ext uri="{FF2B5EF4-FFF2-40B4-BE49-F238E27FC236}">
                <a16:creationId xmlns:a16="http://schemas.microsoft.com/office/drawing/2014/main" id="{86A106E0-10BC-4BCB-AC4C-9F7D11A1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6" y="4447878"/>
            <a:ext cx="3444535" cy="2294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A8A350-31C5-46AE-B0EC-02DC2CCBC7A9}"/>
              </a:ext>
            </a:extLst>
          </p:cNvPr>
          <p:cNvSpPr txBox="1"/>
          <p:nvPr/>
        </p:nvSpPr>
        <p:spPr>
          <a:xfrm>
            <a:off x="307144" y="3986213"/>
            <a:ext cx="1516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/>
            <a:r>
              <a:rPr lang="en-US" altLang="zh-TW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step4</a:t>
            </a:r>
            <a:endParaRPr lang="en-US" altLang="zh-TW" sz="24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提高ppt轉jpg解析度Step 5.">
            <a:extLst>
              <a:ext uri="{FF2B5EF4-FFF2-40B4-BE49-F238E27FC236}">
                <a16:creationId xmlns:a16="http://schemas.microsoft.com/office/drawing/2014/main" id="{34F809B0-FAB3-44C3-A7E4-58329674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14" y="4447878"/>
            <a:ext cx="3444535" cy="2294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030C1E6-77E0-4AAD-A96A-DD0BA9A81104}"/>
              </a:ext>
            </a:extLst>
          </p:cNvPr>
          <p:cNvSpPr txBox="1"/>
          <p:nvPr/>
        </p:nvSpPr>
        <p:spPr>
          <a:xfrm>
            <a:off x="4229073" y="4014109"/>
            <a:ext cx="1516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/>
            <a:r>
              <a:rPr lang="en-US" altLang="zh-TW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step5</a:t>
            </a:r>
            <a:endParaRPr lang="en-US" altLang="zh-TW" sz="24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提高ppt轉jpg解析度Step 6.">
            <a:extLst>
              <a:ext uri="{FF2B5EF4-FFF2-40B4-BE49-F238E27FC236}">
                <a16:creationId xmlns:a16="http://schemas.microsoft.com/office/drawing/2014/main" id="{E75B321B-C7EE-4440-8CA6-98C78EBA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83" y="4447878"/>
            <a:ext cx="3444535" cy="2294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765EC7A-EFA9-42DC-A4E9-4058DA5E5D6B}"/>
              </a:ext>
            </a:extLst>
          </p:cNvPr>
          <p:cNvSpPr txBox="1"/>
          <p:nvPr/>
        </p:nvSpPr>
        <p:spPr>
          <a:xfrm>
            <a:off x="7973449" y="3944581"/>
            <a:ext cx="1516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/>
            <a:r>
              <a:rPr lang="en-US" altLang="zh-TW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step6</a:t>
            </a:r>
            <a:endParaRPr lang="en-US" altLang="zh-TW" sz="24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659D63CC-5050-4FD0-991F-A0714535F85A}"/>
              </a:ext>
            </a:extLst>
          </p:cNvPr>
          <p:cNvSpPr/>
          <p:nvPr/>
        </p:nvSpPr>
        <p:spPr>
          <a:xfrm>
            <a:off x="7970359" y="5470120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0008A357-BF46-4975-AA6D-9605CD9162FE}"/>
              </a:ext>
            </a:extLst>
          </p:cNvPr>
          <p:cNvSpPr/>
          <p:nvPr/>
        </p:nvSpPr>
        <p:spPr>
          <a:xfrm>
            <a:off x="87543" y="5470120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1D76B9CE-8B63-44B7-A1A4-DB7F76067CBC}"/>
              </a:ext>
            </a:extLst>
          </p:cNvPr>
          <p:cNvSpPr/>
          <p:nvPr/>
        </p:nvSpPr>
        <p:spPr>
          <a:xfrm>
            <a:off x="4116149" y="5470120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862C6887-F6FF-4716-B607-DE3FF564578D}"/>
              </a:ext>
            </a:extLst>
          </p:cNvPr>
          <p:cNvSpPr/>
          <p:nvPr/>
        </p:nvSpPr>
        <p:spPr>
          <a:xfrm>
            <a:off x="7953875" y="2663039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7CDE2CF8-3D26-41D7-99A0-0DA28B9A0B72}"/>
              </a:ext>
            </a:extLst>
          </p:cNvPr>
          <p:cNvSpPr/>
          <p:nvPr/>
        </p:nvSpPr>
        <p:spPr>
          <a:xfrm>
            <a:off x="4097416" y="2601065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71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25DC3EA-7388-4A23-BACE-FF11100CF86E}"/>
              </a:ext>
            </a:extLst>
          </p:cNvPr>
          <p:cNvSpPr txBox="1"/>
          <p:nvPr/>
        </p:nvSpPr>
        <p:spPr>
          <a:xfrm>
            <a:off x="1360501" y="351978"/>
            <a:ext cx="8786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提高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PowerPoint 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匯出圖片的解析度至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300 dpi</a:t>
            </a:r>
            <a:endParaRPr lang="zh-TW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2" descr="Microsoft powerpoint2019官方免费下载-Microsoft PowerPoint手机版下载v16.0.13801.20162  安卓版-腾牛安卓网">
            <a:extLst>
              <a:ext uri="{FF2B5EF4-FFF2-40B4-BE49-F238E27FC236}">
                <a16:creationId xmlns:a16="http://schemas.microsoft.com/office/drawing/2014/main" id="{F8093270-9A4D-46A7-8C0E-E09CEF54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提高ppt轉jpg解析度Step 7.">
            <a:extLst>
              <a:ext uri="{FF2B5EF4-FFF2-40B4-BE49-F238E27FC236}">
                <a16:creationId xmlns:a16="http://schemas.microsoft.com/office/drawing/2014/main" id="{7395C486-B514-4B5E-BB1D-27534D56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7" y="2774900"/>
            <a:ext cx="3661145" cy="24392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5D8535BF-6C95-48C3-842C-CB04A00DBF2C}"/>
              </a:ext>
            </a:extLst>
          </p:cNvPr>
          <p:cNvSpPr/>
          <p:nvPr/>
        </p:nvSpPr>
        <p:spPr>
          <a:xfrm>
            <a:off x="304058" y="3873116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2DEAD6-10CA-42CF-9A60-79F7871FEA8A}"/>
              </a:ext>
            </a:extLst>
          </p:cNvPr>
          <p:cNvSpPr txBox="1"/>
          <p:nvPr/>
        </p:nvSpPr>
        <p:spPr>
          <a:xfrm>
            <a:off x="5229407" y="2313234"/>
            <a:ext cx="1516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/>
            <a:r>
              <a:rPr lang="en-US" altLang="zh-TW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step6</a:t>
            </a:r>
            <a:endParaRPr lang="en-US" altLang="zh-TW" sz="24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E8A4E41-3F32-435C-81D0-7AB0CA19F111}"/>
              </a:ext>
            </a:extLst>
          </p:cNvPr>
          <p:cNvSpPr txBox="1"/>
          <p:nvPr/>
        </p:nvSpPr>
        <p:spPr>
          <a:xfrm>
            <a:off x="743070" y="2313235"/>
            <a:ext cx="1516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/>
            <a:r>
              <a:rPr lang="en-US" altLang="zh-TW" sz="2400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step7</a:t>
            </a:r>
            <a:endParaRPr lang="en-US" altLang="zh-TW" sz="2400" kern="1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A20DD87E-E771-490E-981F-5DC10A2A045B}"/>
              </a:ext>
            </a:extLst>
          </p:cNvPr>
          <p:cNvSpPr/>
          <p:nvPr/>
        </p:nvSpPr>
        <p:spPr>
          <a:xfrm>
            <a:off x="4936446" y="3873116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 descr="提高ppt轉jpg解析度Step 8.">
            <a:extLst>
              <a:ext uri="{FF2B5EF4-FFF2-40B4-BE49-F238E27FC236}">
                <a16:creationId xmlns:a16="http://schemas.microsoft.com/office/drawing/2014/main" id="{314C1C29-8F2E-45DF-8A29-D50212B88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08" y="2774900"/>
            <a:ext cx="3661145" cy="24392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6454B069-7239-4331-B08E-43BF2A1F1701}"/>
              </a:ext>
            </a:extLst>
          </p:cNvPr>
          <p:cNvSpPr/>
          <p:nvPr/>
        </p:nvSpPr>
        <p:spPr>
          <a:xfrm>
            <a:off x="9376800" y="3873116"/>
            <a:ext cx="355107" cy="24282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2FCDFC6-D163-4707-B64C-554FF840B126}"/>
              </a:ext>
            </a:extLst>
          </p:cNvPr>
          <p:cNvSpPr txBox="1"/>
          <p:nvPr/>
        </p:nvSpPr>
        <p:spPr>
          <a:xfrm>
            <a:off x="9991075" y="3702141"/>
            <a:ext cx="1832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重新開機</a:t>
            </a:r>
            <a:endParaRPr lang="zh-TW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17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A73D8B0-4067-494F-B1CC-8FDDEF7BB1BE}"/>
              </a:ext>
            </a:extLst>
          </p:cNvPr>
          <p:cNvSpPr txBox="1"/>
          <p:nvPr/>
        </p:nvSpPr>
        <p:spPr>
          <a:xfrm>
            <a:off x="4529829" y="2743615"/>
            <a:ext cx="40815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Questions</a:t>
            </a:r>
            <a:endParaRPr lang="zh-TW" altLang="zh-TW" sz="6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0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FDB8A77-ADF8-4D43-9136-F66A34F4ADE5}"/>
              </a:ext>
            </a:extLst>
          </p:cNvPr>
          <p:cNvSpPr txBox="1"/>
          <p:nvPr/>
        </p:nvSpPr>
        <p:spPr>
          <a:xfrm>
            <a:off x="845596" y="218809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下列何者是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顯示尺標單位為公分」的方法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946A591-8560-4EAD-8F41-CC3DB34E72FB}"/>
              </a:ext>
            </a:extLst>
          </p:cNvPr>
          <p:cNvSpPr txBox="1"/>
          <p:nvPr/>
        </p:nvSpPr>
        <p:spPr>
          <a:xfrm>
            <a:off x="1413765" y="665981"/>
            <a:ext cx="10216721" cy="170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選項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一般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調整「顯示度量單位」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將「顯示字元寬度單位」的選項取消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進階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調整「顯示度量單位」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將「顯示字元寬度單位」的選項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勾選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選項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進階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調整「顯示度量單位」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將「顯示字元寬度單位」的選項取消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檔案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進階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調整「顯示度量單位」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將「顯示字元寬度單位」的選項取消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C55E862-7C73-4BEB-8CF1-4D5EC7651DA8}"/>
              </a:ext>
            </a:extLst>
          </p:cNvPr>
          <p:cNvSpPr txBox="1"/>
          <p:nvPr/>
        </p:nvSpPr>
        <p:spPr>
          <a:xfrm>
            <a:off x="1073455" y="2881170"/>
            <a:ext cx="4987033" cy="1705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可以統一設定格式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從「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檢視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大綱模式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」設定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方便建立目錄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標題開始更改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6C194D5-33F7-4DCE-B04B-7806DF600DC1}"/>
              </a:ext>
            </a:extLst>
          </p:cNvPr>
          <p:cNvSpPr txBox="1"/>
          <p:nvPr/>
        </p:nvSpPr>
        <p:spPr>
          <a:xfrm>
            <a:off x="1064577" y="5045869"/>
            <a:ext cx="6854303" cy="1705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行距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</a:t>
            </a: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倍行高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英文字型為</a:t>
            </a:r>
            <a:r>
              <a:rPr kumimoji="0" lang="en-US" altLang="zh-TW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Times New Roman</a:t>
            </a: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摘要的頁碼是阿拉伯數字，內文則是羅馬數字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封面無頁碼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819753B-16E6-468F-AEAF-6A6136F0B0F8}"/>
              </a:ext>
            </a:extLst>
          </p:cNvPr>
          <p:cNvSpPr txBox="1"/>
          <p:nvPr/>
        </p:nvSpPr>
        <p:spPr>
          <a:xfrm>
            <a:off x="845596" y="2507895"/>
            <a:ext cx="7048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建立階層」有關的的敘述何者</a:t>
            </a:r>
            <a:r>
              <a:rPr kumimoji="0" lang="zh-TW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有誤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?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CCD6AC6-B854-4575-9ED5-8FE610FA0D3E}"/>
              </a:ext>
            </a:extLst>
          </p:cNvPr>
          <p:cNvSpPr txBox="1"/>
          <p:nvPr/>
        </p:nvSpPr>
        <p:spPr>
          <a:xfrm>
            <a:off x="845596" y="4665091"/>
            <a:ext cx="7048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下列有關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論文格式」的敘述何者</a:t>
            </a:r>
            <a:r>
              <a:rPr kumimoji="0" lang="zh-TW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有誤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78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68920BA8-7D5C-4FE2-9E0F-CA1967CCCE03}"/>
              </a:ext>
            </a:extLst>
          </p:cNvPr>
          <p:cNvSpPr txBox="1"/>
          <p:nvPr/>
        </p:nvSpPr>
        <p:spPr>
          <a:xfrm>
            <a:off x="1046818" y="609450"/>
            <a:ext cx="6854303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kumimoji="0" lang="zh-TW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符號之後依然使用相同的頁碼設定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符號以下的東西在新的一頁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「插入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分頁符號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99AAA1-A084-47D8-AC26-E43D5705D6F4}"/>
              </a:ext>
            </a:extLst>
          </p:cNvPr>
          <p:cNvSpPr txBox="1"/>
          <p:nvPr/>
        </p:nvSpPr>
        <p:spPr>
          <a:xfrm>
            <a:off x="845596" y="218809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有關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「分頁符號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」何者正確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8DB328E-1F3D-4637-B404-6343CFA8619F}"/>
              </a:ext>
            </a:extLst>
          </p:cNvPr>
          <p:cNvSpPr txBox="1"/>
          <p:nvPr/>
        </p:nvSpPr>
        <p:spPr>
          <a:xfrm>
            <a:off x="845596" y="2386436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下列何者是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「分頁符號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」的快捷鍵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9938FE1-8A84-4CD9-AB68-5A782EB3EBC1}"/>
              </a:ext>
            </a:extLst>
          </p:cNvPr>
          <p:cNvSpPr txBox="1"/>
          <p:nvPr/>
        </p:nvSpPr>
        <p:spPr>
          <a:xfrm>
            <a:off x="1046817" y="4953573"/>
            <a:ext cx="7360336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符號之後使用不同的格式設定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橫向頁面、頁碼數字格式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indent="-45720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符號以下的東西在新的一頁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版面配置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分隔符號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接續本頁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以上皆非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0287814-2C10-4492-B449-6B2868DC7B51}"/>
              </a:ext>
            </a:extLst>
          </p:cNvPr>
          <p:cNvSpPr txBox="1"/>
          <p:nvPr/>
        </p:nvSpPr>
        <p:spPr>
          <a:xfrm>
            <a:off x="1046816" y="2776518"/>
            <a:ext cx="6854303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zh-TW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Ctrl+D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altLang="zh-TW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Ctrl+E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zh-TW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Shift+Enter</a:t>
            </a:r>
            <a:endParaRPr kumimoji="0" lang="en-US" altLang="zh-TW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altLang="zh-TW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Ctrl+Enter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08CD62-B682-43DC-87B6-0132E51E95A7}"/>
              </a:ext>
            </a:extLst>
          </p:cNvPr>
          <p:cNvSpPr txBox="1"/>
          <p:nvPr/>
        </p:nvSpPr>
        <p:spPr>
          <a:xfrm>
            <a:off x="845596" y="4517433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有關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「分隔符號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」何者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5387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0CB71A5-CCDB-432A-BB8F-C1753E62863B}"/>
              </a:ext>
            </a:extLst>
          </p:cNvPr>
          <p:cNvSpPr txBox="1"/>
          <p:nvPr/>
        </p:nvSpPr>
        <p:spPr>
          <a:xfrm>
            <a:off x="845596" y="218809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有關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「目錄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」何者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5118357-9461-42F4-9159-67679E73A63D}"/>
              </a:ext>
            </a:extLst>
          </p:cNvPr>
          <p:cNvSpPr txBox="1"/>
          <p:nvPr/>
        </p:nvSpPr>
        <p:spPr>
          <a:xfrm>
            <a:off x="1029062" y="639027"/>
            <a:ext cx="7466868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建立目錄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參考資料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圖目錄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參考資料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插入標號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插入圖表目錄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目錄一定要最後做，因為不能修改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目錄的頁碼用羅馬數字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67FF84-59F6-4E03-8248-FD574277A7DE}"/>
              </a:ext>
            </a:extLst>
          </p:cNvPr>
          <p:cNvSpPr txBox="1"/>
          <p:nvPr/>
        </p:nvSpPr>
        <p:spPr>
          <a:xfrm>
            <a:off x="845596" y="2413071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如何在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Word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中建立表格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92A679-A30E-40B1-BEC5-FFAD70965116}"/>
              </a:ext>
            </a:extLst>
          </p:cNvPr>
          <p:cNvSpPr txBox="1"/>
          <p:nvPr/>
        </p:nvSpPr>
        <p:spPr>
          <a:xfrm>
            <a:off x="1029062" y="2828694"/>
            <a:ext cx="7466868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插入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插入表格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參考資料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手繪表格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以上皆非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55E8896-F9AD-4B38-B8DB-21E0E629F8C4}"/>
              </a:ext>
            </a:extLst>
          </p:cNvPr>
          <p:cNvSpPr txBox="1"/>
          <p:nvPr/>
        </p:nvSpPr>
        <p:spPr>
          <a:xfrm>
            <a:off x="845596" y="4551853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有關建立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「互動式動畫圖表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」何者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3CADF6E-509F-4C38-ACEF-C43E1EC28287}"/>
              </a:ext>
            </a:extLst>
          </p:cNvPr>
          <p:cNvSpPr txBox="1"/>
          <p:nvPr/>
        </p:nvSpPr>
        <p:spPr>
          <a:xfrm>
            <a:off x="1029062" y="5013518"/>
            <a:ext cx="7466868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點「選擇性貼上」</a:t>
            </a: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選「圖片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(Windows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中繼檔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只要取消群組一次就好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以上皆是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93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4A283EB-4018-4F34-91DD-E5F3058EA15B}"/>
              </a:ext>
            </a:extLst>
          </p:cNvPr>
          <p:cNvSpPr txBox="1"/>
          <p:nvPr/>
        </p:nvSpPr>
        <p:spPr>
          <a:xfrm>
            <a:off x="845596" y="218809"/>
            <a:ext cx="934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在「提高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PowerPoint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匯出圖片的解析度」步驟中何者</a:t>
            </a:r>
            <a:r>
              <a:rPr lang="zh-TW" altLang="en-US" sz="20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錯誤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3755EB-CF95-4721-9AA8-2485415A7A52}"/>
              </a:ext>
            </a:extLst>
          </p:cNvPr>
          <p:cNvSpPr txBox="1"/>
          <p:nvPr/>
        </p:nvSpPr>
        <p:spPr>
          <a:xfrm>
            <a:off x="1171110" y="680474"/>
            <a:ext cx="7466868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在螢幕左下「開始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」處點擊右鍵，選擇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執行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輸入指令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“regedit”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打開登錄檔編輯器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按右鍵新增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DWORD(32bit)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Value</a:t>
            </a: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進位制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620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2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101AA2D-C950-468A-A8C1-4AB39C59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34" y="1967949"/>
            <a:ext cx="6437711" cy="3737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20CC05E-1C64-4084-B8FC-FC5BBC458527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建立階層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45DD03E-2FA3-407E-A6F7-CE3A0C8C3EDA}"/>
              </a:ext>
            </a:extLst>
          </p:cNvPr>
          <p:cNvGrpSpPr/>
          <p:nvPr/>
        </p:nvGrpSpPr>
        <p:grpSpPr>
          <a:xfrm>
            <a:off x="8532522" y="2709279"/>
            <a:ext cx="932155" cy="1089171"/>
            <a:chOff x="1589103" y="1899096"/>
            <a:chExt cx="932155" cy="1089171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DE272038-39AD-48B0-94F4-2A814CD65C43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檢視</a:t>
              </a: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0742A99-5D7A-493A-9494-17C85F4FA5B5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A5AE073-F50B-4029-A28C-D119AA8F2C38}"/>
              </a:ext>
            </a:extLst>
          </p:cNvPr>
          <p:cNvGrpSpPr/>
          <p:nvPr/>
        </p:nvGrpSpPr>
        <p:grpSpPr>
          <a:xfrm>
            <a:off x="5097157" y="3200799"/>
            <a:ext cx="1779569" cy="1089171"/>
            <a:chOff x="1589103" y="1899096"/>
            <a:chExt cx="1779569" cy="1089171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94F5E82A-DEFA-4190-A789-1A4AE07DB0D2}"/>
                </a:ext>
              </a:extLst>
            </p:cNvPr>
            <p:cNvSpPr txBox="1"/>
            <p:nvPr/>
          </p:nvSpPr>
          <p:spPr>
            <a:xfrm>
              <a:off x="1589103" y="2465047"/>
              <a:ext cx="1779569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大綱模式</a:t>
              </a:r>
            </a:p>
          </p:txBody>
        </p: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214D61CF-E2B9-40A3-852E-A98EA837075B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9D495E74-75D4-4607-9732-E63CAF6B08D6}"/>
              </a:ext>
            </a:extLst>
          </p:cNvPr>
          <p:cNvSpPr/>
          <p:nvPr/>
        </p:nvSpPr>
        <p:spPr>
          <a:xfrm>
            <a:off x="4466632" y="2737198"/>
            <a:ext cx="1070736" cy="4065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72D2D6EA-6187-4502-8E2D-4062A20B6548}"/>
              </a:ext>
            </a:extLst>
          </p:cNvPr>
          <p:cNvGrpSpPr/>
          <p:nvPr/>
        </p:nvGrpSpPr>
        <p:grpSpPr>
          <a:xfrm>
            <a:off x="8605724" y="410567"/>
            <a:ext cx="3586276" cy="1723549"/>
            <a:chOff x="6465463" y="412303"/>
            <a:chExt cx="3132074" cy="1723549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E220B46-55BC-4756-BC82-A6E812D57770}"/>
                </a:ext>
              </a:extLst>
            </p:cNvPr>
            <p:cNvSpPr txBox="1"/>
            <p:nvPr/>
          </p:nvSpPr>
          <p:spPr>
            <a:xfrm>
              <a:off x="6465463" y="412303"/>
              <a:ext cx="260653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90550" indent="-285750">
                <a:buFont typeface="Arial" panose="020B0604020202020204" pitchFamily="34" charset="0"/>
                <a:buChar char="•"/>
              </a:pPr>
              <a:r>
                <a:rPr lang="zh-TW" altLang="en-US" sz="2800" u="sng" kern="1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建立階層目的</a:t>
              </a:r>
              <a:r>
                <a:rPr lang="en-US" altLang="zh-TW" sz="2800" u="sng" kern="1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endParaRPr lang="zh-TW" altLang="zh-TW" sz="28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77BEA78A-3C19-4499-8888-FF03DB06D56D}"/>
                </a:ext>
              </a:extLst>
            </p:cNvPr>
            <p:cNvSpPr txBox="1"/>
            <p:nvPr/>
          </p:nvSpPr>
          <p:spPr>
            <a:xfrm>
              <a:off x="6733600" y="935523"/>
              <a:ext cx="2863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統一更改</a:t>
              </a:r>
              <a:endPara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sz="24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一致格式</a:t>
              </a:r>
              <a:endPara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sz="24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方便建立目錄</a:t>
              </a:r>
              <a:endPara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CE86FAAA-86F4-4166-BC2F-AEF4FD5A305B}"/>
              </a:ext>
            </a:extLst>
          </p:cNvPr>
          <p:cNvGrpSpPr/>
          <p:nvPr/>
        </p:nvGrpSpPr>
        <p:grpSpPr>
          <a:xfrm>
            <a:off x="8218521" y="2905898"/>
            <a:ext cx="435191" cy="369332"/>
            <a:chOff x="9063913" y="3949014"/>
            <a:chExt cx="435191" cy="369332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B9A0AB44-F94C-48A1-89E7-01E7B17C061C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FAC2CE75-96BD-4A36-AEA5-AF34B058CF7F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285240C8-7902-4ECD-8DF6-6E0866D47414}"/>
              </a:ext>
            </a:extLst>
          </p:cNvPr>
          <p:cNvGrpSpPr/>
          <p:nvPr/>
        </p:nvGrpSpPr>
        <p:grpSpPr>
          <a:xfrm>
            <a:off x="4727337" y="3470608"/>
            <a:ext cx="435191" cy="369332"/>
            <a:chOff x="9063913" y="3949014"/>
            <a:chExt cx="435191" cy="369332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7A9D5659-C60D-4FB7-B74D-7D4EC617CA6C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0302A777-36C8-4F7C-977B-EBAD19C934F9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82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片 44">
            <a:extLst>
              <a:ext uri="{FF2B5EF4-FFF2-40B4-BE49-F238E27FC236}">
                <a16:creationId xmlns:a16="http://schemas.microsoft.com/office/drawing/2014/main" id="{E13F68EC-303F-437D-B9B2-059134B80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/>
          <a:stretch/>
        </p:blipFill>
        <p:spPr>
          <a:xfrm>
            <a:off x="7151031" y="1417307"/>
            <a:ext cx="4666552" cy="524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B7F9CC5-6BD3-4FE6-A95D-F0AAD6FFF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/>
          <a:stretch/>
        </p:blipFill>
        <p:spPr>
          <a:xfrm>
            <a:off x="3631030" y="269626"/>
            <a:ext cx="4385569" cy="962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2AA53F64-9B31-4878-8A6D-FD340B111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73C6E90-1AF1-46A1-9561-5A366FAE4FE3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建立階層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F155FF7-EC7C-45B2-AC4B-08684F9ACBCC}"/>
              </a:ext>
            </a:extLst>
          </p:cNvPr>
          <p:cNvSpPr/>
          <p:nvPr/>
        </p:nvSpPr>
        <p:spPr>
          <a:xfrm>
            <a:off x="7611455" y="952480"/>
            <a:ext cx="488548" cy="386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A50A8BF2-76DC-4D82-B7BA-8CB95F1438A4}"/>
              </a:ext>
            </a:extLst>
          </p:cNvPr>
          <p:cNvGrpSpPr/>
          <p:nvPr/>
        </p:nvGrpSpPr>
        <p:grpSpPr>
          <a:xfrm>
            <a:off x="7187381" y="566254"/>
            <a:ext cx="435191" cy="369332"/>
            <a:chOff x="9063913" y="3949014"/>
            <a:chExt cx="435191" cy="369332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E73A5189-6151-480A-8C37-5E885834E79C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6DF8EA3F-2BF4-4E4F-9E39-7B033BFFDD53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5D099C1B-7D10-42A0-A310-D285FA87BC6D}"/>
              </a:ext>
            </a:extLst>
          </p:cNvPr>
          <p:cNvGrpSpPr/>
          <p:nvPr/>
        </p:nvGrpSpPr>
        <p:grpSpPr>
          <a:xfrm>
            <a:off x="3054059" y="3252751"/>
            <a:ext cx="435191" cy="369332"/>
            <a:chOff x="9063913" y="3949014"/>
            <a:chExt cx="435191" cy="369332"/>
          </a:xfrm>
        </p:grpSpPr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FCF8B3F7-20AD-48A2-B1C0-999273DB585B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0AA2F17B-74D7-4109-B555-D57AFD87BAC1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F1837FB0-2648-440B-974E-0E7F7B290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842" y="1145742"/>
            <a:ext cx="2949196" cy="557070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4" name="群組 23">
            <a:extLst>
              <a:ext uri="{FF2B5EF4-FFF2-40B4-BE49-F238E27FC236}">
                <a16:creationId xmlns:a16="http://schemas.microsoft.com/office/drawing/2014/main" id="{10DBB9CB-CD4C-40A2-9A24-453B4785F270}"/>
              </a:ext>
            </a:extLst>
          </p:cNvPr>
          <p:cNvGrpSpPr/>
          <p:nvPr/>
        </p:nvGrpSpPr>
        <p:grpSpPr>
          <a:xfrm>
            <a:off x="3394130" y="3183507"/>
            <a:ext cx="2774084" cy="961796"/>
            <a:chOff x="538396" y="2080409"/>
            <a:chExt cx="2774084" cy="961796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04D1709-2D72-4154-968F-BE7A934FBB4C}"/>
                </a:ext>
              </a:extLst>
            </p:cNvPr>
            <p:cNvSpPr txBox="1"/>
            <p:nvPr/>
          </p:nvSpPr>
          <p:spPr>
            <a:xfrm>
              <a:off x="538396" y="2518985"/>
              <a:ext cx="2774084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從內文開始更改</a:t>
              </a:r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CEBE1BE2-D09E-4CAC-BD67-DABC2DB9C3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9491" y="2080409"/>
              <a:ext cx="663229" cy="42470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404EA858-0EDC-48A2-92B8-0F2CEA0F6BC4}"/>
              </a:ext>
            </a:extLst>
          </p:cNvPr>
          <p:cNvSpPr/>
          <p:nvPr/>
        </p:nvSpPr>
        <p:spPr>
          <a:xfrm>
            <a:off x="4865221" y="2453313"/>
            <a:ext cx="1660886" cy="2395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79D2F64-365F-473E-AA9A-4995E4B80D3A}"/>
              </a:ext>
            </a:extLst>
          </p:cNvPr>
          <p:cNvGrpSpPr/>
          <p:nvPr/>
        </p:nvGrpSpPr>
        <p:grpSpPr>
          <a:xfrm>
            <a:off x="196435" y="3922885"/>
            <a:ext cx="4420404" cy="2756842"/>
            <a:chOff x="6340771" y="3864865"/>
            <a:chExt cx="4420404" cy="27568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9B72AD44-8969-437D-B01E-B3558A61FB8B}"/>
                </a:ext>
              </a:extLst>
            </p:cNvPr>
            <p:cNvSpPr txBox="1"/>
            <p:nvPr/>
          </p:nvSpPr>
          <p:spPr>
            <a:xfrm>
              <a:off x="6340771" y="3864865"/>
              <a:ext cx="2606534" cy="461665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</p:spPr>
          <p:txBody>
            <a:bodyPr wrap="square">
              <a:spAutoFit/>
            </a:bodyPr>
            <a:lstStyle/>
            <a:p>
              <a:pPr marL="590550" indent="-285750">
                <a:buFont typeface="Arial" panose="020B0604020202020204" pitchFamily="34" charset="0"/>
                <a:buChar char="•"/>
              </a:pPr>
              <a:r>
                <a:rPr lang="zh-TW" altLang="en-US" sz="2400" u="sng" kern="1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論文格式</a:t>
              </a:r>
              <a:endParaRPr lang="zh-TW" altLang="zh-TW" sz="24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B5E2542B-45E7-4E83-ABC7-1543DAFE1257}"/>
                </a:ext>
              </a:extLst>
            </p:cNvPr>
            <p:cNvSpPr txBox="1"/>
            <p:nvPr/>
          </p:nvSpPr>
          <p:spPr>
            <a:xfrm>
              <a:off x="6413379" y="4374938"/>
              <a:ext cx="4347796" cy="2246769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中文字型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: </a:t>
              </a: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標楷體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英文字型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Times New Roman</a:t>
              </a:r>
            </a:p>
            <a:p>
              <a:pPr marL="647700" indent="-342900">
                <a:buFont typeface="Wingdings" panose="05000000000000000000" pitchFamily="2" charset="2"/>
                <a:buChar char="Ø"/>
                <a:defRPr/>
              </a:pP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內文字體大小 </a:t>
              </a:r>
              <a:r>
                <a:rPr lang="en-US" altLang="zh-TW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12</a:t>
              </a: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行距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1.5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倍行高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英文段落第一行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空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個字母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對齊方式 </a:t>
              </a:r>
              <a:r>
                <a:rPr lang="en-US" altLang="zh-TW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左右對齊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zh-TW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E95E8A63-B62A-4F4A-8E9B-4EBE77AE9DB7}"/>
              </a:ext>
            </a:extLst>
          </p:cNvPr>
          <p:cNvSpPr/>
          <p:nvPr/>
        </p:nvSpPr>
        <p:spPr>
          <a:xfrm>
            <a:off x="374417" y="4409869"/>
            <a:ext cx="3978664" cy="9920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E01100A-F8E9-4839-8CA9-64E6F75A29F5}"/>
              </a:ext>
            </a:extLst>
          </p:cNvPr>
          <p:cNvSpPr/>
          <p:nvPr/>
        </p:nvSpPr>
        <p:spPr>
          <a:xfrm>
            <a:off x="7147852" y="2841441"/>
            <a:ext cx="4385569" cy="96258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23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73AA891-E911-4E6B-AE60-1C3CDF1E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E5D8607-D780-482E-82AA-ACAC116021E3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建立階層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4CECEA-41FB-4BE3-9C8D-4E2CE7258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06" y="1366347"/>
            <a:ext cx="4631639" cy="52181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249DA6E-4E8A-4991-A154-74F89FD95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4" y="167357"/>
            <a:ext cx="4000847" cy="652328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8AA5E05C-FC16-48AB-BA5F-EDAC5FD3CC8A}"/>
              </a:ext>
            </a:extLst>
          </p:cNvPr>
          <p:cNvGrpSpPr/>
          <p:nvPr/>
        </p:nvGrpSpPr>
        <p:grpSpPr>
          <a:xfrm>
            <a:off x="7674816" y="4188500"/>
            <a:ext cx="4420404" cy="2756842"/>
            <a:chOff x="6340771" y="3864865"/>
            <a:chExt cx="4420404" cy="27568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2607101-9928-4A79-9BD7-7A6948A305BF}"/>
                </a:ext>
              </a:extLst>
            </p:cNvPr>
            <p:cNvSpPr txBox="1"/>
            <p:nvPr/>
          </p:nvSpPr>
          <p:spPr>
            <a:xfrm>
              <a:off x="6340771" y="3864865"/>
              <a:ext cx="2969510" cy="461665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</p:spPr>
          <p:txBody>
            <a:bodyPr wrap="square">
              <a:spAutoFit/>
            </a:bodyPr>
            <a:lstStyle/>
            <a:p>
              <a:pPr marL="590550" indent="-285750">
                <a:buFont typeface="Arial" panose="020B0604020202020204" pitchFamily="34" charset="0"/>
                <a:buChar char="•"/>
              </a:pPr>
              <a:r>
                <a:rPr lang="zh-TW" altLang="en-US" sz="2400" u="sng" kern="1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論文格式</a:t>
              </a:r>
              <a:endParaRPr lang="zh-TW" altLang="zh-TW" sz="24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F595A43-04F2-4B4C-BCDC-15B8F779B12E}"/>
                </a:ext>
              </a:extLst>
            </p:cNvPr>
            <p:cNvSpPr txBox="1"/>
            <p:nvPr/>
          </p:nvSpPr>
          <p:spPr>
            <a:xfrm>
              <a:off x="6413379" y="4374938"/>
              <a:ext cx="4347796" cy="2246769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中文字型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: </a:t>
              </a: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標楷體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英文字型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Times New Roman</a:t>
              </a:r>
            </a:p>
            <a:p>
              <a:pPr marL="647700" indent="-342900">
                <a:buFont typeface="Wingdings" panose="05000000000000000000" pitchFamily="2" charset="2"/>
                <a:buChar char="Ø"/>
                <a:defRPr/>
              </a:pP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內文字體大小 </a:t>
              </a:r>
              <a:r>
                <a:rPr lang="en-US" altLang="zh-TW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12</a:t>
              </a: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行距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1.5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倍行高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對齊方式 </a:t>
              </a:r>
              <a:r>
                <a:rPr lang="en-US" altLang="zh-TW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左右對齊</a:t>
              </a:r>
              <a:endParaRPr lang="en-US" altLang="zh-TW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indent="-342900"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英文段落第一行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空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個字母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zh-TW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5818A131-3557-471D-8ACD-8FBB24ACD87E}"/>
              </a:ext>
            </a:extLst>
          </p:cNvPr>
          <p:cNvGrpSpPr/>
          <p:nvPr/>
        </p:nvGrpSpPr>
        <p:grpSpPr>
          <a:xfrm>
            <a:off x="239697" y="5704655"/>
            <a:ext cx="1398751" cy="576278"/>
            <a:chOff x="1589103" y="2465047"/>
            <a:chExt cx="1398751" cy="576278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10CD4CB2-4940-4631-87CD-94B9A985DD3B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格式</a:t>
              </a:r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BFE6AA71-8264-40AA-98DE-73685ED6E547}"/>
                </a:ext>
              </a:extLst>
            </p:cNvPr>
            <p:cNvCxnSpPr>
              <a:cxnSpLocks/>
            </p:cNvCxnSpPr>
            <p:nvPr/>
          </p:nvCxnSpPr>
          <p:spPr>
            <a:xfrm>
              <a:off x="2521258" y="2684326"/>
              <a:ext cx="466596" cy="35699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8E52D79-0C84-491F-B9BF-0114D4886404}"/>
              </a:ext>
            </a:extLst>
          </p:cNvPr>
          <p:cNvGrpSpPr/>
          <p:nvPr/>
        </p:nvGrpSpPr>
        <p:grpSpPr>
          <a:xfrm>
            <a:off x="224420" y="4098726"/>
            <a:ext cx="1398751" cy="576278"/>
            <a:chOff x="1589103" y="2465047"/>
            <a:chExt cx="1398751" cy="576278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4035358-200A-4F39-A42B-965466BA1478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段落</a:t>
              </a: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29A7C0EA-EF99-4246-8C74-6E80321AB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21258" y="2684326"/>
              <a:ext cx="466596" cy="35699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EBE8A58-F74E-4DC8-94E0-7C821312B127}"/>
              </a:ext>
            </a:extLst>
          </p:cNvPr>
          <p:cNvGrpSpPr/>
          <p:nvPr/>
        </p:nvGrpSpPr>
        <p:grpSpPr>
          <a:xfrm>
            <a:off x="183384" y="5242287"/>
            <a:ext cx="435191" cy="369332"/>
            <a:chOff x="9063913" y="3949014"/>
            <a:chExt cx="435191" cy="369332"/>
          </a:xfrm>
        </p:grpSpPr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B15D8AAB-862A-4566-9C9F-7A7E3A46D32B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9ABCBECF-DE52-48B5-A7A6-44116AE5292F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A6988ECB-8CD3-4AB4-83E5-255D2C999FBF}"/>
              </a:ext>
            </a:extLst>
          </p:cNvPr>
          <p:cNvSpPr/>
          <p:nvPr/>
        </p:nvSpPr>
        <p:spPr>
          <a:xfrm>
            <a:off x="7544527" y="3263833"/>
            <a:ext cx="1253972" cy="66996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D9F2094-302B-491D-8085-34B34B7B8379}"/>
              </a:ext>
            </a:extLst>
          </p:cNvPr>
          <p:cNvSpPr/>
          <p:nvPr/>
        </p:nvSpPr>
        <p:spPr>
          <a:xfrm>
            <a:off x="8001969" y="5638253"/>
            <a:ext cx="3018179" cy="71816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7E8FEB5-F76F-497A-9F59-0D069433A49A}"/>
              </a:ext>
            </a:extLst>
          </p:cNvPr>
          <p:cNvSpPr/>
          <p:nvPr/>
        </p:nvSpPr>
        <p:spPr>
          <a:xfrm>
            <a:off x="5699752" y="936753"/>
            <a:ext cx="2165863" cy="42959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037C3DA2-CDD2-45B6-A94A-889FFA2F40B5}"/>
              </a:ext>
            </a:extLst>
          </p:cNvPr>
          <p:cNvGrpSpPr/>
          <p:nvPr/>
        </p:nvGrpSpPr>
        <p:grpSpPr>
          <a:xfrm>
            <a:off x="224420" y="3619978"/>
            <a:ext cx="435191" cy="369332"/>
            <a:chOff x="9063913" y="3949014"/>
            <a:chExt cx="435191" cy="369332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024129F8-E2F0-43C4-8162-9F3A34063B46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F7CB4965-F32F-41EC-B420-FCC8470A02E6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A5B8C54D-39C6-4E46-B61E-27CCCBE9A727}"/>
              </a:ext>
            </a:extLst>
          </p:cNvPr>
          <p:cNvSpPr/>
          <p:nvPr/>
        </p:nvSpPr>
        <p:spPr>
          <a:xfrm>
            <a:off x="5699751" y="2867487"/>
            <a:ext cx="2449950" cy="27432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10796D7-D607-4D92-97A1-915823D27FDE}"/>
              </a:ext>
            </a:extLst>
          </p:cNvPr>
          <p:cNvSpPr/>
          <p:nvPr/>
        </p:nvSpPr>
        <p:spPr>
          <a:xfrm>
            <a:off x="5699751" y="4066478"/>
            <a:ext cx="2121177" cy="2515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2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46F77C04-5A33-4D15-9A84-E8569E26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2F5A9AD-8EF7-4B4E-96E1-E160E51D0E19}"/>
              </a:ext>
            </a:extLst>
          </p:cNvPr>
          <p:cNvSpPr txBox="1"/>
          <p:nvPr/>
        </p:nvSpPr>
        <p:spPr>
          <a:xfrm>
            <a:off x="1360502" y="35197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建立階層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1CD9F8F-48E6-4EA9-AEFA-4EBDB61E9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10975" b="37138"/>
          <a:stretch/>
        </p:blipFill>
        <p:spPr>
          <a:xfrm>
            <a:off x="1530055" y="2722681"/>
            <a:ext cx="8673485" cy="228506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1B2E7699-64D2-4616-86CB-D0389DF3488D}"/>
              </a:ext>
            </a:extLst>
          </p:cNvPr>
          <p:cNvGrpSpPr/>
          <p:nvPr/>
        </p:nvGrpSpPr>
        <p:grpSpPr>
          <a:xfrm>
            <a:off x="3718355" y="149482"/>
            <a:ext cx="4420404" cy="2756842"/>
            <a:chOff x="6340771" y="3864865"/>
            <a:chExt cx="4420404" cy="27568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DB2DA8EA-EE34-4FD4-B7B9-A7B92AD24C43}"/>
                </a:ext>
              </a:extLst>
            </p:cNvPr>
            <p:cNvSpPr txBox="1"/>
            <p:nvPr/>
          </p:nvSpPr>
          <p:spPr>
            <a:xfrm>
              <a:off x="6340771" y="3864865"/>
              <a:ext cx="2969510" cy="461665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</p:spPr>
          <p:txBody>
            <a:bodyPr wrap="square">
              <a:spAutoFit/>
            </a:bodyPr>
            <a:lstStyle/>
            <a:p>
              <a:pPr marL="590550" indent="-285750">
                <a:buFont typeface="Arial" panose="020B0604020202020204" pitchFamily="34" charset="0"/>
                <a:buChar char="•"/>
              </a:pPr>
              <a:r>
                <a:rPr lang="zh-TW" altLang="en-US" sz="2400" u="sng" kern="10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論文格式</a:t>
              </a:r>
              <a:endParaRPr lang="zh-TW" altLang="zh-TW" sz="2400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E4E2CA0-1E23-4BAA-95A4-47AB317DA20E}"/>
                </a:ext>
              </a:extLst>
            </p:cNvPr>
            <p:cNvSpPr txBox="1"/>
            <p:nvPr/>
          </p:nvSpPr>
          <p:spPr>
            <a:xfrm>
              <a:off x="6413379" y="4374938"/>
              <a:ext cx="4347796" cy="2246769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中文字型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: </a:t>
              </a: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標楷體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英文字型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Times New Roman</a:t>
              </a:r>
            </a:p>
            <a:p>
              <a:pPr marL="647700" indent="-342900">
                <a:buFont typeface="Wingdings" panose="05000000000000000000" pitchFamily="2" charset="2"/>
                <a:buChar char="Ø"/>
                <a:defRPr/>
              </a:pP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內文字體大小 </a:t>
              </a:r>
              <a:r>
                <a:rPr lang="en-US" altLang="zh-TW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12</a:t>
              </a: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行距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1.5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倍行高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對齊方式 </a:t>
              </a:r>
              <a:r>
                <a:rPr lang="en-US" altLang="zh-TW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lang="zh-TW" altLang="en-US" sz="20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左右對齊</a:t>
              </a:r>
              <a:endParaRPr lang="en-US" altLang="zh-TW" sz="20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indent="-342900">
                <a:buFont typeface="Wingdings" panose="05000000000000000000" pitchFamily="2" charset="2"/>
                <a:buChar char="Ø"/>
                <a:defRPr/>
              </a:pP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英文段落第一行 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: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空</a:t>
              </a:r>
              <a:r>
                <a:rPr kumimoji="0" lang="en-US" altLang="zh-TW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r>
                <a:rPr kumimoji="0" lang="zh-TW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個字母</a:t>
              </a:r>
              <a:endParaRPr kumimoji="0" lang="en-US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6477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zh-TW" altLang="zh-TW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83451970-79FE-4916-A020-07A2A7E27E4D}"/>
              </a:ext>
            </a:extLst>
          </p:cNvPr>
          <p:cNvGrpSpPr/>
          <p:nvPr/>
        </p:nvGrpSpPr>
        <p:grpSpPr>
          <a:xfrm>
            <a:off x="818200" y="1632672"/>
            <a:ext cx="2069268" cy="1090009"/>
            <a:chOff x="730347" y="630779"/>
            <a:chExt cx="1982862" cy="1113353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2CA1AFC1-122A-494F-8AA4-9CA65F7ABC8D}"/>
                </a:ext>
              </a:extLst>
            </p:cNvPr>
            <p:cNvSpPr txBox="1"/>
            <p:nvPr/>
          </p:nvSpPr>
          <p:spPr>
            <a:xfrm>
              <a:off x="730347" y="630779"/>
              <a:ext cx="1982862" cy="534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移動上標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48070121-D8FE-4D6A-BE55-1251D7D987F5}"/>
                </a:ext>
              </a:extLst>
            </p:cNvPr>
            <p:cNvCxnSpPr>
              <a:cxnSpLocks/>
            </p:cNvCxnSpPr>
            <p:nvPr/>
          </p:nvCxnSpPr>
          <p:spPr>
            <a:xfrm>
              <a:off x="2049666" y="1165205"/>
              <a:ext cx="439994" cy="57892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17A79D0-9E28-42EC-AA30-4BF97A1B0D1F}"/>
              </a:ext>
            </a:extLst>
          </p:cNvPr>
          <p:cNvSpPr/>
          <p:nvPr/>
        </p:nvSpPr>
        <p:spPr>
          <a:xfrm>
            <a:off x="2627543" y="2860689"/>
            <a:ext cx="305810" cy="2643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7BB97D61-FEEA-42B1-959C-6425DC735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42" y="5225328"/>
            <a:ext cx="8535098" cy="1280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2F82FA7-BA86-4BB9-BC27-E80790C32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2" y="3676515"/>
            <a:ext cx="1627299" cy="1820369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635406DF-B81B-4B0E-A843-83277CE2AF6D}"/>
              </a:ext>
            </a:extLst>
          </p:cNvPr>
          <p:cNvGrpSpPr/>
          <p:nvPr/>
        </p:nvGrpSpPr>
        <p:grpSpPr>
          <a:xfrm>
            <a:off x="208238" y="3817767"/>
            <a:ext cx="2069268" cy="1151153"/>
            <a:chOff x="730347" y="630779"/>
            <a:chExt cx="1982862" cy="1175806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5D65DC0D-B868-4827-9BC9-24D5C7372705}"/>
                </a:ext>
              </a:extLst>
            </p:cNvPr>
            <p:cNvSpPr txBox="1"/>
            <p:nvPr/>
          </p:nvSpPr>
          <p:spPr>
            <a:xfrm>
              <a:off x="730347" y="630779"/>
              <a:ext cx="1982862" cy="5344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複製格式</a:t>
              </a:r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9B706BEF-1133-4519-98EB-F2DFEF1EE7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4496" y="1165205"/>
              <a:ext cx="215170" cy="64138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963FC7DE-2EC5-483F-BE88-416559484F3D}"/>
              </a:ext>
            </a:extLst>
          </p:cNvPr>
          <p:cNvGrpSpPr/>
          <p:nvPr/>
        </p:nvGrpSpPr>
        <p:grpSpPr>
          <a:xfrm>
            <a:off x="807681" y="1158571"/>
            <a:ext cx="435191" cy="369332"/>
            <a:chOff x="9063913" y="3949014"/>
            <a:chExt cx="435191" cy="369332"/>
          </a:xfrm>
        </p:grpSpPr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1ECB9312-8AD6-49ED-82B3-BF6EF65DA4D6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F6D8B23D-B0AD-45F6-8FD3-4041E39B2B00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B57686EC-914F-474E-BB97-5282CCC66E13}"/>
              </a:ext>
            </a:extLst>
          </p:cNvPr>
          <p:cNvGrpSpPr/>
          <p:nvPr/>
        </p:nvGrpSpPr>
        <p:grpSpPr>
          <a:xfrm>
            <a:off x="208238" y="3366309"/>
            <a:ext cx="435191" cy="369332"/>
            <a:chOff x="9063913" y="3949014"/>
            <a:chExt cx="435191" cy="369332"/>
          </a:xfrm>
        </p:grpSpPr>
        <p:sp>
          <p:nvSpPr>
            <p:cNvPr id="30" name="橢圓 29">
              <a:extLst>
                <a:ext uri="{FF2B5EF4-FFF2-40B4-BE49-F238E27FC236}">
                  <a16:creationId xmlns:a16="http://schemas.microsoft.com/office/drawing/2014/main" id="{1BEF4A74-E0AF-41B4-A0F3-EE273B0F6A59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CC4FA99D-061F-4121-99C9-D728478AF760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ED8F6B2A-1C2D-4EAC-BBF9-6B82512E05F9}"/>
              </a:ext>
            </a:extLst>
          </p:cNvPr>
          <p:cNvGrpSpPr/>
          <p:nvPr/>
        </p:nvGrpSpPr>
        <p:grpSpPr>
          <a:xfrm>
            <a:off x="4669654" y="5879240"/>
            <a:ext cx="3226195" cy="844367"/>
            <a:chOff x="86285" y="2197838"/>
            <a:chExt cx="3226195" cy="844367"/>
          </a:xfrm>
        </p:grpSpPr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50C0CA2-F227-4FC8-B441-F86C145A593D}"/>
                </a:ext>
              </a:extLst>
            </p:cNvPr>
            <p:cNvSpPr txBox="1"/>
            <p:nvPr/>
          </p:nvSpPr>
          <p:spPr>
            <a:xfrm>
              <a:off x="538396" y="2518985"/>
              <a:ext cx="2774084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選取下一段落</a:t>
              </a:r>
            </a:p>
          </p:txBody>
        </p:sp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500636B9-E4DC-45F2-BCDB-8446673252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285" y="2197838"/>
              <a:ext cx="1343206" cy="30728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C0E38466-408E-4717-B621-9ADA31F8A7F3}"/>
              </a:ext>
            </a:extLst>
          </p:cNvPr>
          <p:cNvSpPr/>
          <p:nvPr/>
        </p:nvSpPr>
        <p:spPr>
          <a:xfrm>
            <a:off x="3957825" y="2192062"/>
            <a:ext cx="3819012" cy="4207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A883A3B2-DE92-467B-9B0C-13EBC6085B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/>
          <a:stretch/>
        </p:blipFill>
        <p:spPr>
          <a:xfrm>
            <a:off x="8138759" y="1158571"/>
            <a:ext cx="3946998" cy="4176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6F73D48F-90CE-4EBE-898E-D6674BC46BE4}"/>
              </a:ext>
            </a:extLst>
          </p:cNvPr>
          <p:cNvSpPr/>
          <p:nvPr/>
        </p:nvSpPr>
        <p:spPr>
          <a:xfrm>
            <a:off x="10120544" y="3009530"/>
            <a:ext cx="1862386" cy="80823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7E6884C-81EA-40FE-BD58-928E8344666C}"/>
              </a:ext>
            </a:extLst>
          </p:cNvPr>
          <p:cNvGrpSpPr/>
          <p:nvPr/>
        </p:nvGrpSpPr>
        <p:grpSpPr>
          <a:xfrm>
            <a:off x="4669654" y="6162107"/>
            <a:ext cx="435191" cy="369332"/>
            <a:chOff x="9063913" y="3949014"/>
            <a:chExt cx="435191" cy="369332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E95D1889-F3F0-4EEC-8463-56161B3B0AFB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CB738B3F-E8F6-43AA-8FAE-18EF03E57F42}"/>
                </a:ext>
              </a:extLst>
            </p:cNvPr>
            <p:cNvSpPr txBox="1"/>
            <p:nvPr/>
          </p:nvSpPr>
          <p:spPr>
            <a:xfrm>
              <a:off x="9063913" y="3949014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3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37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797B0B3-8554-4ED2-B478-25A17FC2B209}"/>
              </a:ext>
            </a:extLst>
          </p:cNvPr>
          <p:cNvSpPr txBox="1"/>
          <p:nvPr/>
        </p:nvSpPr>
        <p:spPr>
          <a:xfrm>
            <a:off x="1360502" y="343101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每一章都從新頁開始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EBEEC9E-508B-4B9C-AF29-793D9DB9F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12" y="1434449"/>
            <a:ext cx="4805377" cy="31389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E22D613E-41BD-4321-B076-882146DC0979}"/>
              </a:ext>
            </a:extLst>
          </p:cNvPr>
          <p:cNvGrpSpPr/>
          <p:nvPr/>
        </p:nvGrpSpPr>
        <p:grpSpPr>
          <a:xfrm>
            <a:off x="3652086" y="1988525"/>
            <a:ext cx="932155" cy="1089171"/>
            <a:chOff x="1589103" y="1899096"/>
            <a:chExt cx="932155" cy="1089171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B2FA4DB-3F65-414C-AD13-A311AD8D472C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插入</a:t>
              </a:r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5B5AA4EF-F2E7-4D78-89E9-8466B9E5D92B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1107201B-FDDE-47A4-B9FB-C7FAFA25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31" y="3355621"/>
            <a:ext cx="4805377" cy="31389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A5EF1A36-8023-41A2-9C91-AC1A65768D39}"/>
              </a:ext>
            </a:extLst>
          </p:cNvPr>
          <p:cNvGrpSpPr/>
          <p:nvPr/>
        </p:nvGrpSpPr>
        <p:grpSpPr>
          <a:xfrm>
            <a:off x="6724765" y="4820984"/>
            <a:ext cx="1728054" cy="1089171"/>
            <a:chOff x="1589103" y="1899096"/>
            <a:chExt cx="1728054" cy="1089171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C0FDBBA-DCBB-4198-A3F4-F2E50A1A2AD6}"/>
                </a:ext>
              </a:extLst>
            </p:cNvPr>
            <p:cNvSpPr txBox="1"/>
            <p:nvPr/>
          </p:nvSpPr>
          <p:spPr>
            <a:xfrm>
              <a:off x="1589103" y="2465047"/>
              <a:ext cx="1728054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分頁符號</a:t>
              </a: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BAA234A5-1C83-4E56-9D71-F08C19F73725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BB0BA5F7-C2E7-4A6F-8CF4-A8D2B1CBD245}"/>
              </a:ext>
            </a:extLst>
          </p:cNvPr>
          <p:cNvSpPr/>
          <p:nvPr/>
        </p:nvSpPr>
        <p:spPr>
          <a:xfrm>
            <a:off x="6050131" y="4412479"/>
            <a:ext cx="963229" cy="3197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2703BCC-26C8-4D65-9884-85BDA2F1271C}"/>
              </a:ext>
            </a:extLst>
          </p:cNvPr>
          <p:cNvSpPr txBox="1"/>
          <p:nvPr/>
        </p:nvSpPr>
        <p:spPr>
          <a:xfrm>
            <a:off x="22840" y="4998766"/>
            <a:ext cx="5627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8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分頁符號好處</a:t>
            </a:r>
            <a:r>
              <a:rPr lang="en-US" altLang="zh-TW" sz="28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B85F7F9-2945-43DB-BED5-B18049695BE7}"/>
              </a:ext>
            </a:extLst>
          </p:cNvPr>
          <p:cNvSpPr txBox="1"/>
          <p:nvPr/>
        </p:nvSpPr>
        <p:spPr>
          <a:xfrm>
            <a:off x="269621" y="5548686"/>
            <a:ext cx="5505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不管前面如何變動，分頁符號以下的東西永遠在新的一頁 </a:t>
            </a:r>
            <a:endParaRPr kumimoji="0" lang="en-US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6F8FAA7-0ED5-492F-910A-A74EF653922D}"/>
              </a:ext>
            </a:extLst>
          </p:cNvPr>
          <p:cNvSpPr txBox="1"/>
          <p:nvPr/>
        </p:nvSpPr>
        <p:spPr>
          <a:xfrm>
            <a:off x="7455022" y="1733831"/>
            <a:ext cx="50235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0550" indent="-285750"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插入</a:t>
            </a:r>
            <a:r>
              <a:rPr lang="en-US" altLang="zh-TW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分頁符號</a:t>
            </a: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90550" indent="-285750">
              <a:buFont typeface="Arial" panose="020B0604020202020204" pitchFamily="34" charset="0"/>
              <a:buChar char="•"/>
            </a:pPr>
            <a:r>
              <a:rPr lang="en-US" altLang="zh-TW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Ctrl + Enter</a:t>
            </a: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3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10DC870-0C88-4D73-B569-98D09B689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6" y="1335401"/>
            <a:ext cx="4805377" cy="3138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6B19E18B-F9E8-446A-B6B1-D15070FEB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27" y="2228178"/>
            <a:ext cx="4414039" cy="3145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13E4598-D82C-4A22-92F7-5364EED0CC0D}"/>
              </a:ext>
            </a:extLst>
          </p:cNvPr>
          <p:cNvSpPr txBox="1"/>
          <p:nvPr/>
        </p:nvSpPr>
        <p:spPr>
          <a:xfrm>
            <a:off x="1367160" y="351978"/>
            <a:ext cx="388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建立特殊符號快捷鍵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8D7CC41-F25D-4E27-8F6B-A7D81BE10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31" y="3084183"/>
            <a:ext cx="4871311" cy="37222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E057B562-7EB3-4CA1-9363-17B6ED78D499}"/>
              </a:ext>
            </a:extLst>
          </p:cNvPr>
          <p:cNvGrpSpPr/>
          <p:nvPr/>
        </p:nvGrpSpPr>
        <p:grpSpPr>
          <a:xfrm>
            <a:off x="1539200" y="1889477"/>
            <a:ext cx="932155" cy="1089171"/>
            <a:chOff x="1589103" y="1899096"/>
            <a:chExt cx="932155" cy="1089171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5177845-073A-44B0-B4B9-CEA816BEAD24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插入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6E442AD4-2BCD-49D9-955C-C5EDEFCDC55C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DE52E5A-A5A5-4875-B59E-DEDDDC55CDCB}"/>
              </a:ext>
            </a:extLst>
          </p:cNvPr>
          <p:cNvGrpSpPr/>
          <p:nvPr/>
        </p:nvGrpSpPr>
        <p:grpSpPr>
          <a:xfrm>
            <a:off x="4800450" y="4714404"/>
            <a:ext cx="1680427" cy="1027780"/>
            <a:chOff x="1589103" y="1960487"/>
            <a:chExt cx="1680427" cy="1027780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B423823-C0D6-424B-82F0-78D6E0AFB367}"/>
                </a:ext>
              </a:extLst>
            </p:cNvPr>
            <p:cNvSpPr txBox="1"/>
            <p:nvPr/>
          </p:nvSpPr>
          <p:spPr>
            <a:xfrm>
              <a:off x="1589103" y="2465047"/>
              <a:ext cx="1680427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其他符號</a:t>
              </a: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FD3CF4C-EAE1-40C8-B2D2-B7636878E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297" y="1960487"/>
              <a:ext cx="511628" cy="50456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EA5A08D-366B-4D06-83AE-FB6C99AE1E30}"/>
              </a:ext>
            </a:extLst>
          </p:cNvPr>
          <p:cNvGrpSpPr/>
          <p:nvPr/>
        </p:nvGrpSpPr>
        <p:grpSpPr>
          <a:xfrm>
            <a:off x="9398550" y="3800934"/>
            <a:ext cx="1619834" cy="987559"/>
            <a:chOff x="1589103" y="1899096"/>
            <a:chExt cx="1619834" cy="1203668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31649027-F0F6-492A-802E-BA5CFA759108}"/>
                </a:ext>
              </a:extLst>
            </p:cNvPr>
            <p:cNvSpPr txBox="1"/>
            <p:nvPr/>
          </p:nvSpPr>
          <p:spPr>
            <a:xfrm>
              <a:off x="1589103" y="2465047"/>
              <a:ext cx="1619834" cy="6377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設定字型</a:t>
              </a:r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FBE39AB7-5D48-4DD3-9084-3D82E8E1647E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54D834A8-C8C5-4DA7-BB90-884B2E1BF606}"/>
              </a:ext>
            </a:extLst>
          </p:cNvPr>
          <p:cNvGrpSpPr/>
          <p:nvPr/>
        </p:nvGrpSpPr>
        <p:grpSpPr>
          <a:xfrm>
            <a:off x="8354625" y="4506044"/>
            <a:ext cx="1619834" cy="987559"/>
            <a:chOff x="1589103" y="1899096"/>
            <a:chExt cx="1619834" cy="1203668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5C3A538E-044F-427F-923A-49A4A3AA06FA}"/>
                </a:ext>
              </a:extLst>
            </p:cNvPr>
            <p:cNvSpPr txBox="1"/>
            <p:nvPr/>
          </p:nvSpPr>
          <p:spPr>
            <a:xfrm>
              <a:off x="1589103" y="2465047"/>
              <a:ext cx="1619834" cy="6377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選定符號</a:t>
              </a:r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734254DD-AAE4-466E-8393-7C2FE2A1446A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E50E5EB3-0DB3-4257-84A7-EF13283FA2BD}"/>
              </a:ext>
            </a:extLst>
          </p:cNvPr>
          <p:cNvSpPr/>
          <p:nvPr/>
        </p:nvSpPr>
        <p:spPr>
          <a:xfrm>
            <a:off x="5508481" y="3034133"/>
            <a:ext cx="871995" cy="3014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D17B1EE-308C-4257-ABCC-9CF29B05D2D0}"/>
              </a:ext>
            </a:extLst>
          </p:cNvPr>
          <p:cNvSpPr txBox="1"/>
          <p:nvPr/>
        </p:nvSpPr>
        <p:spPr>
          <a:xfrm>
            <a:off x="6305231" y="257452"/>
            <a:ext cx="56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59755552-7353-46C3-964B-CF40CDE2463A}"/>
              </a:ext>
            </a:extLst>
          </p:cNvPr>
          <p:cNvGrpSpPr/>
          <p:nvPr/>
        </p:nvGrpSpPr>
        <p:grpSpPr>
          <a:xfrm>
            <a:off x="9064745" y="3966770"/>
            <a:ext cx="443237" cy="369332"/>
            <a:chOff x="9064745" y="3966770"/>
            <a:chExt cx="443237" cy="369332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82F69F13-B329-4EAD-97B5-9CF4CC21030D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8ACBB1D1-4CCC-4956-B15E-8ACFEEB9AFE2}"/>
                </a:ext>
              </a:extLst>
            </p:cNvPr>
            <p:cNvSpPr txBox="1"/>
            <p:nvPr/>
          </p:nvSpPr>
          <p:spPr>
            <a:xfrm>
              <a:off x="9072791" y="3966770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橢圓 36">
            <a:extLst>
              <a:ext uri="{FF2B5EF4-FFF2-40B4-BE49-F238E27FC236}">
                <a16:creationId xmlns:a16="http://schemas.microsoft.com/office/drawing/2014/main" id="{3A768552-B059-4B25-BA21-1A262EE31992}"/>
              </a:ext>
            </a:extLst>
          </p:cNvPr>
          <p:cNvSpPr/>
          <p:nvPr/>
        </p:nvSpPr>
        <p:spPr>
          <a:xfrm>
            <a:off x="8020820" y="4589406"/>
            <a:ext cx="298188" cy="2923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471AA9C-D990-42CC-B7E0-1741BCBE909D}"/>
              </a:ext>
            </a:extLst>
          </p:cNvPr>
          <p:cNvSpPr txBox="1"/>
          <p:nvPr/>
        </p:nvSpPr>
        <p:spPr>
          <a:xfrm>
            <a:off x="8020820" y="4562219"/>
            <a:ext cx="48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2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EFE50C56-2978-45C0-9067-D3E13D7B9211}"/>
              </a:ext>
            </a:extLst>
          </p:cNvPr>
          <p:cNvSpPr/>
          <p:nvPr/>
        </p:nvSpPr>
        <p:spPr>
          <a:xfrm>
            <a:off x="7788050" y="5771778"/>
            <a:ext cx="298188" cy="2923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6F46004-CB92-4642-8B3D-60A24959989A}"/>
              </a:ext>
            </a:extLst>
          </p:cNvPr>
          <p:cNvSpPr txBox="1"/>
          <p:nvPr/>
        </p:nvSpPr>
        <p:spPr>
          <a:xfrm>
            <a:off x="7795824" y="5742184"/>
            <a:ext cx="48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3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4C5053F-AD70-4603-B7D9-30EEE92906F1}"/>
              </a:ext>
            </a:extLst>
          </p:cNvPr>
          <p:cNvSpPr/>
          <p:nvPr/>
        </p:nvSpPr>
        <p:spPr>
          <a:xfrm>
            <a:off x="8138872" y="6010647"/>
            <a:ext cx="898596" cy="425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157ADF2-FD67-4DAB-BEB1-DF27993BDBD8}"/>
              </a:ext>
            </a:extLst>
          </p:cNvPr>
          <p:cNvSpPr txBox="1"/>
          <p:nvPr/>
        </p:nvSpPr>
        <p:spPr>
          <a:xfrm>
            <a:off x="7655204" y="1647506"/>
            <a:ext cx="3976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0550" indent="-285750">
              <a:buFont typeface="Arial" panose="020B0604020202020204" pitchFamily="34" charset="0"/>
              <a:buChar char="•"/>
            </a:pPr>
            <a:r>
              <a:rPr lang="en-US" altLang="zh-TW" sz="28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Times New Roman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2B89009D-68AB-475F-9859-AA3040253571}"/>
              </a:ext>
            </a:extLst>
          </p:cNvPr>
          <p:cNvSpPr txBox="1"/>
          <p:nvPr/>
        </p:nvSpPr>
        <p:spPr>
          <a:xfrm>
            <a:off x="7819247" y="2126379"/>
            <a:ext cx="3944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℃ : 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字母符號</a:t>
            </a:r>
            <a:endParaRPr kumimoji="0" lang="en-US" altLang="zh-TW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7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µ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拉丁文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補充</a:t>
            </a:r>
            <a:endParaRPr kumimoji="0" lang="zh-TW" altLang="zh-TW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3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字方塊 49">
            <a:extLst>
              <a:ext uri="{FF2B5EF4-FFF2-40B4-BE49-F238E27FC236}">
                <a16:creationId xmlns:a16="http://schemas.microsoft.com/office/drawing/2014/main" id="{53B41F32-2101-4512-A67B-E1688C4F09C2}"/>
              </a:ext>
            </a:extLst>
          </p:cNvPr>
          <p:cNvSpPr txBox="1"/>
          <p:nvPr/>
        </p:nvSpPr>
        <p:spPr>
          <a:xfrm>
            <a:off x="7655204" y="1647506"/>
            <a:ext cx="3976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0550" indent="-285750">
              <a:buFont typeface="Arial" panose="020B0604020202020204" pitchFamily="34" charset="0"/>
              <a:buChar char="•"/>
            </a:pPr>
            <a:r>
              <a:rPr lang="en-US" altLang="zh-TW" sz="28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Times New Roman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4A62964D-BB84-41AA-BAE2-0C5D5966C39F}"/>
              </a:ext>
            </a:extLst>
          </p:cNvPr>
          <p:cNvSpPr txBox="1"/>
          <p:nvPr/>
        </p:nvSpPr>
        <p:spPr>
          <a:xfrm>
            <a:off x="7819247" y="2126379"/>
            <a:ext cx="3944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℃ : 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字母符號</a:t>
            </a:r>
            <a:endParaRPr kumimoji="0" lang="en-US" altLang="zh-TW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7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µ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拉丁文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補充</a:t>
            </a:r>
            <a:endParaRPr kumimoji="0" lang="zh-TW" altLang="zh-TW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 descr="文書] word 必備好用技巧">
            <a:extLst>
              <a:ext uri="{FF2B5EF4-FFF2-40B4-BE49-F238E27FC236}">
                <a16:creationId xmlns:a16="http://schemas.microsoft.com/office/drawing/2014/main" id="{D391046C-04CF-4A64-A316-440F71DA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171852" cy="11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13E4598-D82C-4A22-92F7-5364EED0CC0D}"/>
              </a:ext>
            </a:extLst>
          </p:cNvPr>
          <p:cNvSpPr txBox="1"/>
          <p:nvPr/>
        </p:nvSpPr>
        <p:spPr>
          <a:xfrm>
            <a:off x="1367160" y="351978"/>
            <a:ext cx="388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建立特殊符號快捷鍵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0DC870-0C88-4D73-B569-98D09B68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6" y="1335401"/>
            <a:ext cx="4805377" cy="31389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70C2FCC-2BC6-4C22-B4C5-E4C1185F5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84" y="2349632"/>
            <a:ext cx="4742178" cy="340915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8D7CC41-F25D-4E27-8F6B-A7D81BE10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31" y="3084183"/>
            <a:ext cx="4871311" cy="37222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E057B562-7EB3-4CA1-9363-17B6ED78D499}"/>
              </a:ext>
            </a:extLst>
          </p:cNvPr>
          <p:cNvGrpSpPr/>
          <p:nvPr/>
        </p:nvGrpSpPr>
        <p:grpSpPr>
          <a:xfrm>
            <a:off x="1539200" y="1889477"/>
            <a:ext cx="932155" cy="1089171"/>
            <a:chOff x="1589103" y="1899096"/>
            <a:chExt cx="932155" cy="1089171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05177845-073A-44B0-B4B9-CEA816BEAD24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插入</a:t>
              </a: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6E442AD4-2BCD-49D9-955C-C5EDEFCDC55C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DE52E5A-A5A5-4875-B59E-DEDDDC55CDCB}"/>
              </a:ext>
            </a:extLst>
          </p:cNvPr>
          <p:cNvGrpSpPr/>
          <p:nvPr/>
        </p:nvGrpSpPr>
        <p:grpSpPr>
          <a:xfrm>
            <a:off x="5077112" y="3549652"/>
            <a:ext cx="932155" cy="1027780"/>
            <a:chOff x="1589103" y="1960487"/>
            <a:chExt cx="932155" cy="1027780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B423823-C0D6-424B-82F0-78D6E0AFB367}"/>
                </a:ext>
              </a:extLst>
            </p:cNvPr>
            <p:cNvSpPr txBox="1"/>
            <p:nvPr/>
          </p:nvSpPr>
          <p:spPr>
            <a:xfrm>
              <a:off x="1589103" y="2465047"/>
              <a:ext cx="93215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符號</a:t>
              </a: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FD3CF4C-EAE1-40C8-B2D2-B7636878E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7297" y="1960487"/>
              <a:ext cx="511628" cy="50456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EA5A08D-366B-4D06-83AE-FB6C99AE1E30}"/>
              </a:ext>
            </a:extLst>
          </p:cNvPr>
          <p:cNvGrpSpPr/>
          <p:nvPr/>
        </p:nvGrpSpPr>
        <p:grpSpPr>
          <a:xfrm>
            <a:off x="9398550" y="3800934"/>
            <a:ext cx="1619834" cy="987559"/>
            <a:chOff x="1589103" y="1899096"/>
            <a:chExt cx="1619834" cy="1203668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31649027-F0F6-492A-802E-BA5CFA759108}"/>
                </a:ext>
              </a:extLst>
            </p:cNvPr>
            <p:cNvSpPr txBox="1"/>
            <p:nvPr/>
          </p:nvSpPr>
          <p:spPr>
            <a:xfrm>
              <a:off x="1589103" y="2465047"/>
              <a:ext cx="1619834" cy="6377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設定字型</a:t>
              </a:r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FBE39AB7-5D48-4DD3-9084-3D82E8E1647E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54D834A8-C8C5-4DA7-BB90-884B2E1BF606}"/>
              </a:ext>
            </a:extLst>
          </p:cNvPr>
          <p:cNvGrpSpPr/>
          <p:nvPr/>
        </p:nvGrpSpPr>
        <p:grpSpPr>
          <a:xfrm>
            <a:off x="8354625" y="4506044"/>
            <a:ext cx="1619834" cy="987559"/>
            <a:chOff x="1589103" y="1899096"/>
            <a:chExt cx="1619834" cy="1203668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5C3A538E-044F-427F-923A-49A4A3AA06FA}"/>
                </a:ext>
              </a:extLst>
            </p:cNvPr>
            <p:cNvSpPr txBox="1"/>
            <p:nvPr/>
          </p:nvSpPr>
          <p:spPr>
            <a:xfrm>
              <a:off x="1589103" y="2465047"/>
              <a:ext cx="1619834" cy="6377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選定符號</a:t>
              </a:r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734254DD-AAE4-466E-8393-7C2FE2A1446A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E50E5EB3-0DB3-4257-84A7-EF13283FA2BD}"/>
              </a:ext>
            </a:extLst>
          </p:cNvPr>
          <p:cNvSpPr/>
          <p:nvPr/>
        </p:nvSpPr>
        <p:spPr>
          <a:xfrm>
            <a:off x="6123694" y="3188364"/>
            <a:ext cx="507905" cy="247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0D17B1EE-308C-4257-ABCC-9CF29B05D2D0}"/>
              </a:ext>
            </a:extLst>
          </p:cNvPr>
          <p:cNvSpPr txBox="1"/>
          <p:nvPr/>
        </p:nvSpPr>
        <p:spPr>
          <a:xfrm>
            <a:off x="6305231" y="257452"/>
            <a:ext cx="56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59755552-7353-46C3-964B-CF40CDE2463A}"/>
              </a:ext>
            </a:extLst>
          </p:cNvPr>
          <p:cNvGrpSpPr/>
          <p:nvPr/>
        </p:nvGrpSpPr>
        <p:grpSpPr>
          <a:xfrm>
            <a:off x="9064745" y="3966770"/>
            <a:ext cx="443237" cy="369332"/>
            <a:chOff x="9064745" y="3966770"/>
            <a:chExt cx="443237" cy="369332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82F69F13-B329-4EAD-97B5-9CF4CC21030D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8ACBB1D1-4CCC-4956-B15E-8ACFEEB9AFE2}"/>
                </a:ext>
              </a:extLst>
            </p:cNvPr>
            <p:cNvSpPr txBox="1"/>
            <p:nvPr/>
          </p:nvSpPr>
          <p:spPr>
            <a:xfrm>
              <a:off x="9072791" y="3966770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橢圓 36">
            <a:extLst>
              <a:ext uri="{FF2B5EF4-FFF2-40B4-BE49-F238E27FC236}">
                <a16:creationId xmlns:a16="http://schemas.microsoft.com/office/drawing/2014/main" id="{3A768552-B059-4B25-BA21-1A262EE31992}"/>
              </a:ext>
            </a:extLst>
          </p:cNvPr>
          <p:cNvSpPr/>
          <p:nvPr/>
        </p:nvSpPr>
        <p:spPr>
          <a:xfrm>
            <a:off x="8020820" y="4589406"/>
            <a:ext cx="298188" cy="2923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471AA9C-D990-42CC-B7E0-1741BCBE909D}"/>
              </a:ext>
            </a:extLst>
          </p:cNvPr>
          <p:cNvSpPr txBox="1"/>
          <p:nvPr/>
        </p:nvSpPr>
        <p:spPr>
          <a:xfrm>
            <a:off x="8020820" y="4562219"/>
            <a:ext cx="48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2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EFE50C56-2978-45C0-9067-D3E13D7B9211}"/>
              </a:ext>
            </a:extLst>
          </p:cNvPr>
          <p:cNvSpPr/>
          <p:nvPr/>
        </p:nvSpPr>
        <p:spPr>
          <a:xfrm>
            <a:off x="7788050" y="5771778"/>
            <a:ext cx="298188" cy="2923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6F46004-CB92-4642-8B3D-60A24959989A}"/>
              </a:ext>
            </a:extLst>
          </p:cNvPr>
          <p:cNvSpPr txBox="1"/>
          <p:nvPr/>
        </p:nvSpPr>
        <p:spPr>
          <a:xfrm>
            <a:off x="7795824" y="5742184"/>
            <a:ext cx="48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3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4C5053F-AD70-4603-B7D9-30EEE92906F1}"/>
              </a:ext>
            </a:extLst>
          </p:cNvPr>
          <p:cNvSpPr/>
          <p:nvPr/>
        </p:nvSpPr>
        <p:spPr>
          <a:xfrm>
            <a:off x="8138872" y="6010647"/>
            <a:ext cx="898596" cy="425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1B9012E7-74EF-421B-BDAC-94AB4B630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6" y="1075535"/>
            <a:ext cx="5583652" cy="553357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536FB5C3-4397-428F-A70C-396249379B19}"/>
              </a:ext>
            </a:extLst>
          </p:cNvPr>
          <p:cNvGrpSpPr/>
          <p:nvPr/>
        </p:nvGrpSpPr>
        <p:grpSpPr>
          <a:xfrm>
            <a:off x="5669814" y="3842322"/>
            <a:ext cx="2029079" cy="987559"/>
            <a:chOff x="1589102" y="1899096"/>
            <a:chExt cx="2029079" cy="1203668"/>
          </a:xfrm>
        </p:grpSpPr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0FC2DE1A-6BB3-4EF9-A2A9-529967F667F6}"/>
                </a:ext>
              </a:extLst>
            </p:cNvPr>
            <p:cNvSpPr txBox="1"/>
            <p:nvPr/>
          </p:nvSpPr>
          <p:spPr>
            <a:xfrm>
              <a:off x="1589102" y="2465047"/>
              <a:ext cx="2029079" cy="6377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設定快捷鍵</a:t>
              </a:r>
            </a:p>
          </p:txBody>
        </p: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56AB8DDB-6FA8-48EF-97C4-30659DB34180}"/>
                </a:ext>
              </a:extLst>
            </p:cNvPr>
            <p:cNvCxnSpPr/>
            <p:nvPr/>
          </p:nvCxnSpPr>
          <p:spPr>
            <a:xfrm flipH="1" flipV="1">
              <a:off x="1719845" y="1899096"/>
              <a:ext cx="257452" cy="56595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DF0A09AD-D4F4-4ACA-A2A0-7647CD88D46B}"/>
              </a:ext>
            </a:extLst>
          </p:cNvPr>
          <p:cNvGrpSpPr/>
          <p:nvPr/>
        </p:nvGrpSpPr>
        <p:grpSpPr>
          <a:xfrm>
            <a:off x="5303146" y="4090895"/>
            <a:ext cx="443237" cy="369332"/>
            <a:chOff x="9064745" y="3966770"/>
            <a:chExt cx="443237" cy="369332"/>
          </a:xfrm>
        </p:grpSpPr>
        <p:sp>
          <p:nvSpPr>
            <p:cNvPr id="42" name="橢圓 41">
              <a:extLst>
                <a:ext uri="{FF2B5EF4-FFF2-40B4-BE49-F238E27FC236}">
                  <a16:creationId xmlns:a16="http://schemas.microsoft.com/office/drawing/2014/main" id="{11BB209A-7EED-40B9-B7F3-C14094572A95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77B6B0DD-C4F8-46D4-A7F6-3B50F31B80E2}"/>
                </a:ext>
              </a:extLst>
            </p:cNvPr>
            <p:cNvSpPr txBox="1"/>
            <p:nvPr/>
          </p:nvSpPr>
          <p:spPr>
            <a:xfrm>
              <a:off x="9072791" y="3966770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1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D4844D03-4254-4ABE-9C51-709A9C468859}"/>
              </a:ext>
            </a:extLst>
          </p:cNvPr>
          <p:cNvSpPr/>
          <p:nvPr/>
        </p:nvSpPr>
        <p:spPr>
          <a:xfrm>
            <a:off x="2912531" y="6064166"/>
            <a:ext cx="1070736" cy="495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9E2C5D17-70B7-4318-8B35-F1345D6C41DC}"/>
              </a:ext>
            </a:extLst>
          </p:cNvPr>
          <p:cNvGrpSpPr/>
          <p:nvPr/>
        </p:nvGrpSpPr>
        <p:grpSpPr>
          <a:xfrm>
            <a:off x="2520497" y="5825981"/>
            <a:ext cx="443237" cy="369332"/>
            <a:chOff x="9064745" y="3966770"/>
            <a:chExt cx="443237" cy="369332"/>
          </a:xfrm>
        </p:grpSpPr>
        <p:sp>
          <p:nvSpPr>
            <p:cNvPr id="48" name="橢圓 47">
              <a:extLst>
                <a:ext uri="{FF2B5EF4-FFF2-40B4-BE49-F238E27FC236}">
                  <a16:creationId xmlns:a16="http://schemas.microsoft.com/office/drawing/2014/main" id="{5568FCBB-8785-4E44-B6B3-D6FC0194301C}"/>
                </a:ext>
              </a:extLst>
            </p:cNvPr>
            <p:cNvSpPr/>
            <p:nvPr/>
          </p:nvSpPr>
          <p:spPr>
            <a:xfrm>
              <a:off x="9064745" y="4002869"/>
              <a:ext cx="298188" cy="29238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9323D42F-4B54-45CE-B852-788A3449A549}"/>
                </a:ext>
              </a:extLst>
            </p:cNvPr>
            <p:cNvSpPr txBox="1"/>
            <p:nvPr/>
          </p:nvSpPr>
          <p:spPr>
            <a:xfrm>
              <a:off x="9072791" y="3966770"/>
              <a:ext cx="435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2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53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1088</Words>
  <Application>Microsoft Office PowerPoint</Application>
  <PresentationFormat>寬螢幕</PresentationFormat>
  <Paragraphs>239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Y C</cp:lastModifiedBy>
  <cp:revision>81</cp:revision>
  <dcterms:created xsi:type="dcterms:W3CDTF">2021-08-02T13:18:28Z</dcterms:created>
  <dcterms:modified xsi:type="dcterms:W3CDTF">2021-08-09T01:51:45Z</dcterms:modified>
</cp:coreProperties>
</file>