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55"/>
  </p:notesMasterIdLst>
  <p:sldIdLst>
    <p:sldId id="257" r:id="rId2"/>
    <p:sldId id="378" r:id="rId3"/>
    <p:sldId id="377" r:id="rId4"/>
    <p:sldId id="295" r:id="rId5"/>
    <p:sldId id="324" r:id="rId6"/>
    <p:sldId id="297" r:id="rId7"/>
    <p:sldId id="299" r:id="rId8"/>
    <p:sldId id="301" r:id="rId9"/>
    <p:sldId id="302" r:id="rId10"/>
    <p:sldId id="327" r:id="rId11"/>
    <p:sldId id="326" r:id="rId12"/>
    <p:sldId id="366" r:id="rId13"/>
    <p:sldId id="367" r:id="rId14"/>
    <p:sldId id="368" r:id="rId15"/>
    <p:sldId id="303" r:id="rId16"/>
    <p:sldId id="304" r:id="rId17"/>
    <p:sldId id="322" r:id="rId18"/>
    <p:sldId id="323" r:id="rId19"/>
    <p:sldId id="329" r:id="rId20"/>
    <p:sldId id="330" r:id="rId21"/>
    <p:sldId id="331" r:id="rId22"/>
    <p:sldId id="373" r:id="rId23"/>
    <p:sldId id="365" r:id="rId24"/>
    <p:sldId id="374" r:id="rId25"/>
    <p:sldId id="376" r:id="rId26"/>
    <p:sldId id="337" r:id="rId27"/>
    <p:sldId id="338" r:id="rId28"/>
    <p:sldId id="336" r:id="rId29"/>
    <p:sldId id="318" r:id="rId30"/>
    <p:sldId id="300" r:id="rId31"/>
    <p:sldId id="349" r:id="rId32"/>
    <p:sldId id="350" r:id="rId33"/>
    <p:sldId id="351" r:id="rId34"/>
    <p:sldId id="348" r:id="rId35"/>
    <p:sldId id="346" r:id="rId36"/>
    <p:sldId id="347" r:id="rId37"/>
    <p:sldId id="353" r:id="rId38"/>
    <p:sldId id="355" r:id="rId39"/>
    <p:sldId id="357" r:id="rId40"/>
    <p:sldId id="358" r:id="rId41"/>
    <p:sldId id="359" r:id="rId42"/>
    <p:sldId id="360" r:id="rId43"/>
    <p:sldId id="361" r:id="rId44"/>
    <p:sldId id="363" r:id="rId45"/>
    <p:sldId id="364" r:id="rId46"/>
    <p:sldId id="356" r:id="rId47"/>
    <p:sldId id="354" r:id="rId48"/>
    <p:sldId id="362" r:id="rId49"/>
    <p:sldId id="316" r:id="rId50"/>
    <p:sldId id="414" r:id="rId51"/>
    <p:sldId id="421" r:id="rId52"/>
    <p:sldId id="424" r:id="rId53"/>
    <p:sldId id="425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5" autoAdjust="0"/>
    <p:restoredTop sz="95256" autoAdjust="0"/>
  </p:normalViewPr>
  <p:slideViewPr>
    <p:cSldViewPr snapToGrid="0" showGuides="1">
      <p:cViewPr varScale="1">
        <p:scale>
          <a:sx n="76" d="100"/>
          <a:sy n="76" d="100"/>
        </p:scale>
        <p:origin x="110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B47A0-6F00-4679-9F8A-F0FFD3744DC0}" type="datetimeFigureOut">
              <a:rPr lang="zh-TW" altLang="en-US" smtClean="0"/>
              <a:t>2021/8/23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78B07-606B-4FE1-9796-60501CF3B8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130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566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38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8354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2694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035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0828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4796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397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303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85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03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905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2640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79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072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8845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934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9618-C4D8-4932-BF41-E0FCBF20690F}" type="datetimeFigureOut">
              <a:rPr lang="zh-TW" altLang="en-US" smtClean="0"/>
              <a:t>2021/8/23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F9EB-C30B-499E-9086-2E2B4F1C4A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01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9618-C4D8-4932-BF41-E0FCBF20690F}" type="datetimeFigureOut">
              <a:rPr lang="zh-TW" altLang="en-US" smtClean="0"/>
              <a:t>2021/8/23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F9EB-C30B-499E-9086-2E2B4F1C4A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90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9618-C4D8-4932-BF41-E0FCBF20690F}" type="datetimeFigureOut">
              <a:rPr lang="zh-TW" altLang="en-US" smtClean="0"/>
              <a:t>2021/8/23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F9EB-C30B-499E-9086-2E2B4F1C4A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6492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612567" y="669600"/>
            <a:ext cx="2748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596633" y="-1070367"/>
            <a:ext cx="89988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6733" y="-1182333"/>
            <a:ext cx="31296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131833" y="3843167"/>
            <a:ext cx="13048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007233" y="722400"/>
            <a:ext cx="8768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9003667" y="4620133"/>
            <a:ext cx="3045600" cy="30456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83700" y="4257600"/>
            <a:ext cx="8768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502067" y="5623033"/>
            <a:ext cx="16104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10992833" y="3389267"/>
            <a:ext cx="4064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0131700" y="-400333"/>
            <a:ext cx="18276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10992833" y="1070467"/>
            <a:ext cx="876800" cy="876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285300" y="927867"/>
            <a:ext cx="1162000" cy="11620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162900" y="3911000"/>
            <a:ext cx="1570000" cy="15700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10866767" y="944400"/>
            <a:ext cx="1128800" cy="1128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407100" y="5206100"/>
            <a:ext cx="2748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388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9618-C4D8-4932-BF41-E0FCBF20690F}" type="datetimeFigureOut">
              <a:rPr lang="zh-TW" altLang="en-US" smtClean="0"/>
              <a:t>2021/8/23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F9EB-C30B-499E-9086-2E2B4F1C4A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4223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9618-C4D8-4932-BF41-E0FCBF20690F}" type="datetimeFigureOut">
              <a:rPr lang="zh-TW" altLang="en-US" smtClean="0"/>
              <a:t>2021/8/23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F9EB-C30B-499E-9086-2E2B4F1C4A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883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9618-C4D8-4932-BF41-E0FCBF20690F}" type="datetimeFigureOut">
              <a:rPr lang="zh-TW" altLang="en-US" smtClean="0"/>
              <a:t>2021/8/23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F9EB-C30B-499E-9086-2E2B4F1C4A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267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9618-C4D8-4932-BF41-E0FCBF20690F}" type="datetimeFigureOut">
              <a:rPr lang="zh-TW" altLang="en-US" smtClean="0"/>
              <a:t>2021/8/23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F9EB-C30B-499E-9086-2E2B4F1C4A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375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9618-C4D8-4932-BF41-E0FCBF20690F}" type="datetimeFigureOut">
              <a:rPr lang="zh-TW" altLang="en-US" smtClean="0"/>
              <a:t>2021/8/23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F9EB-C30B-499E-9086-2E2B4F1C4A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1428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9618-C4D8-4932-BF41-E0FCBF20690F}" type="datetimeFigureOut">
              <a:rPr lang="zh-TW" altLang="en-US" smtClean="0"/>
              <a:t>2021/8/23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F9EB-C30B-499E-9086-2E2B4F1C4A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100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9618-C4D8-4932-BF41-E0FCBF20690F}" type="datetimeFigureOut">
              <a:rPr lang="zh-TW" altLang="en-US" smtClean="0"/>
              <a:t>2021/8/23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F9EB-C30B-499E-9086-2E2B4F1C4A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753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9618-C4D8-4932-BF41-E0FCBF20690F}" type="datetimeFigureOut">
              <a:rPr lang="zh-TW" altLang="en-US" smtClean="0"/>
              <a:t>2021/8/23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F9EB-C30B-499E-9086-2E2B4F1C4A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998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E9618-C4D8-4932-BF41-E0FCBF20690F}" type="datetimeFigureOut">
              <a:rPr lang="zh-TW" altLang="en-US" smtClean="0"/>
              <a:t>2021/8/23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F9EB-C30B-499E-9086-2E2B4F1C4A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181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51.png"/><Relationship Id="rId9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51.png"/><Relationship Id="rId9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51.png"/><Relationship Id="rId9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1.png"/><Relationship Id="rId5" Type="http://schemas.openxmlformats.org/officeDocument/2006/relationships/image" Target="../media/image54.png"/><Relationship Id="rId10" Type="http://schemas.openxmlformats.org/officeDocument/2006/relationships/image" Target="../media/image36.png"/><Relationship Id="rId4" Type="http://schemas.openxmlformats.org/officeDocument/2006/relationships/image" Target="../media/image68.png"/><Relationship Id="rId9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1.png"/><Relationship Id="rId5" Type="http://schemas.openxmlformats.org/officeDocument/2006/relationships/image" Target="../media/image54.png"/><Relationship Id="rId10" Type="http://schemas.openxmlformats.org/officeDocument/2006/relationships/image" Target="../media/image36.png"/><Relationship Id="rId4" Type="http://schemas.openxmlformats.org/officeDocument/2006/relationships/image" Target="../media/image68.png"/><Relationship Id="rId9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>
            <a:spLocks noGrp="1"/>
          </p:cNvSpPr>
          <p:nvPr>
            <p:ph type="ctrTitle"/>
          </p:nvPr>
        </p:nvSpPr>
        <p:spPr>
          <a:xfrm>
            <a:off x="2463282" y="2655767"/>
            <a:ext cx="7203232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altLang="zh-TW" b="1" dirty="0"/>
              <a:t>How to use image J and create/edit graph?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D893118-EFCC-4D8D-9CBE-D83A64508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6" t="16265" r="31276" b="6832"/>
          <a:stretch/>
        </p:blipFill>
        <p:spPr>
          <a:xfrm>
            <a:off x="0" y="1875073"/>
            <a:ext cx="3669175" cy="289941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696839C-F93B-4E0B-B106-926067A6F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69" t="12489" r="31930" b="17245"/>
          <a:stretch/>
        </p:blipFill>
        <p:spPr>
          <a:xfrm>
            <a:off x="3925747" y="729372"/>
            <a:ext cx="4340506" cy="481878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9F6AAD3-B85F-4E50-BD89-73B289F102A2}"/>
              </a:ext>
            </a:extLst>
          </p:cNvPr>
          <p:cNvSpPr/>
          <p:nvPr/>
        </p:nvSpPr>
        <p:spPr>
          <a:xfrm>
            <a:off x="5798691" y="3827619"/>
            <a:ext cx="703709" cy="2582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FCF7890-69CE-4513-91F4-A3CFD2F6E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810" y="1835629"/>
            <a:ext cx="3628773" cy="31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04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ABD67ED-1957-4905-AA9C-78BE5B2D1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17" t="36296" r="25833" b="32297"/>
          <a:stretch/>
        </p:blipFill>
        <p:spPr>
          <a:xfrm>
            <a:off x="507999" y="1876216"/>
            <a:ext cx="4406224" cy="253148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8EC5919-E182-40FA-9C20-1652BA953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00" t="35852" r="26500" b="30370"/>
          <a:stretch/>
        </p:blipFill>
        <p:spPr>
          <a:xfrm>
            <a:off x="436879" y="1840650"/>
            <a:ext cx="4406224" cy="274486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BB4F7C2-F00C-46C0-A6FA-3F11C43A11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50" t="14222" r="28666" b="18815"/>
          <a:stretch/>
        </p:blipFill>
        <p:spPr>
          <a:xfrm>
            <a:off x="5999482" y="904240"/>
            <a:ext cx="5252720" cy="45923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4389FE2-B89B-47B5-919B-F8B289F749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00" t="24740" r="53250" b="72445"/>
          <a:stretch/>
        </p:blipFill>
        <p:spPr>
          <a:xfrm>
            <a:off x="6212842" y="1625600"/>
            <a:ext cx="2042160" cy="19304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73B1C56-BC91-4511-8419-8D345BF53D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03" t="29925" r="36082" b="67260"/>
          <a:stretch/>
        </p:blipFill>
        <p:spPr>
          <a:xfrm>
            <a:off x="7127242" y="1981200"/>
            <a:ext cx="322072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78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A777657-A82B-424B-9CC4-119377998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3" t="14422" r="26684" b="19184"/>
          <a:stretch/>
        </p:blipFill>
        <p:spPr>
          <a:xfrm>
            <a:off x="58984" y="1666629"/>
            <a:ext cx="4427595" cy="352474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EA47B4B-2FFA-4C68-8307-88976AC85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77" t="12517" r="31505" b="16803"/>
          <a:stretch/>
        </p:blipFill>
        <p:spPr>
          <a:xfrm>
            <a:off x="4486579" y="1417086"/>
            <a:ext cx="3756604" cy="40238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CFF17C0-C24F-497A-A4FC-CA919BC73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110" y="2157992"/>
            <a:ext cx="3416393" cy="271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71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C648F51-BF12-4A59-861E-63ABE7CA7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4" t="14150" r="26607" b="19728"/>
          <a:stretch/>
        </p:blipFill>
        <p:spPr>
          <a:xfrm>
            <a:off x="136915" y="1041919"/>
            <a:ext cx="5728996" cy="453467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A79F40D-56FF-4097-959A-0C33641D2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" t="1928" r="57450" b="23252"/>
          <a:stretch/>
        </p:blipFill>
        <p:spPr>
          <a:xfrm>
            <a:off x="6279437" y="668694"/>
            <a:ext cx="5153610" cy="51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14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0780211-6962-4093-A4A8-47636AFF7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41" y="1985239"/>
            <a:ext cx="4458322" cy="339137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1280EBC-8978-4366-B09D-C45945168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298" y="2066212"/>
            <a:ext cx="4629796" cy="322942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32D4AC8-7304-4DCE-87AC-C2587BF8F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9232" y="1682131"/>
            <a:ext cx="3416393" cy="271258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F6486AB-809F-4A81-93EF-B10BBC7F3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9232" y="-1920400"/>
            <a:ext cx="6240316" cy="36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D9CDD42-E4FB-4693-B6D6-CE1FA96E1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9280" y="-3009373"/>
            <a:ext cx="45638850" cy="2567945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A6D741B-ABBD-455B-B93A-E291045A1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676" y="0"/>
            <a:ext cx="6240316" cy="360253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38D4362-2F2E-435A-9E40-D0B722F3C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834" y="3671285"/>
            <a:ext cx="3980738" cy="316067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B7E77F8-93B9-4A0C-8B6A-A70C10179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182" y="3636908"/>
            <a:ext cx="4629796" cy="32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56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24BD1110-DA01-4146-9FA4-EED750889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30" y="0"/>
            <a:ext cx="25501859" cy="1434904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363FD59-1F2E-45BD-AA74-B74FCB121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74" y="1686194"/>
            <a:ext cx="4039003" cy="233171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32143B2-9DA6-49BB-98E5-C433568A2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400" y="4225761"/>
            <a:ext cx="2576506" cy="204572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DDC3FED-53B5-4E58-A4DE-8341B9AE9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625" y="4094108"/>
            <a:ext cx="2996604" cy="20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59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961CABD-3A68-4FFE-BDCA-1C2A65FB2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555DD27-FC85-45E3-AA22-7725670A9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499" y="837109"/>
            <a:ext cx="1954721" cy="11284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1DE2324-31E9-4DD4-99B2-A423EF881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984" y="2062406"/>
            <a:ext cx="1246929" cy="99005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5BCEB52-C4AB-418E-931D-C4D644633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2379" y="2062406"/>
            <a:ext cx="1450240" cy="101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84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4DDE4AA7-CEB6-48D7-8E76-DB7699C43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0930" y="0"/>
            <a:ext cx="25501859" cy="1434904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758D057-9FEA-4378-A728-AC988BA3D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29745" y="1851564"/>
            <a:ext cx="4039003" cy="233171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C34707E-D04E-4F18-8356-0AFACC44C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40719" y="4391131"/>
            <a:ext cx="2576506" cy="204572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C6CC036-B9FA-48E3-8DC6-A76877ADC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13494" y="4259478"/>
            <a:ext cx="2996604" cy="20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92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57959F4-016B-4D72-8B30-5F81F5013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28240" y="-3253214"/>
            <a:ext cx="45638850" cy="2567945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EEA99484-492D-41FF-91B8-FC4B39E95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98" t="14188" r="26899" b="19145"/>
          <a:stretch/>
        </p:blipFill>
        <p:spPr>
          <a:xfrm>
            <a:off x="2257062" y="567159"/>
            <a:ext cx="6919814" cy="554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17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BDDDD83-E446-40FE-A436-031ABED5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FB49069-DAE5-4CE3-AC69-FC0DF10A4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041" y="4900293"/>
            <a:ext cx="1150056" cy="128074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F5053D2-4E07-44E0-9F23-4D10CDA14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832504"/>
            <a:ext cx="1251217" cy="134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8208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D54E096-CCDE-403C-946C-F7CB81F45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1" r="63412" b="50000"/>
          <a:stretch/>
        </p:blipFill>
        <p:spPr>
          <a:xfrm>
            <a:off x="123568" y="1856602"/>
            <a:ext cx="3966530" cy="295017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5515FB2-B376-4464-A1C1-469A37790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17" t="12253" r="32095" b="16937"/>
          <a:stretch/>
        </p:blipFill>
        <p:spPr>
          <a:xfrm>
            <a:off x="4250725" y="1269932"/>
            <a:ext cx="3966531" cy="431813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9A971B4-CC68-407B-B899-349630A33D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87" t="35135" r="33210" b="31892"/>
          <a:stretch/>
        </p:blipFill>
        <p:spPr>
          <a:xfrm>
            <a:off x="8298532" y="2026508"/>
            <a:ext cx="3887180" cy="317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72EAA0D-F7D4-4D4A-9D45-B8937B881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6" t="12432" r="32399" b="17838"/>
          <a:stretch/>
        </p:blipFill>
        <p:spPr>
          <a:xfrm>
            <a:off x="1219196" y="1097435"/>
            <a:ext cx="4065373" cy="457354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5374B49-5F8C-4844-B333-2168F049D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76" t="13333" r="28446" b="18198"/>
          <a:stretch/>
        </p:blipFill>
        <p:spPr>
          <a:xfrm>
            <a:off x="6030099" y="1036424"/>
            <a:ext cx="5288693" cy="469556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9F9D7EF-FB04-47A3-AC14-C097D0220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84" t="21891" r="31233" b="66817"/>
          <a:stretch/>
        </p:blipFill>
        <p:spPr>
          <a:xfrm>
            <a:off x="6264881" y="1631958"/>
            <a:ext cx="4707923" cy="77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1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0AF7946-FACA-4D16-9E58-82A263D6E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16" t="27207" r="26217" b="27207"/>
          <a:stretch/>
        </p:blipFill>
        <p:spPr>
          <a:xfrm>
            <a:off x="2180492" y="596137"/>
            <a:ext cx="7209851" cy="52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35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AD3D030-3E4D-4440-9DEF-699AEF1D0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591" y="253999"/>
            <a:ext cx="6390817" cy="443128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8041D70-1CDD-49FF-BB0A-D028DC953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003630"/>
            <a:ext cx="12192000" cy="144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6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CBBC387-D012-4A23-BB65-630DE2C06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70" t="11983" r="31266" b="16625"/>
          <a:stretch/>
        </p:blipFill>
        <p:spPr>
          <a:xfrm>
            <a:off x="1041721" y="980954"/>
            <a:ext cx="4653023" cy="489609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10D4659-FD41-478D-AD4C-D3BE493D4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345" y="1702833"/>
            <a:ext cx="3915321" cy="39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7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B6FC8D5-4F44-4324-90E3-5D1198D7D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784" y="1350779"/>
            <a:ext cx="4362291" cy="436229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1E6D439-8CB8-4405-83A2-A2277BE331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03" t="12658" r="33734" b="16695"/>
          <a:stretch/>
        </p:blipFill>
        <p:spPr>
          <a:xfrm>
            <a:off x="1030146" y="636608"/>
            <a:ext cx="4687747" cy="572073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A63B5E7-2201-48D2-995F-6EF234F1D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16" t="27207" r="26217" b="27207"/>
          <a:stretch/>
        </p:blipFill>
        <p:spPr>
          <a:xfrm>
            <a:off x="12836610" y="1259418"/>
            <a:ext cx="6635579" cy="48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0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6FBEAF-D6FA-4962-8879-F35547C37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28240" y="-3253214"/>
            <a:ext cx="45638850" cy="256794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71DEDAD-FD3B-4E86-8FAF-F25E0F43FF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16" t="27207" r="26217" b="27207"/>
          <a:stretch/>
        </p:blipFill>
        <p:spPr>
          <a:xfrm>
            <a:off x="5161519" y="1154009"/>
            <a:ext cx="6635579" cy="485202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569E565-8AC4-4B33-B75D-2EEE9FE51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02" y="1154009"/>
            <a:ext cx="4362291" cy="436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37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7823D23-F6F0-4D65-AC2F-E089FA521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0930" y="0"/>
            <a:ext cx="25501859" cy="1434904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0AF68E4-020C-4FD5-9785-50C1DAFC1B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16" t="27207" r="26217" b="27207"/>
          <a:stretch/>
        </p:blipFill>
        <p:spPr>
          <a:xfrm>
            <a:off x="5660019" y="2475720"/>
            <a:ext cx="4018971" cy="29387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B7B648F-04DD-4382-BA61-16D15510D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29745" y="1851564"/>
            <a:ext cx="4039003" cy="233171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D123F55-522C-42AD-83B1-7E1D46B8A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40719" y="4391131"/>
            <a:ext cx="2576506" cy="204572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14E6268-3AE4-4737-9D7D-455CE8DE6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113494" y="4259478"/>
            <a:ext cx="2996604" cy="209022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0EC8B85-30DD-4536-8050-290350384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831" y="2403402"/>
            <a:ext cx="2901188" cy="290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30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3C3E0D71-EC0D-4774-85D8-2A003214E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649EC2C-2AA2-4B18-8770-DCD248DCE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499" y="837109"/>
            <a:ext cx="1954721" cy="112845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0A30E7C-CBED-4841-9424-2905B7373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984" y="2062406"/>
            <a:ext cx="1246929" cy="99005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E228E26-B7A0-4041-AF18-51A2E6884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2379" y="2062406"/>
            <a:ext cx="1450240" cy="101158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9067FC6-A623-47C9-A36A-8826B4931C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716" t="27207" r="26217" b="27207"/>
          <a:stretch/>
        </p:blipFill>
        <p:spPr>
          <a:xfrm>
            <a:off x="8823223" y="1233852"/>
            <a:ext cx="1842555" cy="134730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A16674B-FEE0-4909-A217-AF0D5D1F98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3929" y="1235964"/>
            <a:ext cx="1347302" cy="134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39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0DABC7B-B306-4837-B82D-A3407757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30" y="-6986953"/>
            <a:ext cx="25501859" cy="143490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B104562-94E8-47D3-B1C2-84997BDC2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686" y="-5089384"/>
            <a:ext cx="4039003" cy="233171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8B87227-0A24-46C6-A800-FF8B17E09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712" y="-2549817"/>
            <a:ext cx="2576506" cy="204572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CC41B10-85FA-4C9C-B2CC-896770436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937" y="-2681470"/>
            <a:ext cx="2996604" cy="209022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0CFE77B-B06B-44F9-BE08-C7E644DD66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716" t="27207" r="26217" b="27207"/>
          <a:stretch/>
        </p:blipFill>
        <p:spPr>
          <a:xfrm>
            <a:off x="17701964" y="-4511234"/>
            <a:ext cx="4018971" cy="293872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E2F8D6A-076D-4F40-B1CA-D2DB52F9A0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00776" y="-4583552"/>
            <a:ext cx="2901188" cy="290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32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A10E8A-83CE-46BC-A22C-6921FB2B3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879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AE6505E-BEB5-434E-9944-CBA7F7DBC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9760" y="-13890733"/>
            <a:ext cx="45638850" cy="256794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E3B323A-90CB-453E-AAA5-0510196ED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76" t="14222" r="26249" b="18666"/>
          <a:stretch/>
        </p:blipFill>
        <p:spPr>
          <a:xfrm>
            <a:off x="3154679" y="975360"/>
            <a:ext cx="6552039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7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7C17ECB-132A-4DB2-B509-5C8455659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8" r="20125" b="44889"/>
          <a:stretch/>
        </p:blipFill>
        <p:spPr>
          <a:xfrm>
            <a:off x="2225040" y="155119"/>
            <a:ext cx="7741920" cy="279872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5F1819C-4A87-4A87-AD20-C15B4987B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5" t="12445" r="31875" b="17111"/>
          <a:stretch/>
        </p:blipFill>
        <p:spPr>
          <a:xfrm>
            <a:off x="2087880" y="3039248"/>
            <a:ext cx="3420932" cy="366363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51D399D-05A5-4C3B-9ABE-EE3F6D5E8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180" y="3295097"/>
            <a:ext cx="4828020" cy="31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9CC04F0-6DE5-4AD3-BA10-4F89CEDEF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50" t="12000" r="32125" b="17555"/>
          <a:stretch/>
        </p:blipFill>
        <p:spPr>
          <a:xfrm>
            <a:off x="350520" y="1013460"/>
            <a:ext cx="4343400" cy="483108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C62F764-DA9A-4169-8472-112281441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50" t="36889" r="34500" b="58889"/>
          <a:stretch/>
        </p:blipFill>
        <p:spPr>
          <a:xfrm>
            <a:off x="1691640" y="2720340"/>
            <a:ext cx="2712720" cy="28956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067AB14-7CF1-462B-9292-DE9AF495A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405" y="1713278"/>
            <a:ext cx="6125430" cy="3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31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1EB199D-DF19-45F4-A5F4-A9F96CB0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50" t="13185" r="28500" b="17926"/>
          <a:stretch/>
        </p:blipFill>
        <p:spPr>
          <a:xfrm>
            <a:off x="508000" y="1066800"/>
            <a:ext cx="5273040" cy="47244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64F93C7-2EF1-4DFA-8FBD-B1E1E9004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47008"/>
            <a:ext cx="6014570" cy="383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56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2FA0B1A-34CD-4F70-8704-92E38C5C9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9760" y="-13890734"/>
            <a:ext cx="45638850" cy="256794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218D1CC-4603-4897-B412-B5D9A1226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634" y="1042720"/>
            <a:ext cx="8969257" cy="572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28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4A5A6952-C61E-4C0E-BB98-727CD764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30" y="-6986953"/>
            <a:ext cx="25501859" cy="1434904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0BEA52F-7AC3-4076-8711-7CC65AD54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646" y="594359"/>
            <a:ext cx="6405030" cy="408610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63828B2-9D74-49AF-83AA-F45AFF90A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144" y="-5145606"/>
            <a:ext cx="4039003" cy="233171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E873D2E-7CDC-43F4-AA0D-C5CE7BE61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3170" y="-2606039"/>
            <a:ext cx="2576506" cy="204572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98E5522-EED3-4B6A-A0D2-73A1555D9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0395" y="-2737692"/>
            <a:ext cx="2996604" cy="209022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730BE7A-0E01-4E77-9B1D-E1E50EF4D4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716" t="27207" r="26217" b="27207"/>
          <a:stretch/>
        </p:blipFill>
        <p:spPr>
          <a:xfrm>
            <a:off x="17701964" y="-4628464"/>
            <a:ext cx="4018971" cy="293872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B84D69D-9F0A-4423-B807-1A8682C48F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00776" y="-4700782"/>
            <a:ext cx="2901188" cy="290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70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AC279436-C621-4CC7-8E2C-F1BE2DEB0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3121DDC-5E5A-49A3-8EA0-B91BCDA08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953" y="3877446"/>
            <a:ext cx="2786139" cy="177742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A8AC68C-7948-42F9-85CB-F40000937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499" y="837109"/>
            <a:ext cx="1954721" cy="112845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CAEB793-9FF7-405C-9EE8-3F469B593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4984" y="2062406"/>
            <a:ext cx="1246929" cy="99005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43355AF-EED5-499D-AB3D-76CB912FD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2379" y="2062406"/>
            <a:ext cx="1450240" cy="101158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F9AB4CD-0D06-4D99-80C2-634595A8DF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716" t="27207" r="26217" b="27207"/>
          <a:stretch/>
        </p:blipFill>
        <p:spPr>
          <a:xfrm>
            <a:off x="8823223" y="1233852"/>
            <a:ext cx="1842555" cy="134730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08E22AF-CDB0-4B4C-98CC-1E6A82A292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3929" y="1235964"/>
            <a:ext cx="1347302" cy="134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90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FFE59F17-1C09-476C-872C-DAF1EBB26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2851" y="-6971713"/>
            <a:ext cx="25501859" cy="143490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E46693E-3D85-4972-ABEB-6A61EF1D5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24395" y="872197"/>
            <a:ext cx="5903361" cy="376606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72D3310-397C-4ED8-936F-4574FC22C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88770" y="-5107234"/>
            <a:ext cx="4039003" cy="233171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0227003-3531-452D-BFE5-29CEA0757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99744" y="-2567667"/>
            <a:ext cx="2576506" cy="204572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9510F85-3781-4761-9F67-B3B79CE1E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472519" y="-2699320"/>
            <a:ext cx="2996604" cy="209022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6679F67-962C-41B2-91C7-486EB34D18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716" t="27207" r="26217" b="27207"/>
          <a:stretch/>
        </p:blipFill>
        <p:spPr>
          <a:xfrm>
            <a:off x="5388043" y="-4628464"/>
            <a:ext cx="4018971" cy="293872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633D1B3-3C23-4CF2-AAD2-901F5427EE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6855" y="-4700782"/>
            <a:ext cx="2901188" cy="290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0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49E2AFC-8AD4-4F6D-82E8-57F0BFEA0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52040" y="-14271734"/>
            <a:ext cx="45638850" cy="2567945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32AE50C-60F0-46D4-AEDF-9982646EB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646" y="1430104"/>
            <a:ext cx="7514707" cy="439675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167A1B4-278D-40EC-A2BF-1CBE8E2851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83" t="10802" r="10950" b="4473"/>
          <a:stretch/>
        </p:blipFill>
        <p:spPr>
          <a:xfrm>
            <a:off x="1607263" y="740780"/>
            <a:ext cx="9249790" cy="5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01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BB6B3FB3-7655-4F86-9655-4DB7AF185B06}"/>
              </a:ext>
            </a:extLst>
          </p:cNvPr>
          <p:cNvGrpSpPr/>
          <p:nvPr/>
        </p:nvGrpSpPr>
        <p:grpSpPr>
          <a:xfrm>
            <a:off x="1932972" y="853440"/>
            <a:ext cx="8958805" cy="5628383"/>
            <a:chOff x="1932972" y="853440"/>
            <a:chExt cx="8958805" cy="562838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512CE3E-E89C-45E2-B493-33EA957857D0}"/>
                </a:ext>
              </a:extLst>
            </p:cNvPr>
            <p:cNvSpPr/>
            <p:nvPr/>
          </p:nvSpPr>
          <p:spPr>
            <a:xfrm>
              <a:off x="5801360" y="1198880"/>
              <a:ext cx="4216400" cy="4805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A8A3DED3-E861-4D41-811C-C7C46B48C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854" t="12444" r="10665" b="5486"/>
            <a:stretch/>
          </p:blipFill>
          <p:spPr>
            <a:xfrm>
              <a:off x="1932972" y="853440"/>
              <a:ext cx="8958805" cy="5628383"/>
            </a:xfrm>
            <a:prstGeom prst="rect">
              <a:avLst/>
            </a:prstGeom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A328E25F-9E9E-4C75-B541-013C87AF6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66" t="16444" r="17084" b="11112"/>
          <a:stretch/>
        </p:blipFill>
        <p:spPr>
          <a:xfrm>
            <a:off x="5689600" y="1127760"/>
            <a:ext cx="441960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0014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FF220C5-53CF-421D-BEF5-1FC6894AD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30" y="0"/>
            <a:ext cx="25501859" cy="1434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15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F8649D9-E563-428E-A503-5F57F14D3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66" t="16444" r="17084" b="11112"/>
          <a:stretch/>
        </p:blipFill>
        <p:spPr>
          <a:xfrm>
            <a:off x="3327400" y="436879"/>
            <a:ext cx="5537200" cy="62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30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8C51D63-9F47-461B-B92F-2A1121228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7" t="14222" r="26667" b="20000"/>
          <a:stretch/>
        </p:blipFill>
        <p:spPr>
          <a:xfrm>
            <a:off x="294640" y="1209993"/>
            <a:ext cx="5689600" cy="451104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271C327-8D86-4DD7-B4B4-114E53167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74" r="63917" b="9630"/>
          <a:stretch/>
        </p:blipFill>
        <p:spPr>
          <a:xfrm>
            <a:off x="6736080" y="457200"/>
            <a:ext cx="4399280" cy="57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0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7281CA9-B87F-41D3-A3E4-99C782C3D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84" t="33184" r="32750" b="27556"/>
          <a:stretch/>
        </p:blipFill>
        <p:spPr>
          <a:xfrm>
            <a:off x="245208" y="1971040"/>
            <a:ext cx="2992944" cy="291592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6A40808-049E-4938-83DE-6B899469E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36" t="14051" r="28452" b="19246"/>
          <a:stretch/>
        </p:blipFill>
        <p:spPr>
          <a:xfrm>
            <a:off x="3499203" y="1178560"/>
            <a:ext cx="4565557" cy="398272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559366F-FF1E-40E5-BD6F-C1FE4C96C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812" y="1721844"/>
            <a:ext cx="3620980" cy="324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5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F14B1BE-6A0D-4598-A5BB-04FBBD1A4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6" t="12889" r="32250" b="17334"/>
          <a:stretch/>
        </p:blipFill>
        <p:spPr>
          <a:xfrm>
            <a:off x="1097280" y="1072833"/>
            <a:ext cx="4338320" cy="478536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445B1EE-0156-4C1D-9CD5-22E7A922F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900" y="1683738"/>
            <a:ext cx="4515480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08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E5EBAD3-21E3-4835-AF56-018FBEB27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66" t="12296" r="32417" b="17037"/>
          <a:stretch/>
        </p:blipFill>
        <p:spPr>
          <a:xfrm>
            <a:off x="172720" y="1132840"/>
            <a:ext cx="4033924" cy="459231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31B50C8-3702-4A36-86BA-F839CB4DE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33" t="25185" r="30417" b="29926"/>
          <a:stretch/>
        </p:blipFill>
        <p:spPr>
          <a:xfrm>
            <a:off x="4381804" y="1788159"/>
            <a:ext cx="3200400" cy="307848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151F923-0CBA-46FB-A0ED-62B1B829D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652" y="1643122"/>
            <a:ext cx="4353533" cy="382005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FF3454E-1C5C-4D2C-B7EE-2CCB90C8F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922" y="1504939"/>
            <a:ext cx="4410691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72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E7DA673-7192-4CBA-8885-03E672DEB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6" t="13671" r="28703" b="18818"/>
          <a:stretch/>
        </p:blipFill>
        <p:spPr>
          <a:xfrm>
            <a:off x="578734" y="1114062"/>
            <a:ext cx="5231757" cy="46298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7B41BB4-2B80-4A6F-8D35-5E79794FC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50" t="53502" r="28987" b="25907"/>
          <a:stretch/>
        </p:blipFill>
        <p:spPr>
          <a:xfrm>
            <a:off x="752354" y="3900669"/>
            <a:ext cx="4884516" cy="141211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DDBC3AC-C86B-4886-8AD7-61FA360F9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916" y="1625241"/>
            <a:ext cx="4763165" cy="400105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4810E82-8D50-4D6D-BB57-A08CA1438A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666" t="16444" r="17084" b="11112"/>
          <a:stretch/>
        </p:blipFill>
        <p:spPr>
          <a:xfrm>
            <a:off x="12630396" y="513481"/>
            <a:ext cx="5537200" cy="62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14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A17F02D-AAC3-4951-8ED7-2C62CC337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52040" y="-14271734"/>
            <a:ext cx="45638850" cy="256794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0C59F87-F99D-4532-8940-909F00927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49" y="1772718"/>
            <a:ext cx="5596851" cy="470135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D704AA-B860-4FBC-BAA7-E93D2111F6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66" t="16444" r="17084" b="11112"/>
          <a:stretch/>
        </p:blipFill>
        <p:spPr>
          <a:xfrm>
            <a:off x="5834609" y="616227"/>
            <a:ext cx="5004319" cy="562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43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56FAA7EB-BF01-4D96-BA66-A434E21D7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2851" y="-6971713"/>
            <a:ext cx="25501859" cy="143490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FCB30DD-058A-420C-B996-0AF8FAC2E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037" y="1379546"/>
            <a:ext cx="3923354" cy="329561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3FB21C9-440D-47A9-ADD1-63ED12B4E3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666" t="16444" r="17084" b="11112"/>
          <a:stretch/>
        </p:blipFill>
        <p:spPr>
          <a:xfrm>
            <a:off x="6184698" y="784372"/>
            <a:ext cx="3230142" cy="363112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CB85546-3DFF-48A9-86EB-19910EE84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09887" y="716902"/>
            <a:ext cx="5903361" cy="376606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5F6CAB0-F7E7-4985-BF30-B1B3F1AD4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026138" y="-5362531"/>
            <a:ext cx="4039003" cy="233171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7861B8F-93E5-406A-BF31-4783B42F3E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37112" y="-2822964"/>
            <a:ext cx="2576506" cy="204572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2AB2FDA-4674-4D60-90CB-4F595E48E9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409887" y="-2954617"/>
            <a:ext cx="2996604" cy="209022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9CCED18-94F0-4A15-A37C-5F92AF8E9E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716" t="27207" r="26217" b="27207"/>
          <a:stretch/>
        </p:blipFill>
        <p:spPr>
          <a:xfrm>
            <a:off x="5388043" y="-4628464"/>
            <a:ext cx="4018971" cy="293872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032075E-28C2-43F7-8B11-E78104E79B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6855" y="-4700782"/>
            <a:ext cx="2901188" cy="290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90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4BD68B73-EDB9-4499-8673-CFF0C22AF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5CFEA18-67DD-41AD-BC00-10EA46F3D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24" y="4013985"/>
            <a:ext cx="1875436" cy="15753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D9BCAE3-2EBB-427A-B84D-200E323A7F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666" t="16444" r="17084" b="11112"/>
          <a:stretch/>
        </p:blipFill>
        <p:spPr>
          <a:xfrm>
            <a:off x="9174480" y="3800458"/>
            <a:ext cx="1442720" cy="16218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2F90AD6-9DA3-41C7-A047-DBD25FD9D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393" y="3844361"/>
            <a:ext cx="2787525" cy="177830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5683B55-7C89-4D10-A738-CE76AA379D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7499" y="837109"/>
            <a:ext cx="1954721" cy="112845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F3B6BDE-256E-4DA0-91CA-A21C62D2ED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4984" y="2062406"/>
            <a:ext cx="1246929" cy="99005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F5C85BC-F873-43BA-A8A3-357DAF3101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2379" y="2062406"/>
            <a:ext cx="1450240" cy="101158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87796D1-9A61-4E86-BB65-E8836D6B8C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716" t="27207" r="26217" b="27207"/>
          <a:stretch/>
        </p:blipFill>
        <p:spPr>
          <a:xfrm>
            <a:off x="8823223" y="1233852"/>
            <a:ext cx="1842555" cy="134730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D678AC1-2FBB-4BF4-8F3E-0C3D248D48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929" y="1235964"/>
            <a:ext cx="1347302" cy="134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96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961F6F3-2121-4643-8F46-0DC22161F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4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A0C74F9-8C78-4A24-94C5-478F2D6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9280" y="-3009373"/>
            <a:ext cx="45638850" cy="256794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73878AF-9391-48ED-8425-9C37A7B04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77" y="99548"/>
            <a:ext cx="10183646" cy="66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20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97A0C40-54F5-4A0B-8013-BEE1F4E41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8EC1004-F46B-4679-8091-1752EECE5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706E292-F06F-4E44-AC66-DCBD19B542F7}"/>
              </a:ext>
            </a:extLst>
          </p:cNvPr>
          <p:cNvSpPr txBox="1"/>
          <p:nvPr/>
        </p:nvSpPr>
        <p:spPr>
          <a:xfrm>
            <a:off x="1607072" y="3276372"/>
            <a:ext cx="8976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下列哪個圖表一定要用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prism 8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作圖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E9C399C-EF38-4FF7-9D12-0E0866F41511}"/>
              </a:ext>
            </a:extLst>
          </p:cNvPr>
          <p:cNvSpPr txBox="1"/>
          <p:nvPr/>
        </p:nvSpPr>
        <p:spPr>
          <a:xfrm>
            <a:off x="1607975" y="3903078"/>
            <a:ext cx="89760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Scatter plots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Volcano plots</a:t>
            </a:r>
          </a:p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Violin plots</a:t>
            </a:r>
          </a:p>
          <a:p>
            <a:pPr marL="514350" indent="-514350">
              <a:buFont typeface="+mj-lt"/>
              <a:buAutoNum type="alphaUcPeriod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以上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Prism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都可以畫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05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8EC1004-F46B-4679-8091-1752EECE5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20443BF-E84E-4254-9F4E-A5237EC0BF0F}"/>
              </a:ext>
            </a:extLst>
          </p:cNvPr>
          <p:cNvSpPr txBox="1"/>
          <p:nvPr/>
        </p:nvSpPr>
        <p:spPr>
          <a:xfrm>
            <a:off x="1607975" y="615820"/>
            <a:ext cx="8976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關於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prism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作圖的敘述，下列何者錯誤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3F8ED81-684A-4E5E-8116-5C05F2AA2E36}"/>
              </a:ext>
            </a:extLst>
          </p:cNvPr>
          <p:cNvSpPr txBox="1"/>
          <p:nvPr/>
        </p:nvSpPr>
        <p:spPr>
          <a:xfrm>
            <a:off x="1607975" y="1139040"/>
            <a:ext cx="89760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圖片座標的大小間距都可以調整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圖片座標的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軸可以左右移動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軸如果作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break axis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時，無法選擇上下區比例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以上皆是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706E292-F06F-4E44-AC66-DCBD19B542F7}"/>
              </a:ext>
            </a:extLst>
          </p:cNvPr>
          <p:cNvSpPr txBox="1"/>
          <p:nvPr/>
        </p:nvSpPr>
        <p:spPr>
          <a:xfrm>
            <a:off x="1607072" y="3276372"/>
            <a:ext cx="8976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關於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prism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下列何者正確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E9C399C-EF38-4FF7-9D12-0E0866F41511}"/>
              </a:ext>
            </a:extLst>
          </p:cNvPr>
          <p:cNvSpPr txBox="1"/>
          <p:nvPr/>
        </p:nvSpPr>
        <p:spPr>
          <a:xfrm>
            <a:off x="1607975" y="3903078"/>
            <a:ext cx="89760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Error bar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的大小需要手動輸入調整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無法更改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scatter plots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上單一一點的顏色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Prism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無法進行基本統計分析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以上皆非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043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8EC1004-F46B-4679-8091-1752EECE5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20443BF-E84E-4254-9F4E-A5237EC0BF0F}"/>
              </a:ext>
            </a:extLst>
          </p:cNvPr>
          <p:cNvSpPr txBox="1"/>
          <p:nvPr/>
        </p:nvSpPr>
        <p:spPr>
          <a:xfrm>
            <a:off x="1607975" y="615820"/>
            <a:ext cx="8976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今天教學的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Volcano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plots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的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軸分別為何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3F8ED81-684A-4E5E-8116-5C05F2AA2E36}"/>
              </a:ext>
            </a:extLst>
          </p:cNvPr>
          <p:cNvSpPr txBox="1"/>
          <p:nvPr/>
        </p:nvSpPr>
        <p:spPr>
          <a:xfrm>
            <a:off x="1607975" y="1139040"/>
            <a:ext cx="89760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value                  Y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Fold change</a:t>
            </a:r>
          </a:p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Fold change          Y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P value </a:t>
            </a:r>
          </a:p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-Log</a:t>
            </a:r>
            <a:r>
              <a:rPr lang="en-US" altLang="zh-TW" sz="2800" baseline="-25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value       Y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Log</a:t>
            </a:r>
            <a:r>
              <a:rPr lang="en-US" altLang="zh-TW" sz="2800" baseline="-25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fold change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Log</a:t>
            </a:r>
            <a:r>
              <a:rPr lang="en-US" altLang="zh-TW" sz="2800" baseline="-25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fold change  Y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-Log</a:t>
            </a:r>
            <a:r>
              <a:rPr lang="en-US" altLang="zh-TW" sz="2800" baseline="-25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value 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706E292-F06F-4E44-AC66-DCBD19B542F7}"/>
              </a:ext>
            </a:extLst>
          </p:cNvPr>
          <p:cNvSpPr txBox="1"/>
          <p:nvPr/>
        </p:nvSpPr>
        <p:spPr>
          <a:xfrm>
            <a:off x="1607072" y="3276372"/>
            <a:ext cx="8976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10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如果今天阿賴想要作一張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Violin plots(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如下圖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，繪圖時要選擇何者種類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E9C399C-EF38-4FF7-9D12-0E0866F41511}"/>
              </a:ext>
            </a:extLst>
          </p:cNvPr>
          <p:cNvSpPr txBox="1"/>
          <p:nvPr/>
        </p:nvSpPr>
        <p:spPr>
          <a:xfrm>
            <a:off x="1607975" y="4294902"/>
            <a:ext cx="89760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XY</a:t>
            </a:r>
          </a:p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Column Prism</a:t>
            </a:r>
          </a:p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Group</a:t>
            </a:r>
          </a:p>
          <a:p>
            <a:pPr marL="514350" indent="-514350">
              <a:buFont typeface="+mj-lt"/>
              <a:buAutoNum type="alphaUcPeriod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Others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A1C12CB-5ED5-403B-B504-4E7DD5E73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155" y="3863694"/>
            <a:ext cx="2662696" cy="266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9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86463EB-EE90-402C-9B7C-941A977A8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833" b="36741"/>
          <a:stretch/>
        </p:blipFill>
        <p:spPr>
          <a:xfrm>
            <a:off x="91441" y="1543906"/>
            <a:ext cx="3637280" cy="286553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049659B-42A7-4059-8000-238E3C50A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1" t="5214" r="64954" b="38195"/>
          <a:stretch/>
        </p:blipFill>
        <p:spPr>
          <a:xfrm>
            <a:off x="8539480" y="919480"/>
            <a:ext cx="2814320" cy="388112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C0F5D59-B4D8-41C2-8F47-7FBAC5D23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906" y="585563"/>
            <a:ext cx="2972215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12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AEBEF3-F136-4A06-8EA8-3469913B5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17" t="12445" r="31750" b="16889"/>
          <a:stretch/>
        </p:blipFill>
        <p:spPr>
          <a:xfrm>
            <a:off x="4968240" y="1635760"/>
            <a:ext cx="3157481" cy="34544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08C92EA-8944-4478-826B-98B1F593A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67" t="37926" r="34333" b="33037"/>
          <a:stretch/>
        </p:blipFill>
        <p:spPr>
          <a:xfrm>
            <a:off x="8590491" y="1917700"/>
            <a:ext cx="3539412" cy="28905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47260E2-1178-4A30-A587-D5BF17074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3" t="5213" r="64956" b="42492"/>
          <a:stretch/>
        </p:blipFill>
        <p:spPr>
          <a:xfrm>
            <a:off x="221030" y="1635760"/>
            <a:ext cx="4282440" cy="358648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A183BC7-37E4-4FF0-8B6D-A051CEA8A761}"/>
              </a:ext>
            </a:extLst>
          </p:cNvPr>
          <p:cNvSpPr/>
          <p:nvPr/>
        </p:nvSpPr>
        <p:spPr>
          <a:xfrm>
            <a:off x="335280" y="3304540"/>
            <a:ext cx="965200" cy="187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5140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C51D8EB-E518-47F5-A6B5-B1BE5FCE2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6" t="16265" r="31276" b="6832"/>
          <a:stretch/>
        </p:blipFill>
        <p:spPr>
          <a:xfrm>
            <a:off x="7516399" y="1874848"/>
            <a:ext cx="4025361" cy="318087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D5299CC-6ECC-4A28-8B48-786BD3EA8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85" t="12580" r="35215" b="19093"/>
          <a:stretch/>
        </p:blipFill>
        <p:spPr>
          <a:xfrm>
            <a:off x="3525520" y="1063977"/>
            <a:ext cx="3627120" cy="452627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BCB3C22-9B3D-44E5-8C9B-3C04985E4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61" t="5214" r="64954" b="38195"/>
          <a:stretch/>
        </p:blipFill>
        <p:spPr>
          <a:xfrm>
            <a:off x="198669" y="1394460"/>
            <a:ext cx="2814320" cy="388112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FC3E068-B78D-42D6-BC07-E5EA0F67691D}"/>
              </a:ext>
            </a:extLst>
          </p:cNvPr>
          <p:cNvSpPr/>
          <p:nvPr/>
        </p:nvSpPr>
        <p:spPr>
          <a:xfrm>
            <a:off x="1199429" y="1470660"/>
            <a:ext cx="406400" cy="2235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6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6D9AB1B-6827-442E-8B31-B5DD211E0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8" r="57083" b="15999"/>
          <a:stretch/>
        </p:blipFill>
        <p:spPr>
          <a:xfrm>
            <a:off x="579120" y="1255713"/>
            <a:ext cx="4145891" cy="44196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DDC213C-02A8-48DA-A268-05FBB937C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44" t="8779" b="62978"/>
          <a:stretch/>
        </p:blipFill>
        <p:spPr>
          <a:xfrm>
            <a:off x="9267203" y="2683068"/>
            <a:ext cx="1898639" cy="111763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D3851B7-F3CF-4FBA-8E9D-58DE8E4D7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84" t="3112" r="41500" b="82221"/>
          <a:stretch/>
        </p:blipFill>
        <p:spPr>
          <a:xfrm>
            <a:off x="5241842" y="1066800"/>
            <a:ext cx="6371038" cy="130048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D893118-EFCC-4D8D-9CBE-D83A64508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6" t="16265" r="31276" b="6832"/>
          <a:stretch/>
        </p:blipFill>
        <p:spPr>
          <a:xfrm>
            <a:off x="5241842" y="2683068"/>
            <a:ext cx="4025361" cy="318087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7111DD2-C5E3-4A00-80B0-3F7C693DD7BB}"/>
              </a:ext>
            </a:extLst>
          </p:cNvPr>
          <p:cNvSpPr/>
          <p:nvPr/>
        </p:nvSpPr>
        <p:spPr>
          <a:xfrm>
            <a:off x="8606069" y="1605280"/>
            <a:ext cx="406400" cy="2235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195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9736</TotalTime>
  <Words>187</Words>
  <Application>Microsoft Office PowerPoint</Application>
  <PresentationFormat>寬螢幕</PresentationFormat>
  <Paragraphs>26</Paragraphs>
  <Slides>53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60" baseType="lpstr"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How to use image J and create/edit graph?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HP</dc:creator>
  <cp:lastModifiedBy>llai</cp:lastModifiedBy>
  <cp:revision>84</cp:revision>
  <dcterms:created xsi:type="dcterms:W3CDTF">2021-08-10T03:04:24Z</dcterms:created>
  <dcterms:modified xsi:type="dcterms:W3CDTF">2021-08-23T02:57:58Z</dcterms:modified>
</cp:coreProperties>
</file>