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6"/>
  </p:notesMasterIdLst>
  <p:sldIdLst>
    <p:sldId id="256" r:id="rId2"/>
    <p:sldId id="257" r:id="rId3"/>
    <p:sldId id="304" r:id="rId4"/>
    <p:sldId id="305" r:id="rId5"/>
    <p:sldId id="306" r:id="rId6"/>
    <p:sldId id="307" r:id="rId7"/>
    <p:sldId id="327" r:id="rId8"/>
    <p:sldId id="308" r:id="rId9"/>
    <p:sldId id="309" r:id="rId10"/>
    <p:sldId id="310" r:id="rId11"/>
    <p:sldId id="320" r:id="rId12"/>
    <p:sldId id="321" r:id="rId13"/>
    <p:sldId id="322" r:id="rId14"/>
    <p:sldId id="328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3" r:id="rId25"/>
    <p:sldId id="324" r:id="rId26"/>
    <p:sldId id="325" r:id="rId27"/>
    <p:sldId id="326" r:id="rId28"/>
    <p:sldId id="295" r:id="rId29"/>
    <p:sldId id="291" r:id="rId30"/>
    <p:sldId id="292" r:id="rId31"/>
    <p:sldId id="296" r:id="rId32"/>
    <p:sldId id="297" r:id="rId33"/>
    <p:sldId id="329" r:id="rId34"/>
    <p:sldId id="33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Chen" initials="aC" lastIdx="1" clrIdx="0">
    <p:extLst>
      <p:ext uri="{19B8F6BF-5375-455C-9EA6-DF929625EA0E}">
        <p15:presenceInfo xmlns:p15="http://schemas.microsoft.com/office/powerpoint/2012/main" userId="814caa1dda1121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7"/>
    <a:srgbClr val="FFFFCC"/>
    <a:srgbClr val="9933FF"/>
    <a:srgbClr val="0000FF"/>
    <a:srgbClr val="FF6600"/>
    <a:srgbClr val="FFEAD5"/>
    <a:srgbClr val="FFE2C5"/>
    <a:srgbClr val="F0E3FD"/>
    <a:srgbClr val="D9D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6A656-591D-444D-89F8-9E60D539AAB4}" v="1453" dt="2021-08-30T01:26:56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792" y="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Chen" userId="814caa1dda11211f" providerId="LiveId" clId="{F206A656-591D-444D-89F8-9E60D539AAB4}"/>
    <pc:docChg chg="undo redo custSel addSld delSld modSld sldOrd">
      <pc:chgData name="ann Chen" userId="814caa1dda11211f" providerId="LiveId" clId="{F206A656-591D-444D-89F8-9E60D539AAB4}" dt="2021-08-30T01:26:56.777" v="3802"/>
      <pc:docMkLst>
        <pc:docMk/>
      </pc:docMkLst>
      <pc:sldChg chg="modSp mod modTransition">
        <pc:chgData name="ann Chen" userId="814caa1dda11211f" providerId="LiveId" clId="{F206A656-591D-444D-89F8-9E60D539AAB4}" dt="2021-08-30T01:26:56.774" v="3771"/>
        <pc:sldMkLst>
          <pc:docMk/>
          <pc:sldMk cId="2202366821" sldId="256"/>
        </pc:sldMkLst>
        <pc:spChg chg="mod">
          <ac:chgData name="ann Chen" userId="814caa1dda11211f" providerId="LiveId" clId="{F206A656-591D-444D-89F8-9E60D539AAB4}" dt="2021-08-29T02:43:32.059" v="15" actId="1076"/>
          <ac:spMkLst>
            <pc:docMk/>
            <pc:sldMk cId="2202366821" sldId="256"/>
            <ac:spMk id="2" creationId="{5083C3A9-B85B-4AFE-8010-2CA5FDDC6F1C}"/>
          </ac:spMkLst>
        </pc:spChg>
        <pc:spChg chg="mod">
          <ac:chgData name="ann Chen" userId="814caa1dda11211f" providerId="LiveId" clId="{F206A656-591D-444D-89F8-9E60D539AAB4}" dt="2021-08-29T02:43:43.969" v="24" actId="20577"/>
          <ac:spMkLst>
            <pc:docMk/>
            <pc:sldMk cId="2202366821" sldId="256"/>
            <ac:spMk id="3" creationId="{CB1431B3-58F9-4DA0-8A55-50BCDBF12BEA}"/>
          </ac:spMkLst>
        </pc:spChg>
      </pc:sldChg>
      <pc:sldChg chg="addSp delSp modSp mod modTransition">
        <pc:chgData name="ann Chen" userId="814caa1dda11211f" providerId="LiveId" clId="{F206A656-591D-444D-89F8-9E60D539AAB4}" dt="2021-08-30T01:26:56.775" v="3772"/>
        <pc:sldMkLst>
          <pc:docMk/>
          <pc:sldMk cId="242880917" sldId="257"/>
        </pc:sldMkLst>
        <pc:spChg chg="mod">
          <ac:chgData name="ann Chen" userId="814caa1dda11211f" providerId="LiveId" clId="{F206A656-591D-444D-89F8-9E60D539AAB4}" dt="2021-08-29T02:52:58.963" v="89" actId="1076"/>
          <ac:spMkLst>
            <pc:docMk/>
            <pc:sldMk cId="242880917" sldId="257"/>
            <ac:spMk id="2" creationId="{1DD1718E-431F-47E1-A878-B35788BBFF34}"/>
          </ac:spMkLst>
        </pc:spChg>
        <pc:spChg chg="del">
          <ac:chgData name="ann Chen" userId="814caa1dda11211f" providerId="LiveId" clId="{F206A656-591D-444D-89F8-9E60D539AAB4}" dt="2021-08-29T02:52:25.100" v="59" actId="478"/>
          <ac:spMkLst>
            <pc:docMk/>
            <pc:sldMk cId="242880917" sldId="257"/>
            <ac:spMk id="3" creationId="{3930BF7E-3E32-4D63-B42F-26317DE7C8A3}"/>
          </ac:spMkLst>
        </pc:spChg>
        <pc:spChg chg="add mod">
          <ac:chgData name="ann Chen" userId="814caa1dda11211f" providerId="LiveId" clId="{F206A656-591D-444D-89F8-9E60D539AAB4}" dt="2021-08-29T23:49:23.558" v="2345" actId="14100"/>
          <ac:spMkLst>
            <pc:docMk/>
            <pc:sldMk cId="242880917" sldId="257"/>
            <ac:spMk id="5" creationId="{8737A141-7D54-40FE-A227-6B917155AF19}"/>
          </ac:spMkLst>
        </pc:spChg>
        <pc:spChg chg="add del mod">
          <ac:chgData name="ann Chen" userId="814caa1dda11211f" providerId="LiveId" clId="{F206A656-591D-444D-89F8-9E60D539AAB4}" dt="2021-08-29T02:52:27.026" v="60" actId="478"/>
          <ac:spMkLst>
            <pc:docMk/>
            <pc:sldMk cId="242880917" sldId="257"/>
            <ac:spMk id="6" creationId="{3B576E8D-A1EC-4C11-B650-AB5D714795F6}"/>
          </ac:spMkLst>
        </pc:spChg>
        <pc:picChg chg="add mod">
          <ac:chgData name="ann Chen" userId="814caa1dda11211f" providerId="LiveId" clId="{F206A656-591D-444D-89F8-9E60D539AAB4}" dt="2021-08-29T02:53:31.730" v="91" actId="1076"/>
          <ac:picMkLst>
            <pc:docMk/>
            <pc:sldMk cId="242880917" sldId="257"/>
            <ac:picMk id="8" creationId="{A2C23235-0009-47C3-AEE0-ED2DB2A092B3}"/>
          </ac:picMkLst>
        </pc:picChg>
      </pc:sldChg>
      <pc:sldChg chg="del">
        <pc:chgData name="ann Chen" userId="814caa1dda11211f" providerId="LiveId" clId="{F206A656-591D-444D-89F8-9E60D539AAB4}" dt="2021-08-29T02:43:53.286" v="26" actId="47"/>
        <pc:sldMkLst>
          <pc:docMk/>
          <pc:sldMk cId="2948057104" sldId="258"/>
        </pc:sldMkLst>
      </pc:sldChg>
      <pc:sldChg chg="del">
        <pc:chgData name="ann Chen" userId="814caa1dda11211f" providerId="LiveId" clId="{F206A656-591D-444D-89F8-9E60D539AAB4}" dt="2021-08-29T02:43:53.472" v="27" actId="47"/>
        <pc:sldMkLst>
          <pc:docMk/>
          <pc:sldMk cId="86990577" sldId="259"/>
        </pc:sldMkLst>
      </pc:sldChg>
      <pc:sldChg chg="del">
        <pc:chgData name="ann Chen" userId="814caa1dda11211f" providerId="LiveId" clId="{F206A656-591D-444D-89F8-9E60D539AAB4}" dt="2021-08-29T02:43:53.811" v="29" actId="47"/>
        <pc:sldMkLst>
          <pc:docMk/>
          <pc:sldMk cId="3974712099" sldId="260"/>
        </pc:sldMkLst>
      </pc:sldChg>
      <pc:sldChg chg="del">
        <pc:chgData name="ann Chen" userId="814caa1dda11211f" providerId="LiveId" clId="{F206A656-591D-444D-89F8-9E60D539AAB4}" dt="2021-08-29T02:43:53.631" v="28" actId="47"/>
        <pc:sldMkLst>
          <pc:docMk/>
          <pc:sldMk cId="2587236393" sldId="261"/>
        </pc:sldMkLst>
      </pc:sldChg>
      <pc:sldChg chg="del">
        <pc:chgData name="ann Chen" userId="814caa1dda11211f" providerId="LiveId" clId="{F206A656-591D-444D-89F8-9E60D539AAB4}" dt="2021-08-29T02:43:53.990" v="30" actId="47"/>
        <pc:sldMkLst>
          <pc:docMk/>
          <pc:sldMk cId="3856798271" sldId="262"/>
        </pc:sldMkLst>
      </pc:sldChg>
      <pc:sldChg chg="del">
        <pc:chgData name="ann Chen" userId="814caa1dda11211f" providerId="LiveId" clId="{F206A656-591D-444D-89F8-9E60D539AAB4}" dt="2021-08-29T02:43:54.437" v="32" actId="47"/>
        <pc:sldMkLst>
          <pc:docMk/>
          <pc:sldMk cId="1650132009" sldId="263"/>
        </pc:sldMkLst>
      </pc:sldChg>
      <pc:sldChg chg="del">
        <pc:chgData name="ann Chen" userId="814caa1dda11211f" providerId="LiveId" clId="{F206A656-591D-444D-89F8-9E60D539AAB4}" dt="2021-08-29T02:43:54.906" v="33" actId="47"/>
        <pc:sldMkLst>
          <pc:docMk/>
          <pc:sldMk cId="3718852876" sldId="264"/>
        </pc:sldMkLst>
      </pc:sldChg>
      <pc:sldChg chg="del">
        <pc:chgData name="ann Chen" userId="814caa1dda11211f" providerId="LiveId" clId="{F206A656-591D-444D-89F8-9E60D539AAB4}" dt="2021-08-29T02:43:55.160" v="34" actId="47"/>
        <pc:sldMkLst>
          <pc:docMk/>
          <pc:sldMk cId="1415317814" sldId="265"/>
        </pc:sldMkLst>
      </pc:sldChg>
      <pc:sldChg chg="del">
        <pc:chgData name="ann Chen" userId="814caa1dda11211f" providerId="LiveId" clId="{F206A656-591D-444D-89F8-9E60D539AAB4}" dt="2021-08-29T02:43:55.360" v="35" actId="47"/>
        <pc:sldMkLst>
          <pc:docMk/>
          <pc:sldMk cId="992087241" sldId="266"/>
        </pc:sldMkLst>
      </pc:sldChg>
      <pc:sldChg chg="del">
        <pc:chgData name="ann Chen" userId="814caa1dda11211f" providerId="LiveId" clId="{F206A656-591D-444D-89F8-9E60D539AAB4}" dt="2021-08-29T02:43:55.563" v="36" actId="47"/>
        <pc:sldMkLst>
          <pc:docMk/>
          <pc:sldMk cId="1529515841" sldId="267"/>
        </pc:sldMkLst>
      </pc:sldChg>
      <pc:sldChg chg="del">
        <pc:chgData name="ann Chen" userId="814caa1dda11211f" providerId="LiveId" clId="{F206A656-591D-444D-89F8-9E60D539AAB4}" dt="2021-08-29T02:43:56.655" v="40" actId="47"/>
        <pc:sldMkLst>
          <pc:docMk/>
          <pc:sldMk cId="2384027999" sldId="268"/>
        </pc:sldMkLst>
      </pc:sldChg>
      <pc:sldChg chg="del">
        <pc:chgData name="ann Chen" userId="814caa1dda11211f" providerId="LiveId" clId="{F206A656-591D-444D-89F8-9E60D539AAB4}" dt="2021-08-29T02:43:56.935" v="41" actId="47"/>
        <pc:sldMkLst>
          <pc:docMk/>
          <pc:sldMk cId="4237242868" sldId="269"/>
        </pc:sldMkLst>
      </pc:sldChg>
      <pc:sldChg chg="del">
        <pc:chgData name="ann Chen" userId="814caa1dda11211f" providerId="LiveId" clId="{F206A656-591D-444D-89F8-9E60D539AAB4}" dt="2021-08-29T02:43:57.221" v="42" actId="47"/>
        <pc:sldMkLst>
          <pc:docMk/>
          <pc:sldMk cId="2802929466" sldId="270"/>
        </pc:sldMkLst>
      </pc:sldChg>
      <pc:sldChg chg="del">
        <pc:chgData name="ann Chen" userId="814caa1dda11211f" providerId="LiveId" clId="{F206A656-591D-444D-89F8-9E60D539AAB4}" dt="2021-08-29T02:43:54.259" v="31" actId="47"/>
        <pc:sldMkLst>
          <pc:docMk/>
          <pc:sldMk cId="3810904025" sldId="271"/>
        </pc:sldMkLst>
      </pc:sldChg>
      <pc:sldChg chg="del">
        <pc:chgData name="ann Chen" userId="814caa1dda11211f" providerId="LiveId" clId="{F206A656-591D-444D-89F8-9E60D539AAB4}" dt="2021-08-29T02:43:56.008" v="38" actId="47"/>
        <pc:sldMkLst>
          <pc:docMk/>
          <pc:sldMk cId="703619965" sldId="272"/>
        </pc:sldMkLst>
      </pc:sldChg>
      <pc:sldChg chg="del">
        <pc:chgData name="ann Chen" userId="814caa1dda11211f" providerId="LiveId" clId="{F206A656-591D-444D-89F8-9E60D539AAB4}" dt="2021-08-29T02:43:56.356" v="39" actId="47"/>
        <pc:sldMkLst>
          <pc:docMk/>
          <pc:sldMk cId="3925903600" sldId="273"/>
        </pc:sldMkLst>
      </pc:sldChg>
      <pc:sldChg chg="del">
        <pc:chgData name="ann Chen" userId="814caa1dda11211f" providerId="LiveId" clId="{F206A656-591D-444D-89F8-9E60D539AAB4}" dt="2021-08-29T02:43:55.721" v="37" actId="47"/>
        <pc:sldMkLst>
          <pc:docMk/>
          <pc:sldMk cId="2838866724" sldId="274"/>
        </pc:sldMkLst>
      </pc:sldChg>
      <pc:sldChg chg="del">
        <pc:chgData name="ann Chen" userId="814caa1dda11211f" providerId="LiveId" clId="{F206A656-591D-444D-89F8-9E60D539AAB4}" dt="2021-08-29T02:43:57.585" v="43" actId="47"/>
        <pc:sldMkLst>
          <pc:docMk/>
          <pc:sldMk cId="579157969" sldId="275"/>
        </pc:sldMkLst>
      </pc:sldChg>
      <pc:sldChg chg="del">
        <pc:chgData name="ann Chen" userId="814caa1dda11211f" providerId="LiveId" clId="{F206A656-591D-444D-89F8-9E60D539AAB4}" dt="2021-08-29T02:43:58.065" v="44" actId="47"/>
        <pc:sldMkLst>
          <pc:docMk/>
          <pc:sldMk cId="3014859375" sldId="276"/>
        </pc:sldMkLst>
      </pc:sldChg>
      <pc:sldChg chg="del">
        <pc:chgData name="ann Chen" userId="814caa1dda11211f" providerId="LiveId" clId="{F206A656-591D-444D-89F8-9E60D539AAB4}" dt="2021-08-29T02:43:58.752" v="45" actId="47"/>
        <pc:sldMkLst>
          <pc:docMk/>
          <pc:sldMk cId="1129037924" sldId="277"/>
        </pc:sldMkLst>
      </pc:sldChg>
      <pc:sldChg chg="del">
        <pc:chgData name="ann Chen" userId="814caa1dda11211f" providerId="LiveId" clId="{F206A656-591D-444D-89F8-9E60D539AAB4}" dt="2021-08-29T02:44:02.021" v="47" actId="47"/>
        <pc:sldMkLst>
          <pc:docMk/>
          <pc:sldMk cId="3326675726" sldId="278"/>
        </pc:sldMkLst>
      </pc:sldChg>
      <pc:sldChg chg="del">
        <pc:chgData name="ann Chen" userId="814caa1dda11211f" providerId="LiveId" clId="{F206A656-591D-444D-89F8-9E60D539AAB4}" dt="2021-08-29T02:44:00.164" v="46" actId="47"/>
        <pc:sldMkLst>
          <pc:docMk/>
          <pc:sldMk cId="2199998557" sldId="279"/>
        </pc:sldMkLst>
      </pc:sldChg>
      <pc:sldChg chg="del">
        <pc:chgData name="ann Chen" userId="814caa1dda11211f" providerId="LiveId" clId="{F206A656-591D-444D-89F8-9E60D539AAB4}" dt="2021-08-29T02:44:02.359" v="48" actId="47"/>
        <pc:sldMkLst>
          <pc:docMk/>
          <pc:sldMk cId="1301522327" sldId="280"/>
        </pc:sldMkLst>
      </pc:sldChg>
      <pc:sldChg chg="del">
        <pc:chgData name="ann Chen" userId="814caa1dda11211f" providerId="LiveId" clId="{F206A656-591D-444D-89F8-9E60D539AAB4}" dt="2021-08-29T02:44:02.736" v="49" actId="47"/>
        <pc:sldMkLst>
          <pc:docMk/>
          <pc:sldMk cId="317105185" sldId="281"/>
        </pc:sldMkLst>
      </pc:sldChg>
      <pc:sldChg chg="del">
        <pc:chgData name="ann Chen" userId="814caa1dda11211f" providerId="LiveId" clId="{F206A656-591D-444D-89F8-9E60D539AAB4}" dt="2021-08-29T02:44:04.875" v="54" actId="47"/>
        <pc:sldMkLst>
          <pc:docMk/>
          <pc:sldMk cId="4189372331" sldId="282"/>
        </pc:sldMkLst>
      </pc:sldChg>
      <pc:sldChg chg="del">
        <pc:chgData name="ann Chen" userId="814caa1dda11211f" providerId="LiveId" clId="{F206A656-591D-444D-89F8-9E60D539AAB4}" dt="2021-08-29T02:44:05.101" v="55" actId="47"/>
        <pc:sldMkLst>
          <pc:docMk/>
          <pc:sldMk cId="2590239121" sldId="283"/>
        </pc:sldMkLst>
      </pc:sldChg>
      <pc:sldChg chg="del">
        <pc:chgData name="ann Chen" userId="814caa1dda11211f" providerId="LiveId" clId="{F206A656-591D-444D-89F8-9E60D539AAB4}" dt="2021-08-29T02:44:05.361" v="56" actId="47"/>
        <pc:sldMkLst>
          <pc:docMk/>
          <pc:sldMk cId="525246819" sldId="284"/>
        </pc:sldMkLst>
      </pc:sldChg>
      <pc:sldChg chg="del">
        <pc:chgData name="ann Chen" userId="814caa1dda11211f" providerId="LiveId" clId="{F206A656-591D-444D-89F8-9E60D539AAB4}" dt="2021-08-29T02:44:03.163" v="50" actId="47"/>
        <pc:sldMkLst>
          <pc:docMk/>
          <pc:sldMk cId="3920230436" sldId="285"/>
        </pc:sldMkLst>
      </pc:sldChg>
      <pc:sldChg chg="del">
        <pc:chgData name="ann Chen" userId="814caa1dda11211f" providerId="LiveId" clId="{F206A656-591D-444D-89F8-9E60D539AAB4}" dt="2021-08-29T02:44:03.493" v="51" actId="47"/>
        <pc:sldMkLst>
          <pc:docMk/>
          <pc:sldMk cId="2738134808" sldId="286"/>
        </pc:sldMkLst>
      </pc:sldChg>
      <pc:sldChg chg="del">
        <pc:chgData name="ann Chen" userId="814caa1dda11211f" providerId="LiveId" clId="{F206A656-591D-444D-89F8-9E60D539AAB4}" dt="2021-08-29T02:44:04.126" v="53" actId="47"/>
        <pc:sldMkLst>
          <pc:docMk/>
          <pc:sldMk cId="668317790" sldId="287"/>
        </pc:sldMkLst>
      </pc:sldChg>
      <pc:sldChg chg="del">
        <pc:chgData name="ann Chen" userId="814caa1dda11211f" providerId="LiveId" clId="{F206A656-591D-444D-89F8-9E60D539AAB4}" dt="2021-08-29T02:44:03.829" v="52" actId="47"/>
        <pc:sldMkLst>
          <pc:docMk/>
          <pc:sldMk cId="78619723" sldId="288"/>
        </pc:sldMkLst>
      </pc:sldChg>
      <pc:sldChg chg="del">
        <pc:chgData name="ann Chen" userId="814caa1dda11211f" providerId="LiveId" clId="{F206A656-591D-444D-89F8-9E60D539AAB4}" dt="2021-08-29T02:44:05.816" v="57" actId="47"/>
        <pc:sldMkLst>
          <pc:docMk/>
          <pc:sldMk cId="759934743" sldId="289"/>
        </pc:sldMkLst>
      </pc:sldChg>
      <pc:sldChg chg="del">
        <pc:chgData name="ann Chen" userId="814caa1dda11211f" providerId="LiveId" clId="{F206A656-591D-444D-89F8-9E60D539AAB4}" dt="2021-08-29T02:44:06.240" v="58" actId="47"/>
        <pc:sldMkLst>
          <pc:docMk/>
          <pc:sldMk cId="2072292930" sldId="290"/>
        </pc:sldMkLst>
      </pc:sldChg>
      <pc:sldChg chg="modSp mod modTransition">
        <pc:chgData name="ann Chen" userId="814caa1dda11211f" providerId="LiveId" clId="{F206A656-591D-444D-89F8-9E60D539AAB4}" dt="2021-08-30T01:26:56.776" v="3797"/>
        <pc:sldMkLst>
          <pc:docMk/>
          <pc:sldMk cId="871774679" sldId="291"/>
        </pc:sldMkLst>
        <pc:spChg chg="mod">
          <ac:chgData name="ann Chen" userId="814caa1dda11211f" providerId="LiveId" clId="{F206A656-591D-444D-89F8-9E60D539AAB4}" dt="2021-08-30T00:20:56.026" v="3016"/>
          <ac:spMkLst>
            <pc:docMk/>
            <pc:sldMk cId="871774679" sldId="291"/>
            <ac:spMk id="7" creationId="{BCD945CD-280E-41AF-8A1D-785022FA01B2}"/>
          </ac:spMkLst>
        </pc:spChg>
        <pc:spChg chg="mod">
          <ac:chgData name="ann Chen" userId="814caa1dda11211f" providerId="LiveId" clId="{F206A656-591D-444D-89F8-9E60D539AAB4}" dt="2021-08-30T00:21:14.401" v="3025" actId="1076"/>
          <ac:spMkLst>
            <pc:docMk/>
            <pc:sldMk cId="871774679" sldId="291"/>
            <ac:spMk id="8" creationId="{CDDD6089-52F2-428A-A303-8A5DDBC87CA2}"/>
          </ac:spMkLst>
        </pc:spChg>
      </pc:sldChg>
      <pc:sldChg chg="modSp mod modTransition">
        <pc:chgData name="ann Chen" userId="814caa1dda11211f" providerId="LiveId" clId="{F206A656-591D-444D-89F8-9E60D539AAB4}" dt="2021-08-30T01:26:56.777" v="3798"/>
        <pc:sldMkLst>
          <pc:docMk/>
          <pc:sldMk cId="3637899804" sldId="292"/>
        </pc:sldMkLst>
        <pc:spChg chg="mod">
          <ac:chgData name="ann Chen" userId="814caa1dda11211f" providerId="LiveId" clId="{F206A656-591D-444D-89F8-9E60D539AAB4}" dt="2021-08-30T00:23:40.458" v="3048" actId="20577"/>
          <ac:spMkLst>
            <pc:docMk/>
            <pc:sldMk cId="3637899804" sldId="292"/>
            <ac:spMk id="5" creationId="{26996E1B-81CA-4068-AEF3-B775C39FB8CF}"/>
          </ac:spMkLst>
        </pc:spChg>
        <pc:spChg chg="mod">
          <ac:chgData name="ann Chen" userId="814caa1dda11211f" providerId="LiveId" clId="{F206A656-591D-444D-89F8-9E60D539AAB4}" dt="2021-08-30T00:24:54.054" v="3079" actId="1076"/>
          <ac:spMkLst>
            <pc:docMk/>
            <pc:sldMk cId="3637899804" sldId="292"/>
            <ac:spMk id="6" creationId="{610EC829-A58C-4C9D-AA6B-317819724AF1}"/>
          </ac:spMkLst>
        </pc:spChg>
      </pc:sldChg>
      <pc:sldChg chg="modTransition">
        <pc:chgData name="ann Chen" userId="814caa1dda11211f" providerId="LiveId" clId="{F206A656-591D-444D-89F8-9E60D539AAB4}" dt="2021-08-30T01:26:56.776" v="3796"/>
        <pc:sldMkLst>
          <pc:docMk/>
          <pc:sldMk cId="3150466244" sldId="295"/>
        </pc:sldMkLst>
      </pc:sldChg>
      <pc:sldChg chg="modSp mod modTransition">
        <pc:chgData name="ann Chen" userId="814caa1dda11211f" providerId="LiveId" clId="{F206A656-591D-444D-89F8-9E60D539AAB4}" dt="2021-08-30T01:26:56.777" v="3799"/>
        <pc:sldMkLst>
          <pc:docMk/>
          <pc:sldMk cId="3641728440" sldId="296"/>
        </pc:sldMkLst>
        <pc:spChg chg="mod">
          <ac:chgData name="ann Chen" userId="814caa1dda11211f" providerId="LiveId" clId="{F206A656-591D-444D-89F8-9E60D539AAB4}" dt="2021-08-30T00:25:35.597" v="3096" actId="20577"/>
          <ac:spMkLst>
            <pc:docMk/>
            <pc:sldMk cId="3641728440" sldId="296"/>
            <ac:spMk id="3" creationId="{4DD1B7B2-F1B8-4CA5-976A-8A679048BE4C}"/>
          </ac:spMkLst>
        </pc:spChg>
        <pc:spChg chg="mod">
          <ac:chgData name="ann Chen" userId="814caa1dda11211f" providerId="LiveId" clId="{F206A656-591D-444D-89F8-9E60D539AAB4}" dt="2021-08-30T00:28:08.682" v="3176" actId="20577"/>
          <ac:spMkLst>
            <pc:docMk/>
            <pc:sldMk cId="3641728440" sldId="296"/>
            <ac:spMk id="5" creationId="{6AC03E38-52E6-4A18-8D02-B217040D6130}"/>
          </ac:spMkLst>
        </pc:spChg>
      </pc:sldChg>
      <pc:sldChg chg="modSp mod modTransition">
        <pc:chgData name="ann Chen" userId="814caa1dda11211f" providerId="LiveId" clId="{F206A656-591D-444D-89F8-9E60D539AAB4}" dt="2021-08-30T01:26:56.777" v="3800"/>
        <pc:sldMkLst>
          <pc:docMk/>
          <pc:sldMk cId="4271634925" sldId="297"/>
        </pc:sldMkLst>
        <pc:spChg chg="mod">
          <ac:chgData name="ann Chen" userId="814caa1dda11211f" providerId="LiveId" clId="{F206A656-591D-444D-89F8-9E60D539AAB4}" dt="2021-08-30T00:29:22.804" v="3234" actId="20577"/>
          <ac:spMkLst>
            <pc:docMk/>
            <pc:sldMk cId="4271634925" sldId="297"/>
            <ac:spMk id="3" creationId="{F4A12D0F-228E-47AF-B777-CE0A1E3A2C08}"/>
          </ac:spMkLst>
        </pc:spChg>
        <pc:spChg chg="mod">
          <ac:chgData name="ann Chen" userId="814caa1dda11211f" providerId="LiveId" clId="{F206A656-591D-444D-89F8-9E60D539AAB4}" dt="2021-08-30T00:32:16.111" v="3371" actId="20577"/>
          <ac:spMkLst>
            <pc:docMk/>
            <pc:sldMk cId="4271634925" sldId="297"/>
            <ac:spMk id="5" creationId="{8C97BE68-683D-403A-AA01-3AB4023E8FB6}"/>
          </ac:spMkLst>
        </pc:spChg>
      </pc:sldChg>
      <pc:sldChg chg="del modTransition">
        <pc:chgData name="ann Chen" userId="814caa1dda11211f" providerId="LiveId" clId="{F206A656-591D-444D-89F8-9E60D539AAB4}" dt="2021-08-30T00:35:01.789" v="3372" actId="47"/>
        <pc:sldMkLst>
          <pc:docMk/>
          <pc:sldMk cId="1129221336" sldId="298"/>
        </pc:sldMkLst>
      </pc:sldChg>
      <pc:sldChg chg="del modTransition">
        <pc:chgData name="ann Chen" userId="814caa1dda11211f" providerId="LiveId" clId="{F206A656-591D-444D-89F8-9E60D539AAB4}" dt="2021-08-30T00:35:02.614" v="3373" actId="47"/>
        <pc:sldMkLst>
          <pc:docMk/>
          <pc:sldMk cId="264793161" sldId="299"/>
        </pc:sldMkLst>
      </pc:sldChg>
      <pc:sldChg chg="del modTransition">
        <pc:chgData name="ann Chen" userId="814caa1dda11211f" providerId="LiveId" clId="{F206A656-591D-444D-89F8-9E60D539AAB4}" dt="2021-08-30T00:35:03.304" v="3374" actId="47"/>
        <pc:sldMkLst>
          <pc:docMk/>
          <pc:sldMk cId="3461047413" sldId="300"/>
        </pc:sldMkLst>
      </pc:sldChg>
      <pc:sldChg chg="del modTransition">
        <pc:chgData name="ann Chen" userId="814caa1dda11211f" providerId="LiveId" clId="{F206A656-591D-444D-89F8-9E60D539AAB4}" dt="2021-08-30T00:35:04.020" v="3375" actId="47"/>
        <pc:sldMkLst>
          <pc:docMk/>
          <pc:sldMk cId="851361374" sldId="301"/>
        </pc:sldMkLst>
      </pc:sldChg>
      <pc:sldChg chg="del modTransition">
        <pc:chgData name="ann Chen" userId="814caa1dda11211f" providerId="LiveId" clId="{F206A656-591D-444D-89F8-9E60D539AAB4}" dt="2021-08-30T00:35:04.874" v="3376" actId="47"/>
        <pc:sldMkLst>
          <pc:docMk/>
          <pc:sldMk cId="925346308" sldId="302"/>
        </pc:sldMkLst>
      </pc:sldChg>
      <pc:sldChg chg="del modTransition">
        <pc:chgData name="ann Chen" userId="814caa1dda11211f" providerId="LiveId" clId="{F206A656-591D-444D-89F8-9E60D539AAB4}" dt="2021-08-30T00:35:05.637" v="3377" actId="47"/>
        <pc:sldMkLst>
          <pc:docMk/>
          <pc:sldMk cId="1107183859" sldId="303"/>
        </pc:sldMkLst>
      </pc:sldChg>
      <pc:sldChg chg="del">
        <pc:chgData name="ann Chen" userId="814caa1dda11211f" providerId="LiveId" clId="{F206A656-591D-444D-89F8-9E60D539AAB4}" dt="2021-08-29T02:43:53.083" v="25" actId="47"/>
        <pc:sldMkLst>
          <pc:docMk/>
          <pc:sldMk cId="452477605" sldId="304"/>
        </pc:sldMkLst>
      </pc:sldChg>
      <pc:sldChg chg="addSp modSp mod modTransition">
        <pc:chgData name="ann Chen" userId="814caa1dda11211f" providerId="LiveId" clId="{F206A656-591D-444D-89F8-9E60D539AAB4}" dt="2021-08-30T01:26:56.775" v="3773"/>
        <pc:sldMkLst>
          <pc:docMk/>
          <pc:sldMk cId="2670998557" sldId="304"/>
        </pc:sldMkLst>
        <pc:spChg chg="add mod">
          <ac:chgData name="ann Chen" userId="814caa1dda11211f" providerId="LiveId" clId="{F206A656-591D-444D-89F8-9E60D539AAB4}" dt="2021-08-29T23:50:15.123" v="2373" actId="14100"/>
          <ac:spMkLst>
            <pc:docMk/>
            <pc:sldMk cId="2670998557" sldId="304"/>
            <ac:spMk id="5" creationId="{EAFA911C-1338-431A-BB99-1CF9F43122E6}"/>
          </ac:spMkLst>
        </pc:spChg>
      </pc:sldChg>
      <pc:sldChg chg="addSp delSp modSp mod modTransition">
        <pc:chgData name="ann Chen" userId="814caa1dda11211f" providerId="LiveId" clId="{F206A656-591D-444D-89F8-9E60D539AAB4}" dt="2021-08-30T01:26:56.775" v="3774"/>
        <pc:sldMkLst>
          <pc:docMk/>
          <pc:sldMk cId="3021889169" sldId="305"/>
        </pc:sldMkLst>
        <pc:spChg chg="add mod">
          <ac:chgData name="ann Chen" userId="814caa1dda11211f" providerId="LiveId" clId="{F206A656-591D-444D-89F8-9E60D539AAB4}" dt="2021-08-29T23:50:19.130" v="2374"/>
          <ac:spMkLst>
            <pc:docMk/>
            <pc:sldMk cId="3021889169" sldId="305"/>
            <ac:spMk id="10" creationId="{11CD0D22-A2FF-4E25-B4F2-476F862F8840}"/>
          </ac:spMkLst>
        </pc:spChg>
        <pc:spChg chg="del">
          <ac:chgData name="ann Chen" userId="814caa1dda11211f" providerId="LiveId" clId="{F206A656-591D-444D-89F8-9E60D539AAB4}" dt="2021-08-29T23:50:25.508" v="2375" actId="478"/>
          <ac:spMkLst>
            <pc:docMk/>
            <pc:sldMk cId="3021889169" sldId="305"/>
            <ac:spMk id="17" creationId="{52DCE2F4-FA31-44C4-A74C-9B3F4CA3C722}"/>
          </ac:spMkLst>
        </pc:spChg>
      </pc:sldChg>
      <pc:sldChg chg="addSp modSp modTransition">
        <pc:chgData name="ann Chen" userId="814caa1dda11211f" providerId="LiveId" clId="{F206A656-591D-444D-89F8-9E60D539AAB4}" dt="2021-08-30T01:26:56.775" v="3775"/>
        <pc:sldMkLst>
          <pc:docMk/>
          <pc:sldMk cId="448410805" sldId="306"/>
        </pc:sldMkLst>
        <pc:spChg chg="add mod">
          <ac:chgData name="ann Chen" userId="814caa1dda11211f" providerId="LiveId" clId="{F206A656-591D-444D-89F8-9E60D539AAB4}" dt="2021-08-29T23:50:28.280" v="2376"/>
          <ac:spMkLst>
            <pc:docMk/>
            <pc:sldMk cId="448410805" sldId="306"/>
            <ac:spMk id="17" creationId="{A0E22C6D-D478-4AE1-9331-DE6E09C76C91}"/>
          </ac:spMkLst>
        </pc:spChg>
      </pc:sldChg>
      <pc:sldChg chg="addSp modSp modTransition">
        <pc:chgData name="ann Chen" userId="814caa1dda11211f" providerId="LiveId" clId="{F206A656-591D-444D-89F8-9E60D539AAB4}" dt="2021-08-30T01:26:56.775" v="3776"/>
        <pc:sldMkLst>
          <pc:docMk/>
          <pc:sldMk cId="488439674" sldId="307"/>
        </pc:sldMkLst>
        <pc:spChg chg="add mod">
          <ac:chgData name="ann Chen" userId="814caa1dda11211f" providerId="LiveId" clId="{F206A656-591D-444D-89F8-9E60D539AAB4}" dt="2021-08-29T23:50:32.282" v="2377"/>
          <ac:spMkLst>
            <pc:docMk/>
            <pc:sldMk cId="488439674" sldId="307"/>
            <ac:spMk id="15" creationId="{DAD7A6E4-A538-4C9A-94BD-E29752D2E802}"/>
          </ac:spMkLst>
        </pc:spChg>
      </pc:sldChg>
      <pc:sldChg chg="addSp delSp modSp mod delAnim modAnim modNotesTx">
        <pc:chgData name="ann Chen" userId="814caa1dda11211f" providerId="LiveId" clId="{F206A656-591D-444D-89F8-9E60D539AAB4}" dt="2021-08-30T00:03:40.171" v="2701" actId="20577"/>
        <pc:sldMkLst>
          <pc:docMk/>
          <pc:sldMk cId="1450849754" sldId="308"/>
        </pc:sldMkLst>
        <pc:spChg chg="add mod">
          <ac:chgData name="ann Chen" userId="814caa1dda11211f" providerId="LiveId" clId="{F206A656-591D-444D-89F8-9E60D539AAB4}" dt="2021-08-29T16:40:06.437" v="608" actId="403"/>
          <ac:spMkLst>
            <pc:docMk/>
            <pc:sldMk cId="1450849754" sldId="308"/>
            <ac:spMk id="2" creationId="{EB1693D7-7735-453D-8690-70FA04174553}"/>
          </ac:spMkLst>
        </pc:spChg>
        <pc:spChg chg="add mod">
          <ac:chgData name="ann Chen" userId="814caa1dda11211f" providerId="LiveId" clId="{F206A656-591D-444D-89F8-9E60D539AAB4}" dt="2021-08-29T16:40:34.200" v="617" actId="1076"/>
          <ac:spMkLst>
            <pc:docMk/>
            <pc:sldMk cId="1450849754" sldId="308"/>
            <ac:spMk id="3" creationId="{70CC3B41-ACC4-4295-9BB0-8F99F9B459FD}"/>
          </ac:spMkLst>
        </pc:spChg>
        <pc:spChg chg="mod">
          <ac:chgData name="ann Chen" userId="814caa1dda11211f" providerId="LiveId" clId="{F206A656-591D-444D-89F8-9E60D539AAB4}" dt="2021-08-29T16:14:03.791" v="195" actId="2711"/>
          <ac:spMkLst>
            <pc:docMk/>
            <pc:sldMk cId="1450849754" sldId="308"/>
            <ac:spMk id="11" creationId="{C8DFD897-704A-4AB8-ACF7-B2DE0ABD6DA1}"/>
          </ac:spMkLst>
        </pc:spChg>
        <pc:spChg chg="add mod">
          <ac:chgData name="ann Chen" userId="814caa1dda11211f" providerId="LiveId" clId="{F206A656-591D-444D-89F8-9E60D539AAB4}" dt="2021-08-29T16:11:34.862" v="139" actId="1076"/>
          <ac:spMkLst>
            <pc:docMk/>
            <pc:sldMk cId="1450849754" sldId="308"/>
            <ac:spMk id="12" creationId="{72628F6D-C8F0-44AD-B519-90F6FA3C8A59}"/>
          </ac:spMkLst>
        </pc:spChg>
        <pc:spChg chg="add mod">
          <ac:chgData name="ann Chen" userId="814caa1dda11211f" providerId="LiveId" clId="{F206A656-591D-444D-89F8-9E60D539AAB4}" dt="2021-08-29T16:14:36.874" v="216" actId="2711"/>
          <ac:spMkLst>
            <pc:docMk/>
            <pc:sldMk cId="1450849754" sldId="308"/>
            <ac:spMk id="13" creationId="{8A439B3F-50BA-4787-B778-7E813738D242}"/>
          </ac:spMkLst>
        </pc:spChg>
        <pc:spChg chg="add mod">
          <ac:chgData name="ann Chen" userId="814caa1dda11211f" providerId="LiveId" clId="{F206A656-591D-444D-89F8-9E60D539AAB4}" dt="2021-08-29T16:15:30.804" v="235" actId="1036"/>
          <ac:spMkLst>
            <pc:docMk/>
            <pc:sldMk cId="1450849754" sldId="308"/>
            <ac:spMk id="14" creationId="{1F56C6A3-66E2-4D46-926C-43A5F6E1DAF0}"/>
          </ac:spMkLst>
        </pc:spChg>
        <pc:spChg chg="add mod">
          <ac:chgData name="ann Chen" userId="814caa1dda11211f" providerId="LiveId" clId="{F206A656-591D-444D-89F8-9E60D539AAB4}" dt="2021-08-29T16:15:54.605" v="253" actId="20577"/>
          <ac:spMkLst>
            <pc:docMk/>
            <pc:sldMk cId="1450849754" sldId="308"/>
            <ac:spMk id="15" creationId="{9769DCA8-0DEF-4242-8B49-F8093022A213}"/>
          </ac:spMkLst>
        </pc:spChg>
        <pc:spChg chg="add mod">
          <ac:chgData name="ann Chen" userId="814caa1dda11211f" providerId="LiveId" clId="{F206A656-591D-444D-89F8-9E60D539AAB4}" dt="2021-08-29T16:17:49.812" v="307" actId="1036"/>
          <ac:spMkLst>
            <pc:docMk/>
            <pc:sldMk cId="1450849754" sldId="308"/>
            <ac:spMk id="16" creationId="{39DE6838-C9A0-4A25-AEAD-D1925140F40A}"/>
          </ac:spMkLst>
        </pc:spChg>
        <pc:spChg chg="add mod">
          <ac:chgData name="ann Chen" userId="814caa1dda11211f" providerId="LiveId" clId="{F206A656-591D-444D-89F8-9E60D539AAB4}" dt="2021-08-29T16:18:33.913" v="370" actId="20577"/>
          <ac:spMkLst>
            <pc:docMk/>
            <pc:sldMk cId="1450849754" sldId="308"/>
            <ac:spMk id="17" creationId="{FAD18F9C-3ABD-475E-8CB6-284E31591114}"/>
          </ac:spMkLst>
        </pc:spChg>
        <pc:spChg chg="add mod">
          <ac:chgData name="ann Chen" userId="814caa1dda11211f" providerId="LiveId" clId="{F206A656-591D-444D-89F8-9E60D539AAB4}" dt="2021-08-30T00:03:40.171" v="2701" actId="20577"/>
          <ac:spMkLst>
            <pc:docMk/>
            <pc:sldMk cId="1450849754" sldId="308"/>
            <ac:spMk id="19" creationId="{A9BDC9AD-6F8A-4A75-B972-6B00AF858DEC}"/>
          </ac:spMkLst>
        </pc:spChg>
        <pc:grpChg chg="add del mod ord">
          <ac:chgData name="ann Chen" userId="814caa1dda11211f" providerId="LiveId" clId="{F206A656-591D-444D-89F8-9E60D539AAB4}" dt="2021-08-29T16:52:43.290" v="732" actId="478"/>
          <ac:grpSpMkLst>
            <pc:docMk/>
            <pc:sldMk cId="1450849754" sldId="308"/>
            <ac:grpSpMk id="5" creationId="{7B31F37B-510D-4A0E-83D1-87E69AE506BC}"/>
          </ac:grpSpMkLst>
        </pc:grpChg>
        <pc:picChg chg="mod">
          <ac:chgData name="ann Chen" userId="814caa1dda11211f" providerId="LiveId" clId="{F206A656-591D-444D-89F8-9E60D539AAB4}" dt="2021-08-29T16:42:39.519" v="662" actId="1076"/>
          <ac:picMkLst>
            <pc:docMk/>
            <pc:sldMk cId="1450849754" sldId="308"/>
            <ac:picMk id="7" creationId="{32556D09-478D-4860-B37F-97EE2BE2FEE2}"/>
          </ac:picMkLst>
        </pc:picChg>
        <pc:picChg chg="add del mod modCrop">
          <ac:chgData name="ann Chen" userId="814caa1dda11211f" providerId="LiveId" clId="{F206A656-591D-444D-89F8-9E60D539AAB4}" dt="2021-08-29T16:52:43.290" v="732" actId="478"/>
          <ac:picMkLst>
            <pc:docMk/>
            <pc:sldMk cId="1450849754" sldId="308"/>
            <ac:picMk id="18" creationId="{E8E3086C-946E-4773-ACA2-D2C63AA762C9}"/>
          </ac:picMkLst>
        </pc:picChg>
      </pc:sldChg>
      <pc:sldChg chg="addSp delSp modSp new mod modTransition modAnim">
        <pc:chgData name="ann Chen" userId="814caa1dda11211f" providerId="LiveId" clId="{F206A656-591D-444D-89F8-9E60D539AAB4}" dt="2021-08-30T01:26:56.775" v="3778"/>
        <pc:sldMkLst>
          <pc:docMk/>
          <pc:sldMk cId="4182424160" sldId="309"/>
        </pc:sldMkLst>
        <pc:spChg chg="del">
          <ac:chgData name="ann Chen" userId="814caa1dda11211f" providerId="LiveId" clId="{F206A656-591D-444D-89F8-9E60D539AAB4}" dt="2021-08-29T16:52:31.843" v="729" actId="478"/>
          <ac:spMkLst>
            <pc:docMk/>
            <pc:sldMk cId="4182424160" sldId="309"/>
            <ac:spMk id="2" creationId="{11FFD686-9367-440B-A1C2-DE8BE3CF5C63}"/>
          </ac:spMkLst>
        </pc:spChg>
        <pc:spChg chg="del">
          <ac:chgData name="ann Chen" userId="814caa1dda11211f" providerId="LiveId" clId="{F206A656-591D-444D-89F8-9E60D539AAB4}" dt="2021-08-29T16:52:31.843" v="729" actId="478"/>
          <ac:spMkLst>
            <pc:docMk/>
            <pc:sldMk cId="4182424160" sldId="309"/>
            <ac:spMk id="3" creationId="{5B6ADE89-4403-4DED-A2D7-4114AB17C6CF}"/>
          </ac:spMkLst>
        </pc:spChg>
        <pc:spChg chg="add mod">
          <ac:chgData name="ann Chen" userId="814caa1dda11211f" providerId="LiveId" clId="{F206A656-591D-444D-89F8-9E60D539AAB4}" dt="2021-08-29T23:51:16.773" v="2407" actId="6549"/>
          <ac:spMkLst>
            <pc:docMk/>
            <pc:sldMk cId="4182424160" sldId="309"/>
            <ac:spMk id="5" creationId="{4895C2CE-40D3-4F7D-9A38-E2BC090EEC5D}"/>
          </ac:spMkLst>
        </pc:spChg>
        <pc:spChg chg="mod">
          <ac:chgData name="ann Chen" userId="814caa1dda11211f" providerId="LiveId" clId="{F206A656-591D-444D-89F8-9E60D539AAB4}" dt="2021-08-29T16:52:32.647" v="730"/>
          <ac:spMkLst>
            <pc:docMk/>
            <pc:sldMk cId="4182424160" sldId="309"/>
            <ac:spMk id="8" creationId="{8E13D258-F4BC-492A-83F7-DCB916962F5A}"/>
          </ac:spMkLst>
        </pc:spChg>
        <pc:spChg chg="mod">
          <ac:chgData name="ann Chen" userId="814caa1dda11211f" providerId="LiveId" clId="{F206A656-591D-444D-89F8-9E60D539AAB4}" dt="2021-08-29T16:52:32.647" v="730"/>
          <ac:spMkLst>
            <pc:docMk/>
            <pc:sldMk cId="4182424160" sldId="309"/>
            <ac:spMk id="9" creationId="{501D44D8-0E4E-4B50-BAA3-3E17AB2213CC}"/>
          </ac:spMkLst>
        </pc:spChg>
        <pc:spChg chg="add mod">
          <ac:chgData name="ann Chen" userId="814caa1dda11211f" providerId="LiveId" clId="{F206A656-591D-444D-89F8-9E60D539AAB4}" dt="2021-08-30T00:03:44.860" v="2705" actId="20577"/>
          <ac:spMkLst>
            <pc:docMk/>
            <pc:sldMk cId="4182424160" sldId="309"/>
            <ac:spMk id="10" creationId="{75AF5A28-B202-4FDF-A9C5-C7CC4E46A334}"/>
          </ac:spMkLst>
        </pc:spChg>
        <pc:grpChg chg="add mod">
          <ac:chgData name="ann Chen" userId="814caa1dda11211f" providerId="LiveId" clId="{F206A656-591D-444D-89F8-9E60D539AAB4}" dt="2021-08-29T16:54:44.746" v="828" actId="1076"/>
          <ac:grpSpMkLst>
            <pc:docMk/>
            <pc:sldMk cId="4182424160" sldId="309"/>
            <ac:grpSpMk id="7" creationId="{AB6FD563-E55D-4AC3-B745-756CFA75253C}"/>
          </ac:grpSpMkLst>
        </pc:grpChg>
        <pc:picChg chg="add mod">
          <ac:chgData name="ann Chen" userId="814caa1dda11211f" providerId="LiveId" clId="{F206A656-591D-444D-89F8-9E60D539AAB4}" dt="2021-08-29T16:52:39.302" v="731" actId="1076"/>
          <ac:picMkLst>
            <pc:docMk/>
            <pc:sldMk cId="4182424160" sldId="309"/>
            <ac:picMk id="6" creationId="{01790C7E-685B-4033-8BF5-4914CFCAC39D}"/>
          </ac:picMkLst>
        </pc:picChg>
      </pc:sldChg>
      <pc:sldChg chg="addSp delSp modSp new mod modTransition modAnim">
        <pc:chgData name="ann Chen" userId="814caa1dda11211f" providerId="LiveId" clId="{F206A656-591D-444D-89F8-9E60D539AAB4}" dt="2021-08-30T01:26:56.775" v="3779"/>
        <pc:sldMkLst>
          <pc:docMk/>
          <pc:sldMk cId="2500134879" sldId="310"/>
        </pc:sldMkLst>
        <pc:spChg chg="del">
          <ac:chgData name="ann Chen" userId="814caa1dda11211f" providerId="LiveId" clId="{F206A656-591D-444D-89F8-9E60D539AAB4}" dt="2021-08-29T16:54:59.975" v="830" actId="478"/>
          <ac:spMkLst>
            <pc:docMk/>
            <pc:sldMk cId="2500134879" sldId="310"/>
            <ac:spMk id="2" creationId="{46AC3E9B-99DC-4333-A7A7-19D345270850}"/>
          </ac:spMkLst>
        </pc:spChg>
        <pc:spChg chg="del">
          <ac:chgData name="ann Chen" userId="814caa1dda11211f" providerId="LiveId" clId="{F206A656-591D-444D-89F8-9E60D539AAB4}" dt="2021-08-29T16:54:59.975" v="830" actId="478"/>
          <ac:spMkLst>
            <pc:docMk/>
            <pc:sldMk cId="2500134879" sldId="310"/>
            <ac:spMk id="3" creationId="{A1E63651-5812-4424-9BAF-31542F40C7ED}"/>
          </ac:spMkLst>
        </pc:spChg>
        <pc:spChg chg="mod">
          <ac:chgData name="ann Chen" userId="814caa1dda11211f" providerId="LiveId" clId="{F206A656-591D-444D-89F8-9E60D539AAB4}" dt="2021-08-29T16:56:20.423" v="833" actId="1076"/>
          <ac:spMkLst>
            <pc:docMk/>
            <pc:sldMk cId="2500134879" sldId="310"/>
            <ac:spMk id="4" creationId="{897A83BB-39FA-42BB-8265-82BB18BF2628}"/>
          </ac:spMkLst>
        </pc:spChg>
        <pc:spChg chg="add mod">
          <ac:chgData name="ann Chen" userId="814caa1dda11211f" providerId="LiveId" clId="{F206A656-591D-444D-89F8-9E60D539AAB4}" dt="2021-08-29T23:53:50.356" v="2452" actId="20577"/>
          <ac:spMkLst>
            <pc:docMk/>
            <pc:sldMk cId="2500134879" sldId="310"/>
            <ac:spMk id="7" creationId="{2E237D4B-323E-415E-A364-6326C50892B2}"/>
          </ac:spMkLst>
        </pc:spChg>
        <pc:spChg chg="add mod">
          <ac:chgData name="ann Chen" userId="814caa1dda11211f" providerId="LiveId" clId="{F206A656-591D-444D-89F8-9E60D539AAB4}" dt="2021-08-29T17:14:44.474" v="975" actId="1076"/>
          <ac:spMkLst>
            <pc:docMk/>
            <pc:sldMk cId="2500134879" sldId="310"/>
            <ac:spMk id="8" creationId="{A4FDE8B8-B73C-417E-984C-D624446A4B67}"/>
          </ac:spMkLst>
        </pc:spChg>
        <pc:spChg chg="add mod">
          <ac:chgData name="ann Chen" userId="814caa1dda11211f" providerId="LiveId" clId="{F206A656-591D-444D-89F8-9E60D539AAB4}" dt="2021-08-29T17:03:45.962" v="939" actId="1038"/>
          <ac:spMkLst>
            <pc:docMk/>
            <pc:sldMk cId="2500134879" sldId="310"/>
            <ac:spMk id="9" creationId="{65970942-47B4-4BA4-A9D7-EB4622CB47E4}"/>
          </ac:spMkLst>
        </pc:spChg>
        <pc:spChg chg="add mod">
          <ac:chgData name="ann Chen" userId="814caa1dda11211f" providerId="LiveId" clId="{F206A656-591D-444D-89F8-9E60D539AAB4}" dt="2021-08-29T17:17:18.521" v="1012" actId="207"/>
          <ac:spMkLst>
            <pc:docMk/>
            <pc:sldMk cId="2500134879" sldId="310"/>
            <ac:spMk id="10" creationId="{69F424BF-1DA1-43CE-8EE2-68A1165B6F49}"/>
          </ac:spMkLst>
        </pc:spChg>
        <pc:spChg chg="add mod">
          <ac:chgData name="ann Chen" userId="814caa1dda11211f" providerId="LiveId" clId="{F206A656-591D-444D-89F8-9E60D539AAB4}" dt="2021-08-29T17:16:18.486" v="1007" actId="1037"/>
          <ac:spMkLst>
            <pc:docMk/>
            <pc:sldMk cId="2500134879" sldId="310"/>
            <ac:spMk id="13" creationId="{65378EBA-E23B-4AD3-98EF-EAD7D2D2C850}"/>
          </ac:spMkLst>
        </pc:spChg>
        <pc:spChg chg="add mod">
          <ac:chgData name="ann Chen" userId="814caa1dda11211f" providerId="LiveId" clId="{F206A656-591D-444D-89F8-9E60D539AAB4}" dt="2021-08-29T17:17:48.691" v="1060" actId="20577"/>
          <ac:spMkLst>
            <pc:docMk/>
            <pc:sldMk cId="2500134879" sldId="310"/>
            <ac:spMk id="14" creationId="{966714AD-546F-4B20-B23A-1BC7B7538E31}"/>
          </ac:spMkLst>
        </pc:spChg>
        <pc:spChg chg="add del mod">
          <ac:chgData name="ann Chen" userId="814caa1dda11211f" providerId="LiveId" clId="{F206A656-591D-444D-89F8-9E60D539AAB4}" dt="2021-08-29T23:51:34.767" v="2411"/>
          <ac:spMkLst>
            <pc:docMk/>
            <pc:sldMk cId="2500134879" sldId="310"/>
            <ac:spMk id="15" creationId="{B4DCC74A-EE87-4B86-BA04-E292251CFC06}"/>
          </ac:spMkLst>
        </pc:spChg>
        <pc:spChg chg="add mod">
          <ac:chgData name="ann Chen" userId="814caa1dda11211f" providerId="LiveId" clId="{F206A656-591D-444D-89F8-9E60D539AAB4}" dt="2021-08-30T00:03:50.914" v="2711" actId="20577"/>
          <ac:spMkLst>
            <pc:docMk/>
            <pc:sldMk cId="2500134879" sldId="310"/>
            <ac:spMk id="16" creationId="{B25EEF33-3DFE-4BBA-91DC-2A0689BEDBAC}"/>
          </ac:spMkLst>
        </pc:spChg>
        <pc:picChg chg="add del mod">
          <ac:chgData name="ann Chen" userId="814caa1dda11211f" providerId="LiveId" clId="{F206A656-591D-444D-89F8-9E60D539AAB4}" dt="2021-08-29T17:02:49.315" v="924" actId="478"/>
          <ac:picMkLst>
            <pc:docMk/>
            <pc:sldMk cId="2500134879" sldId="310"/>
            <ac:picMk id="6" creationId="{883EB500-0227-4D35-ABFC-C630F5380225}"/>
          </ac:picMkLst>
        </pc:picChg>
        <pc:picChg chg="add mod ord">
          <ac:chgData name="ann Chen" userId="814caa1dda11211f" providerId="LiveId" clId="{F206A656-591D-444D-89F8-9E60D539AAB4}" dt="2021-08-30T00:07:05.518" v="2762" actId="208"/>
          <ac:picMkLst>
            <pc:docMk/>
            <pc:sldMk cId="2500134879" sldId="310"/>
            <ac:picMk id="12" creationId="{024B7A7C-2F5B-43E8-9850-0780C1B0938A}"/>
          </ac:picMkLst>
        </pc:picChg>
      </pc:sldChg>
      <pc:sldChg chg="addSp delSp modSp new mod modTransition delAnim modAnim">
        <pc:chgData name="ann Chen" userId="814caa1dda11211f" providerId="LiveId" clId="{F206A656-591D-444D-89F8-9E60D539AAB4}" dt="2021-08-29T23:57:19.649" v="2567" actId="14100"/>
        <pc:sldMkLst>
          <pc:docMk/>
          <pc:sldMk cId="807008278" sldId="311"/>
        </pc:sldMkLst>
        <pc:spChg chg="del">
          <ac:chgData name="ann Chen" userId="814caa1dda11211f" providerId="LiveId" clId="{F206A656-591D-444D-89F8-9E60D539AAB4}" dt="2021-08-29T17:19:57.728" v="1144" actId="478"/>
          <ac:spMkLst>
            <pc:docMk/>
            <pc:sldMk cId="807008278" sldId="311"/>
            <ac:spMk id="2" creationId="{89DAB6E7-5FF6-4CBF-929A-8DAC7B713C32}"/>
          </ac:spMkLst>
        </pc:spChg>
        <pc:spChg chg="del">
          <ac:chgData name="ann Chen" userId="814caa1dda11211f" providerId="LiveId" clId="{F206A656-591D-444D-89F8-9E60D539AAB4}" dt="2021-08-29T17:19:57.728" v="1144" actId="478"/>
          <ac:spMkLst>
            <pc:docMk/>
            <pc:sldMk cId="807008278" sldId="311"/>
            <ac:spMk id="3" creationId="{5F75D578-7024-4D33-BA73-FD674073065A}"/>
          </ac:spMkLst>
        </pc:spChg>
        <pc:spChg chg="mod">
          <ac:chgData name="ann Chen" userId="814caa1dda11211f" providerId="LiveId" clId="{F206A656-591D-444D-89F8-9E60D539AAB4}" dt="2021-08-29T17:25:51.537" v="1261" actId="1076"/>
          <ac:spMkLst>
            <pc:docMk/>
            <pc:sldMk cId="807008278" sldId="311"/>
            <ac:spMk id="4" creationId="{1138D24F-0055-44FF-93A3-9C3FB126F4C7}"/>
          </ac:spMkLst>
        </pc:spChg>
        <pc:spChg chg="add mod">
          <ac:chgData name="ann Chen" userId="814caa1dda11211f" providerId="LiveId" clId="{F206A656-591D-444D-89F8-9E60D539AAB4}" dt="2021-08-29T23:54:45.833" v="2503" actId="6549"/>
          <ac:spMkLst>
            <pc:docMk/>
            <pc:sldMk cId="807008278" sldId="311"/>
            <ac:spMk id="5" creationId="{32AA6E07-E684-47D2-86FB-2B2011DC4ED8}"/>
          </ac:spMkLst>
        </pc:spChg>
        <pc:spChg chg="add mod ord">
          <ac:chgData name="ann Chen" userId="814caa1dda11211f" providerId="LiveId" clId="{F206A656-591D-444D-89F8-9E60D539AAB4}" dt="2021-08-29T17:26:56.518" v="1274" actId="1076"/>
          <ac:spMkLst>
            <pc:docMk/>
            <pc:sldMk cId="807008278" sldId="311"/>
            <ac:spMk id="8" creationId="{285B7006-7BD4-4D22-982A-65550D20CF81}"/>
          </ac:spMkLst>
        </pc:spChg>
        <pc:spChg chg="add mod">
          <ac:chgData name="ann Chen" userId="814caa1dda11211f" providerId="LiveId" clId="{F206A656-591D-444D-89F8-9E60D539AAB4}" dt="2021-08-29T17:27:26.843" v="1290" actId="1076"/>
          <ac:spMkLst>
            <pc:docMk/>
            <pc:sldMk cId="807008278" sldId="311"/>
            <ac:spMk id="11" creationId="{A2D80BD6-6FF3-442A-9E7E-A637666540FB}"/>
          </ac:spMkLst>
        </pc:spChg>
        <pc:spChg chg="add del mod">
          <ac:chgData name="ann Chen" userId="814caa1dda11211f" providerId="LiveId" clId="{F206A656-591D-444D-89F8-9E60D539AAB4}" dt="2021-08-29T17:30:36.444" v="1320" actId="478"/>
          <ac:spMkLst>
            <pc:docMk/>
            <pc:sldMk cId="807008278" sldId="311"/>
            <ac:spMk id="14" creationId="{BFC3CB16-2D03-46FA-B4D3-1820BF6B3EC4}"/>
          </ac:spMkLst>
        </pc:spChg>
        <pc:spChg chg="add del mod">
          <ac:chgData name="ann Chen" userId="814caa1dda11211f" providerId="LiveId" clId="{F206A656-591D-444D-89F8-9E60D539AAB4}" dt="2021-08-29T17:30:36.444" v="1320" actId="478"/>
          <ac:spMkLst>
            <pc:docMk/>
            <pc:sldMk cId="807008278" sldId="311"/>
            <ac:spMk id="15" creationId="{FF34295D-943A-4ABE-80DC-3275F4DAEAC5}"/>
          </ac:spMkLst>
        </pc:spChg>
        <pc:spChg chg="add del mod">
          <ac:chgData name="ann Chen" userId="814caa1dda11211f" providerId="LiveId" clId="{F206A656-591D-444D-89F8-9E60D539AAB4}" dt="2021-08-29T17:30:36.444" v="1320" actId="478"/>
          <ac:spMkLst>
            <pc:docMk/>
            <pc:sldMk cId="807008278" sldId="311"/>
            <ac:spMk id="16" creationId="{68EAEE46-E9BE-4EEA-8EA3-F6587DEAB4C6}"/>
          </ac:spMkLst>
        </pc:spChg>
        <pc:spChg chg="add mod">
          <ac:chgData name="ann Chen" userId="814caa1dda11211f" providerId="LiveId" clId="{F206A656-591D-444D-89F8-9E60D539AAB4}" dt="2021-08-29T23:57:19.649" v="2567" actId="14100"/>
          <ac:spMkLst>
            <pc:docMk/>
            <pc:sldMk cId="807008278" sldId="311"/>
            <ac:spMk id="17" creationId="{831ACD16-7E4A-4D16-AA13-2CEC565854CC}"/>
          </ac:spMkLst>
        </pc:spChg>
        <pc:picChg chg="add del mod modCrop">
          <ac:chgData name="ann Chen" userId="814caa1dda11211f" providerId="LiveId" clId="{F206A656-591D-444D-89F8-9E60D539AAB4}" dt="2021-08-29T17:25:43.842" v="1257" actId="478"/>
          <ac:picMkLst>
            <pc:docMk/>
            <pc:sldMk cId="807008278" sldId="311"/>
            <ac:picMk id="7" creationId="{DD05BFA4-4480-4A86-9758-21327FD97776}"/>
          </ac:picMkLst>
        </pc:picChg>
        <pc:picChg chg="add mod modCrop">
          <ac:chgData name="ann Chen" userId="814caa1dda11211f" providerId="LiveId" clId="{F206A656-591D-444D-89F8-9E60D539AAB4}" dt="2021-08-29T17:28:02.492" v="1294" actId="208"/>
          <ac:picMkLst>
            <pc:docMk/>
            <pc:sldMk cId="807008278" sldId="311"/>
            <ac:picMk id="10" creationId="{2A182644-7364-44F7-AA52-44CFA2D7A82C}"/>
          </ac:picMkLst>
        </pc:picChg>
        <pc:picChg chg="add del mod">
          <ac:chgData name="ann Chen" userId="814caa1dda11211f" providerId="LiveId" clId="{F206A656-591D-444D-89F8-9E60D539AAB4}" dt="2021-08-29T17:30:36.444" v="1320" actId="478"/>
          <ac:picMkLst>
            <pc:docMk/>
            <pc:sldMk cId="807008278" sldId="311"/>
            <ac:picMk id="13" creationId="{15F07DA9-5188-403A-9B60-8A7DF7310C90}"/>
          </ac:picMkLst>
        </pc:picChg>
      </pc:sldChg>
      <pc:sldChg chg="addSp delSp modSp new mod modTransition modAnim">
        <pc:chgData name="ann Chen" userId="814caa1dda11211f" providerId="LiveId" clId="{F206A656-591D-444D-89F8-9E60D539AAB4}" dt="2021-08-30T01:26:56.775" v="3784"/>
        <pc:sldMkLst>
          <pc:docMk/>
          <pc:sldMk cId="3472001505" sldId="312"/>
        </pc:sldMkLst>
        <pc:spChg chg="del">
          <ac:chgData name="ann Chen" userId="814caa1dda11211f" providerId="LiveId" clId="{F206A656-591D-444D-89F8-9E60D539AAB4}" dt="2021-08-29T17:29:15.838" v="1306" actId="478"/>
          <ac:spMkLst>
            <pc:docMk/>
            <pc:sldMk cId="3472001505" sldId="312"/>
            <ac:spMk id="2" creationId="{5A5C1E9B-453A-4C27-A4FD-C4496A2547EE}"/>
          </ac:spMkLst>
        </pc:spChg>
        <pc:spChg chg="del">
          <ac:chgData name="ann Chen" userId="814caa1dda11211f" providerId="LiveId" clId="{F206A656-591D-444D-89F8-9E60D539AAB4}" dt="2021-08-29T17:29:15.838" v="1306" actId="478"/>
          <ac:spMkLst>
            <pc:docMk/>
            <pc:sldMk cId="3472001505" sldId="312"/>
            <ac:spMk id="3" creationId="{E2B81C30-8AC4-4C84-8032-E72FF810F8C2}"/>
          </ac:spMkLst>
        </pc:spChg>
        <pc:spChg chg="mod">
          <ac:chgData name="ann Chen" userId="814caa1dda11211f" providerId="LiveId" clId="{F206A656-591D-444D-89F8-9E60D539AAB4}" dt="2021-08-29T17:30:01.389" v="1315" actId="1076"/>
          <ac:spMkLst>
            <pc:docMk/>
            <pc:sldMk cId="3472001505" sldId="312"/>
            <ac:spMk id="4" creationId="{8DABD82D-7FD1-4EC4-BD65-B7A6DA3AF137}"/>
          </ac:spMkLst>
        </pc:spChg>
        <pc:spChg chg="add mod">
          <ac:chgData name="ann Chen" userId="814caa1dda11211f" providerId="LiveId" clId="{F206A656-591D-444D-89F8-9E60D539AAB4}" dt="2021-08-29T17:31:01.184" v="1344" actId="1076"/>
          <ac:spMkLst>
            <pc:docMk/>
            <pc:sldMk cId="3472001505" sldId="312"/>
            <ac:spMk id="8" creationId="{53311C7E-FE2C-47A8-A0F3-B6131259D59E}"/>
          </ac:spMkLst>
        </pc:spChg>
        <pc:spChg chg="add mod">
          <ac:chgData name="ann Chen" userId="814caa1dda11211f" providerId="LiveId" clId="{F206A656-591D-444D-89F8-9E60D539AAB4}" dt="2021-08-29T17:31:06.204" v="1345" actId="1076"/>
          <ac:spMkLst>
            <pc:docMk/>
            <pc:sldMk cId="3472001505" sldId="312"/>
            <ac:spMk id="9" creationId="{572E81B7-2B13-48DB-9062-211111373BD4}"/>
          </ac:spMkLst>
        </pc:spChg>
        <pc:spChg chg="add mod">
          <ac:chgData name="ann Chen" userId="814caa1dda11211f" providerId="LiveId" clId="{F206A656-591D-444D-89F8-9E60D539AAB4}" dt="2021-08-29T17:31:12.965" v="1346" actId="1076"/>
          <ac:spMkLst>
            <pc:docMk/>
            <pc:sldMk cId="3472001505" sldId="312"/>
            <ac:spMk id="10" creationId="{154EEC65-D7EC-4F4C-9F8A-BB771A9A9E6C}"/>
          </ac:spMkLst>
        </pc:spChg>
        <pc:spChg chg="add mod">
          <ac:chgData name="ann Chen" userId="814caa1dda11211f" providerId="LiveId" clId="{F206A656-591D-444D-89F8-9E60D539AAB4}" dt="2021-08-29T23:57:35.474" v="2568" actId="6549"/>
          <ac:spMkLst>
            <pc:docMk/>
            <pc:sldMk cId="3472001505" sldId="312"/>
            <ac:spMk id="11" creationId="{D51AE761-F87B-46B9-95D0-68E89518B2C3}"/>
          </ac:spMkLst>
        </pc:spChg>
        <pc:spChg chg="add mod">
          <ac:chgData name="ann Chen" userId="814caa1dda11211f" providerId="LiveId" clId="{F206A656-591D-444D-89F8-9E60D539AAB4}" dt="2021-08-29T23:57:37.712" v="2569"/>
          <ac:spMkLst>
            <pc:docMk/>
            <pc:sldMk cId="3472001505" sldId="312"/>
            <ac:spMk id="12" creationId="{757230F9-2DAB-44BE-8A7F-60EEED11DCF3}"/>
          </ac:spMkLst>
        </pc:spChg>
        <pc:picChg chg="add mod ord">
          <ac:chgData name="ann Chen" userId="814caa1dda11211f" providerId="LiveId" clId="{F206A656-591D-444D-89F8-9E60D539AAB4}" dt="2021-08-29T17:30:03.303" v="1316" actId="1076"/>
          <ac:picMkLst>
            <pc:docMk/>
            <pc:sldMk cId="3472001505" sldId="312"/>
            <ac:picMk id="6" creationId="{2B9E320F-980C-44F9-BDD8-D28E248C5495}"/>
          </ac:picMkLst>
        </pc:picChg>
        <pc:picChg chg="add mod">
          <ac:chgData name="ann Chen" userId="814caa1dda11211f" providerId="LiveId" clId="{F206A656-591D-444D-89F8-9E60D539AAB4}" dt="2021-08-29T17:30:55.955" v="1343" actId="14100"/>
          <ac:picMkLst>
            <pc:docMk/>
            <pc:sldMk cId="3472001505" sldId="312"/>
            <ac:picMk id="7" creationId="{B2B0B87A-5A9F-496D-A561-56370E54F8D7}"/>
          </ac:picMkLst>
        </pc:picChg>
      </pc:sldChg>
      <pc:sldChg chg="addSp delSp modSp new mod modTransition">
        <pc:chgData name="ann Chen" userId="814caa1dda11211f" providerId="LiveId" clId="{F206A656-591D-444D-89F8-9E60D539AAB4}" dt="2021-08-30T01:26:56.775" v="3785"/>
        <pc:sldMkLst>
          <pc:docMk/>
          <pc:sldMk cId="413346260" sldId="313"/>
        </pc:sldMkLst>
        <pc:spChg chg="del">
          <ac:chgData name="ann Chen" userId="814caa1dda11211f" providerId="LiveId" clId="{F206A656-591D-444D-89F8-9E60D539AAB4}" dt="2021-08-29T17:33:32.407" v="1369" actId="478"/>
          <ac:spMkLst>
            <pc:docMk/>
            <pc:sldMk cId="413346260" sldId="313"/>
            <ac:spMk id="2" creationId="{E393B6F4-735E-4F4F-81CB-EE217D066ABD}"/>
          </ac:spMkLst>
        </pc:spChg>
        <pc:spChg chg="del">
          <ac:chgData name="ann Chen" userId="814caa1dda11211f" providerId="LiveId" clId="{F206A656-591D-444D-89F8-9E60D539AAB4}" dt="2021-08-29T17:33:32.407" v="1369" actId="478"/>
          <ac:spMkLst>
            <pc:docMk/>
            <pc:sldMk cId="413346260" sldId="313"/>
            <ac:spMk id="3" creationId="{7600BA1B-AA0C-4557-86A9-FD7DB9226AD1}"/>
          </ac:spMkLst>
        </pc:spChg>
        <pc:spChg chg="mod">
          <ac:chgData name="ann Chen" userId="814caa1dda11211f" providerId="LiveId" clId="{F206A656-591D-444D-89F8-9E60D539AAB4}" dt="2021-08-29T17:34:19.710" v="1454" actId="1076"/>
          <ac:spMkLst>
            <pc:docMk/>
            <pc:sldMk cId="413346260" sldId="313"/>
            <ac:spMk id="4" creationId="{586DD0B4-6EEE-4B01-9397-40F96F794CDA}"/>
          </ac:spMkLst>
        </pc:spChg>
        <pc:spChg chg="add mod">
          <ac:chgData name="ann Chen" userId="814caa1dda11211f" providerId="LiveId" clId="{F206A656-591D-444D-89F8-9E60D539AAB4}" dt="2021-08-29T17:34:12.344" v="1453" actId="20577"/>
          <ac:spMkLst>
            <pc:docMk/>
            <pc:sldMk cId="413346260" sldId="313"/>
            <ac:spMk id="5" creationId="{1BEEE9F6-BCB5-4DB0-97BA-E3207618615A}"/>
          </ac:spMkLst>
        </pc:spChg>
        <pc:spChg chg="add mod">
          <ac:chgData name="ann Chen" userId="814caa1dda11211f" providerId="LiveId" clId="{F206A656-591D-444D-89F8-9E60D539AAB4}" dt="2021-08-29T17:35:27.747" v="1489" actId="1076"/>
          <ac:spMkLst>
            <pc:docMk/>
            <pc:sldMk cId="413346260" sldId="313"/>
            <ac:spMk id="8" creationId="{7216DED0-C9F8-4775-8A15-ABA2A84F9133}"/>
          </ac:spMkLst>
        </pc:spChg>
        <pc:spChg chg="add mod">
          <ac:chgData name="ann Chen" userId="814caa1dda11211f" providerId="LiveId" clId="{F206A656-591D-444D-89F8-9E60D539AAB4}" dt="2021-08-29T23:57:39.885" v="2570"/>
          <ac:spMkLst>
            <pc:docMk/>
            <pc:sldMk cId="413346260" sldId="313"/>
            <ac:spMk id="9" creationId="{9F7CA64A-0DD1-4F40-9A2D-C33119D058F9}"/>
          </ac:spMkLst>
        </pc:spChg>
        <pc:picChg chg="add mod modCrop">
          <ac:chgData name="ann Chen" userId="814caa1dda11211f" providerId="LiveId" clId="{F206A656-591D-444D-89F8-9E60D539AAB4}" dt="2021-08-29T17:35:11.495" v="1465" actId="1076"/>
          <ac:picMkLst>
            <pc:docMk/>
            <pc:sldMk cId="413346260" sldId="313"/>
            <ac:picMk id="7" creationId="{912B3304-C0AC-496C-A30E-F209BF518A2D}"/>
          </ac:picMkLst>
        </pc:picChg>
      </pc:sldChg>
      <pc:sldChg chg="addSp delSp modSp new mod modTransition modAnim">
        <pc:chgData name="ann Chen" userId="814caa1dda11211f" providerId="LiveId" clId="{F206A656-591D-444D-89F8-9E60D539AAB4}" dt="2021-08-30T01:26:56.775" v="3786"/>
        <pc:sldMkLst>
          <pc:docMk/>
          <pc:sldMk cId="2720833816" sldId="314"/>
        </pc:sldMkLst>
        <pc:spChg chg="del">
          <ac:chgData name="ann Chen" userId="814caa1dda11211f" providerId="LiveId" clId="{F206A656-591D-444D-89F8-9E60D539AAB4}" dt="2021-08-29T17:40:29.518" v="1491" actId="478"/>
          <ac:spMkLst>
            <pc:docMk/>
            <pc:sldMk cId="2720833816" sldId="314"/>
            <ac:spMk id="2" creationId="{C43C08AA-DBE6-46CA-AC2A-A9C9CCF7B134}"/>
          </ac:spMkLst>
        </pc:spChg>
        <pc:spChg chg="del">
          <ac:chgData name="ann Chen" userId="814caa1dda11211f" providerId="LiveId" clId="{F206A656-591D-444D-89F8-9E60D539AAB4}" dt="2021-08-29T17:40:29.518" v="1491" actId="478"/>
          <ac:spMkLst>
            <pc:docMk/>
            <pc:sldMk cId="2720833816" sldId="314"/>
            <ac:spMk id="3" creationId="{CEE1943F-570D-4FF7-AA5A-BDC1B54EA2E7}"/>
          </ac:spMkLst>
        </pc:spChg>
        <pc:spChg chg="add mod">
          <ac:chgData name="ann Chen" userId="814caa1dda11211f" providerId="LiveId" clId="{F206A656-591D-444D-89F8-9E60D539AAB4}" dt="2021-08-29T17:42:07.417" v="1506"/>
          <ac:spMkLst>
            <pc:docMk/>
            <pc:sldMk cId="2720833816" sldId="314"/>
            <ac:spMk id="9" creationId="{96714B73-26A9-43FB-AAA0-9CAD52829BB6}"/>
          </ac:spMkLst>
        </pc:spChg>
        <pc:spChg chg="add mod">
          <ac:chgData name="ann Chen" userId="814caa1dda11211f" providerId="LiveId" clId="{F206A656-591D-444D-89F8-9E60D539AAB4}" dt="2021-08-29T23:57:42.417" v="2571"/>
          <ac:spMkLst>
            <pc:docMk/>
            <pc:sldMk cId="2720833816" sldId="314"/>
            <ac:spMk id="10" creationId="{B01FDAD4-552B-4BB2-92D8-94052F66942E}"/>
          </ac:spMkLst>
        </pc:spChg>
        <pc:picChg chg="add mod">
          <ac:chgData name="ann Chen" userId="814caa1dda11211f" providerId="LiveId" clId="{F206A656-591D-444D-89F8-9E60D539AAB4}" dt="2021-08-29T17:41:36.665" v="1499" actId="208"/>
          <ac:picMkLst>
            <pc:docMk/>
            <pc:sldMk cId="2720833816" sldId="314"/>
            <ac:picMk id="6" creationId="{620E4BEB-D7FB-41D5-A361-9E85502DF839}"/>
          </ac:picMkLst>
        </pc:picChg>
        <pc:picChg chg="add mod">
          <ac:chgData name="ann Chen" userId="814caa1dda11211f" providerId="LiveId" clId="{F206A656-591D-444D-89F8-9E60D539AAB4}" dt="2021-08-29T17:41:53.509" v="1504" actId="1076"/>
          <ac:picMkLst>
            <pc:docMk/>
            <pc:sldMk cId="2720833816" sldId="314"/>
            <ac:picMk id="8" creationId="{F54A4FCC-9770-42D2-8D68-3F4CC2B6E547}"/>
          </ac:picMkLst>
        </pc:picChg>
      </pc:sldChg>
      <pc:sldChg chg="addSp delSp modSp new mod modTransition modAnim">
        <pc:chgData name="ann Chen" userId="814caa1dda11211f" providerId="LiveId" clId="{F206A656-591D-444D-89F8-9E60D539AAB4}" dt="2021-08-30T01:26:56.776" v="3787"/>
        <pc:sldMkLst>
          <pc:docMk/>
          <pc:sldMk cId="1163836081" sldId="315"/>
        </pc:sldMkLst>
        <pc:spChg chg="del">
          <ac:chgData name="ann Chen" userId="814caa1dda11211f" providerId="LiveId" clId="{F206A656-591D-444D-89F8-9E60D539AAB4}" dt="2021-08-29T17:43:34.122" v="1534" actId="478"/>
          <ac:spMkLst>
            <pc:docMk/>
            <pc:sldMk cId="1163836081" sldId="315"/>
            <ac:spMk id="2" creationId="{AA10B3BE-DFA2-42D1-A8B6-AF0544D5DE98}"/>
          </ac:spMkLst>
        </pc:spChg>
        <pc:spChg chg="del">
          <ac:chgData name="ann Chen" userId="814caa1dda11211f" providerId="LiveId" clId="{F206A656-591D-444D-89F8-9E60D539AAB4}" dt="2021-08-29T17:43:34.122" v="1534" actId="478"/>
          <ac:spMkLst>
            <pc:docMk/>
            <pc:sldMk cId="1163836081" sldId="315"/>
            <ac:spMk id="3" creationId="{A54BC841-BFAF-4CA4-9775-DFEA23BDE33B}"/>
          </ac:spMkLst>
        </pc:spChg>
        <pc:spChg chg="add mod">
          <ac:chgData name="ann Chen" userId="814caa1dda11211f" providerId="LiveId" clId="{F206A656-591D-444D-89F8-9E60D539AAB4}" dt="2021-08-29T17:51:29.258" v="1670" actId="20577"/>
          <ac:spMkLst>
            <pc:docMk/>
            <pc:sldMk cId="1163836081" sldId="315"/>
            <ac:spMk id="5" creationId="{069ABD35-EAE8-48C8-B1AE-E46B733CE73A}"/>
          </ac:spMkLst>
        </pc:spChg>
        <pc:spChg chg="add mod">
          <ac:chgData name="ann Chen" userId="814caa1dda11211f" providerId="LiveId" clId="{F206A656-591D-444D-89F8-9E60D539AAB4}" dt="2021-08-29T17:49:14.275" v="1596" actId="14100"/>
          <ac:spMkLst>
            <pc:docMk/>
            <pc:sldMk cId="1163836081" sldId="315"/>
            <ac:spMk id="10" creationId="{D9369FD5-1FBB-411C-AD89-F4F7C8D6C5C2}"/>
          </ac:spMkLst>
        </pc:spChg>
        <pc:spChg chg="add mod">
          <ac:chgData name="ann Chen" userId="814caa1dda11211f" providerId="LiveId" clId="{F206A656-591D-444D-89F8-9E60D539AAB4}" dt="2021-08-29T17:51:12.484" v="1643" actId="14100"/>
          <ac:spMkLst>
            <pc:docMk/>
            <pc:sldMk cId="1163836081" sldId="315"/>
            <ac:spMk id="11" creationId="{9F08E203-52A7-4E64-AA39-7AC5631D7287}"/>
          </ac:spMkLst>
        </pc:spChg>
        <pc:spChg chg="add mod">
          <ac:chgData name="ann Chen" userId="814caa1dda11211f" providerId="LiveId" clId="{F206A656-591D-444D-89F8-9E60D539AAB4}" dt="2021-08-29T17:49:44.275" v="1603" actId="1076"/>
          <ac:spMkLst>
            <pc:docMk/>
            <pc:sldMk cId="1163836081" sldId="315"/>
            <ac:spMk id="12" creationId="{DF474C63-44DD-4B27-A174-F372F3586975}"/>
          </ac:spMkLst>
        </pc:spChg>
        <pc:spChg chg="add mod">
          <ac:chgData name="ann Chen" userId="814caa1dda11211f" providerId="LiveId" clId="{F206A656-591D-444D-89F8-9E60D539AAB4}" dt="2021-08-29T17:50:41.586" v="1611" actId="1076"/>
          <ac:spMkLst>
            <pc:docMk/>
            <pc:sldMk cId="1163836081" sldId="315"/>
            <ac:spMk id="15" creationId="{3845F992-2451-4119-9A7E-B9B3C7B6EAFF}"/>
          </ac:spMkLst>
        </pc:spChg>
        <pc:spChg chg="add mod">
          <ac:chgData name="ann Chen" userId="814caa1dda11211f" providerId="LiveId" clId="{F206A656-591D-444D-89F8-9E60D539AAB4}" dt="2021-08-29T23:57:44.361" v="2572"/>
          <ac:spMkLst>
            <pc:docMk/>
            <pc:sldMk cId="1163836081" sldId="315"/>
            <ac:spMk id="16" creationId="{E7B57347-1976-4BF5-9D0A-CC4118FAC0CE}"/>
          </ac:spMkLst>
        </pc:spChg>
        <pc:picChg chg="add mod modCrop">
          <ac:chgData name="ann Chen" userId="814caa1dda11211f" providerId="LiveId" clId="{F206A656-591D-444D-89F8-9E60D539AAB4}" dt="2021-08-29T17:48:29.799" v="1587" actId="208"/>
          <ac:picMkLst>
            <pc:docMk/>
            <pc:sldMk cId="1163836081" sldId="315"/>
            <ac:picMk id="7" creationId="{9A53D75E-464B-4426-90E6-BD8A9A51AD1B}"/>
          </ac:picMkLst>
        </pc:picChg>
        <pc:picChg chg="add mod">
          <ac:chgData name="ann Chen" userId="814caa1dda11211f" providerId="LiveId" clId="{F206A656-591D-444D-89F8-9E60D539AAB4}" dt="2021-08-29T17:49:18.621" v="1599" actId="1076"/>
          <ac:picMkLst>
            <pc:docMk/>
            <pc:sldMk cId="1163836081" sldId="315"/>
            <ac:picMk id="9" creationId="{0523ECBA-BB66-4B41-9FA0-45B7C6F3CD43}"/>
          </ac:picMkLst>
        </pc:picChg>
        <pc:picChg chg="add mod">
          <ac:chgData name="ann Chen" userId="814caa1dda11211f" providerId="LiveId" clId="{F206A656-591D-444D-89F8-9E60D539AAB4}" dt="2021-08-29T17:50:34.273" v="1607" actId="208"/>
          <ac:picMkLst>
            <pc:docMk/>
            <pc:sldMk cId="1163836081" sldId="315"/>
            <ac:picMk id="14" creationId="{F12BCB41-AFC7-4EEA-A0EE-6DF78DF962B6}"/>
          </ac:picMkLst>
        </pc:picChg>
      </pc:sldChg>
      <pc:sldChg chg="addSp delSp modSp new mod modTransition modAnim">
        <pc:chgData name="ann Chen" userId="814caa1dda11211f" providerId="LiveId" clId="{F206A656-591D-444D-89F8-9E60D539AAB4}" dt="2021-08-30T01:26:56.776" v="3788"/>
        <pc:sldMkLst>
          <pc:docMk/>
          <pc:sldMk cId="2240168921" sldId="316"/>
        </pc:sldMkLst>
        <pc:spChg chg="del">
          <ac:chgData name="ann Chen" userId="814caa1dda11211f" providerId="LiveId" clId="{F206A656-591D-444D-89F8-9E60D539AAB4}" dt="2021-08-29T18:03:01.938" v="1671" actId="478"/>
          <ac:spMkLst>
            <pc:docMk/>
            <pc:sldMk cId="2240168921" sldId="316"/>
            <ac:spMk id="2" creationId="{134D8B41-D281-4531-AFC7-BC70DAEF32A2}"/>
          </ac:spMkLst>
        </pc:spChg>
        <pc:spChg chg="del">
          <ac:chgData name="ann Chen" userId="814caa1dda11211f" providerId="LiveId" clId="{F206A656-591D-444D-89F8-9E60D539AAB4}" dt="2021-08-29T18:03:01.938" v="1671" actId="478"/>
          <ac:spMkLst>
            <pc:docMk/>
            <pc:sldMk cId="2240168921" sldId="316"/>
            <ac:spMk id="3" creationId="{1A50E835-D65D-4490-9072-FB066F7966A9}"/>
          </ac:spMkLst>
        </pc:spChg>
        <pc:spChg chg="mod">
          <ac:chgData name="ann Chen" userId="814caa1dda11211f" providerId="LiveId" clId="{F206A656-591D-444D-89F8-9E60D539AAB4}" dt="2021-08-29T18:04:37.654" v="1725" actId="1076"/>
          <ac:spMkLst>
            <pc:docMk/>
            <pc:sldMk cId="2240168921" sldId="316"/>
            <ac:spMk id="4" creationId="{60215ED2-D73B-4D11-B08E-D21A76169A15}"/>
          </ac:spMkLst>
        </pc:spChg>
        <pc:spChg chg="add mod">
          <ac:chgData name="ann Chen" userId="814caa1dda11211f" providerId="LiveId" clId="{F206A656-591D-444D-89F8-9E60D539AAB4}" dt="2021-08-29T23:58:11.230" v="2608" actId="20577"/>
          <ac:spMkLst>
            <pc:docMk/>
            <pc:sldMk cId="2240168921" sldId="316"/>
            <ac:spMk id="5" creationId="{459F1AE3-BEB2-47C9-AD74-8928B89469E4}"/>
          </ac:spMkLst>
        </pc:spChg>
        <pc:spChg chg="add mod">
          <ac:chgData name="ann Chen" userId="814caa1dda11211f" providerId="LiveId" clId="{F206A656-591D-444D-89F8-9E60D539AAB4}" dt="2021-08-29T18:05:12.663" v="1757" actId="20577"/>
          <ac:spMkLst>
            <pc:docMk/>
            <pc:sldMk cId="2240168921" sldId="316"/>
            <ac:spMk id="8" creationId="{B26E3511-8A3A-4413-8089-9141B1A672EB}"/>
          </ac:spMkLst>
        </pc:spChg>
        <pc:spChg chg="add mod">
          <ac:chgData name="ann Chen" userId="814caa1dda11211f" providerId="LiveId" clId="{F206A656-591D-444D-89F8-9E60D539AAB4}" dt="2021-08-29T23:15:35.185" v="1901" actId="14100"/>
          <ac:spMkLst>
            <pc:docMk/>
            <pc:sldMk cId="2240168921" sldId="316"/>
            <ac:spMk id="9" creationId="{CE3D579C-8C80-4C15-9F70-70734C88ABDA}"/>
          </ac:spMkLst>
        </pc:spChg>
        <pc:spChg chg="add mod">
          <ac:chgData name="ann Chen" userId="814caa1dda11211f" providerId="LiveId" clId="{F206A656-591D-444D-89F8-9E60D539AAB4}" dt="2021-08-29T23:57:46.912" v="2573"/>
          <ac:spMkLst>
            <pc:docMk/>
            <pc:sldMk cId="2240168921" sldId="316"/>
            <ac:spMk id="10" creationId="{789B5B08-E3D9-4BBA-B62B-93175DFE349D}"/>
          </ac:spMkLst>
        </pc:spChg>
        <pc:picChg chg="add mod modCrop">
          <ac:chgData name="ann Chen" userId="814caa1dda11211f" providerId="LiveId" clId="{F206A656-591D-444D-89F8-9E60D539AAB4}" dt="2021-08-29T18:05:17.972" v="1758" actId="208"/>
          <ac:picMkLst>
            <pc:docMk/>
            <pc:sldMk cId="2240168921" sldId="316"/>
            <ac:picMk id="7" creationId="{943971CE-4A5B-48B6-89E7-434504809EB3}"/>
          </ac:picMkLst>
        </pc:picChg>
      </pc:sldChg>
      <pc:sldChg chg="addSp delSp modSp new mod modTransition modAnim">
        <pc:chgData name="ann Chen" userId="814caa1dda11211f" providerId="LiveId" clId="{F206A656-591D-444D-89F8-9E60D539AAB4}" dt="2021-08-30T01:26:56.776" v="3789"/>
        <pc:sldMkLst>
          <pc:docMk/>
          <pc:sldMk cId="2190316135" sldId="317"/>
        </pc:sldMkLst>
        <pc:spChg chg="del">
          <ac:chgData name="ann Chen" userId="814caa1dda11211f" providerId="LiveId" clId="{F206A656-591D-444D-89F8-9E60D539AAB4}" dt="2021-08-29T18:05:26.784" v="1759" actId="478"/>
          <ac:spMkLst>
            <pc:docMk/>
            <pc:sldMk cId="2190316135" sldId="317"/>
            <ac:spMk id="2" creationId="{A2808907-2564-4F41-B3A2-649CAF982261}"/>
          </ac:spMkLst>
        </pc:spChg>
        <pc:spChg chg="del">
          <ac:chgData name="ann Chen" userId="814caa1dda11211f" providerId="LiveId" clId="{F206A656-591D-444D-89F8-9E60D539AAB4}" dt="2021-08-29T18:05:26.784" v="1759" actId="478"/>
          <ac:spMkLst>
            <pc:docMk/>
            <pc:sldMk cId="2190316135" sldId="317"/>
            <ac:spMk id="3" creationId="{49FF5826-F5BD-48D7-8CA0-0F7A8E3306FC}"/>
          </ac:spMkLst>
        </pc:spChg>
        <pc:spChg chg="mod">
          <ac:chgData name="ann Chen" userId="814caa1dda11211f" providerId="LiveId" clId="{F206A656-591D-444D-89F8-9E60D539AAB4}" dt="2021-08-29T23:08:34.778" v="1765" actId="1076"/>
          <ac:spMkLst>
            <pc:docMk/>
            <pc:sldMk cId="2190316135" sldId="317"/>
            <ac:spMk id="4" creationId="{BCBEA3CA-7BEF-4C91-99BA-2DA3C55EBEEB}"/>
          </ac:spMkLst>
        </pc:spChg>
        <pc:spChg chg="add del mod">
          <ac:chgData name="ann Chen" userId="814caa1dda11211f" providerId="LiveId" clId="{F206A656-591D-444D-89F8-9E60D539AAB4}" dt="2021-08-29T23:58:19.782" v="2610" actId="478"/>
          <ac:spMkLst>
            <pc:docMk/>
            <pc:sldMk cId="2190316135" sldId="317"/>
            <ac:spMk id="5" creationId="{5F95E2EF-14FD-4248-A059-9C6D42998067}"/>
          </ac:spMkLst>
        </pc:spChg>
        <pc:spChg chg="add mod">
          <ac:chgData name="ann Chen" userId="814caa1dda11211f" providerId="LiveId" clId="{F206A656-591D-444D-89F8-9E60D539AAB4}" dt="2021-08-29T23:58:13.750" v="2609"/>
          <ac:spMkLst>
            <pc:docMk/>
            <pc:sldMk cId="2190316135" sldId="317"/>
            <ac:spMk id="10" creationId="{28A81E3B-88B3-408D-9CD0-9CCEFB884BCA}"/>
          </ac:spMkLst>
        </pc:spChg>
        <pc:spChg chg="add mod">
          <ac:chgData name="ann Chen" userId="814caa1dda11211f" providerId="LiveId" clId="{F206A656-591D-444D-89F8-9E60D539AAB4}" dt="2021-08-29T23:58:20.450" v="2611"/>
          <ac:spMkLst>
            <pc:docMk/>
            <pc:sldMk cId="2190316135" sldId="317"/>
            <ac:spMk id="11" creationId="{19C52574-078F-4C13-B8DB-5ADBA5B43AA2}"/>
          </ac:spMkLst>
        </pc:spChg>
        <pc:picChg chg="add mod">
          <ac:chgData name="ann Chen" userId="814caa1dda11211f" providerId="LiveId" clId="{F206A656-591D-444D-89F8-9E60D539AAB4}" dt="2021-08-29T23:09:38.247" v="1800" actId="1076"/>
          <ac:picMkLst>
            <pc:docMk/>
            <pc:sldMk cId="2190316135" sldId="317"/>
            <ac:picMk id="7" creationId="{A4D45A6D-4FE9-4719-849C-CF3F13001E57}"/>
          </ac:picMkLst>
        </pc:picChg>
        <pc:picChg chg="add mod">
          <ac:chgData name="ann Chen" userId="814caa1dda11211f" providerId="LiveId" clId="{F206A656-591D-444D-89F8-9E60D539AAB4}" dt="2021-08-29T23:10:07.848" v="1808" actId="14100"/>
          <ac:picMkLst>
            <pc:docMk/>
            <pc:sldMk cId="2190316135" sldId="317"/>
            <ac:picMk id="9" creationId="{98BED62C-611D-4B74-86F7-30AD9A6225A3}"/>
          </ac:picMkLst>
        </pc:picChg>
      </pc:sldChg>
      <pc:sldChg chg="addSp delSp modSp new mod modTransition">
        <pc:chgData name="ann Chen" userId="814caa1dda11211f" providerId="LiveId" clId="{F206A656-591D-444D-89F8-9E60D539AAB4}" dt="2021-08-30T01:26:56.776" v="3790"/>
        <pc:sldMkLst>
          <pc:docMk/>
          <pc:sldMk cId="1539136379" sldId="318"/>
        </pc:sldMkLst>
        <pc:spChg chg="del">
          <ac:chgData name="ann Chen" userId="814caa1dda11211f" providerId="LiveId" clId="{F206A656-591D-444D-89F8-9E60D539AAB4}" dt="2021-08-29T23:11:36.269" v="1836" actId="478"/>
          <ac:spMkLst>
            <pc:docMk/>
            <pc:sldMk cId="1539136379" sldId="318"/>
            <ac:spMk id="2" creationId="{E64273C1-1C08-41CC-AECD-A484B6D80F45}"/>
          </ac:spMkLst>
        </pc:spChg>
        <pc:spChg chg="del">
          <ac:chgData name="ann Chen" userId="814caa1dda11211f" providerId="LiveId" clId="{F206A656-591D-444D-89F8-9E60D539AAB4}" dt="2021-08-29T23:11:36.269" v="1836" actId="478"/>
          <ac:spMkLst>
            <pc:docMk/>
            <pc:sldMk cId="1539136379" sldId="318"/>
            <ac:spMk id="3" creationId="{56656871-3B18-4B8E-B7D1-4B92D44554D5}"/>
          </ac:spMkLst>
        </pc:spChg>
        <pc:spChg chg="mod">
          <ac:chgData name="ann Chen" userId="814caa1dda11211f" providerId="LiveId" clId="{F206A656-591D-444D-89F8-9E60D539AAB4}" dt="2021-08-29T23:11:51.007" v="1843" actId="1076"/>
          <ac:spMkLst>
            <pc:docMk/>
            <pc:sldMk cId="1539136379" sldId="318"/>
            <ac:spMk id="4" creationId="{10DB934C-C78C-4E7C-8416-7687BEBB24C7}"/>
          </ac:spMkLst>
        </pc:spChg>
        <pc:spChg chg="add del mod">
          <ac:chgData name="ann Chen" userId="814caa1dda11211f" providerId="LiveId" clId="{F206A656-591D-444D-89F8-9E60D539AAB4}" dt="2021-08-29T23:58:25.945" v="2612" actId="478"/>
          <ac:spMkLst>
            <pc:docMk/>
            <pc:sldMk cId="1539136379" sldId="318"/>
            <ac:spMk id="7" creationId="{B746E879-A3FF-477B-A884-05190662E6D3}"/>
          </ac:spMkLst>
        </pc:spChg>
        <pc:spChg chg="add mod">
          <ac:chgData name="ann Chen" userId="814caa1dda11211f" providerId="LiveId" clId="{F206A656-591D-444D-89F8-9E60D539AAB4}" dt="2021-08-29T23:58:26.351" v="2613"/>
          <ac:spMkLst>
            <pc:docMk/>
            <pc:sldMk cId="1539136379" sldId="318"/>
            <ac:spMk id="8" creationId="{C7498CC7-9C3D-4FF3-8C62-F7C6BE1299D9}"/>
          </ac:spMkLst>
        </pc:spChg>
        <pc:spChg chg="add mod">
          <ac:chgData name="ann Chen" userId="814caa1dda11211f" providerId="LiveId" clId="{F206A656-591D-444D-89F8-9E60D539AAB4}" dt="2021-08-29T23:58:30.480" v="2614"/>
          <ac:spMkLst>
            <pc:docMk/>
            <pc:sldMk cId="1539136379" sldId="318"/>
            <ac:spMk id="9" creationId="{7A27C3E7-D516-4CD8-A870-48823EB96A50}"/>
          </ac:spMkLst>
        </pc:spChg>
        <pc:picChg chg="add mod">
          <ac:chgData name="ann Chen" userId="814caa1dda11211f" providerId="LiveId" clId="{F206A656-591D-444D-89F8-9E60D539AAB4}" dt="2021-08-29T23:11:57.119" v="1845" actId="1076"/>
          <ac:picMkLst>
            <pc:docMk/>
            <pc:sldMk cId="1539136379" sldId="318"/>
            <ac:picMk id="6" creationId="{20AA68D5-0525-44B5-8FBD-EE00599DF356}"/>
          </ac:picMkLst>
        </pc:picChg>
      </pc:sldChg>
      <pc:sldChg chg="addSp delSp modSp new mod modTransition modAnim">
        <pc:chgData name="ann Chen" userId="814caa1dda11211f" providerId="LiveId" clId="{F206A656-591D-444D-89F8-9E60D539AAB4}" dt="2021-08-30T01:26:56.776" v="3791"/>
        <pc:sldMkLst>
          <pc:docMk/>
          <pc:sldMk cId="398951772" sldId="319"/>
        </pc:sldMkLst>
        <pc:spChg chg="del">
          <ac:chgData name="ann Chen" userId="814caa1dda11211f" providerId="LiveId" clId="{F206A656-591D-444D-89F8-9E60D539AAB4}" dt="2021-08-29T23:12:06.412" v="1847" actId="478"/>
          <ac:spMkLst>
            <pc:docMk/>
            <pc:sldMk cId="398951772" sldId="319"/>
            <ac:spMk id="2" creationId="{E30F2D71-8E22-444C-934E-63A240DA6288}"/>
          </ac:spMkLst>
        </pc:spChg>
        <pc:spChg chg="del">
          <ac:chgData name="ann Chen" userId="814caa1dda11211f" providerId="LiveId" clId="{F206A656-591D-444D-89F8-9E60D539AAB4}" dt="2021-08-29T23:12:06.412" v="1847" actId="478"/>
          <ac:spMkLst>
            <pc:docMk/>
            <pc:sldMk cId="398951772" sldId="319"/>
            <ac:spMk id="3" creationId="{460784D3-9675-4F0D-9999-39C96D40DAB1}"/>
          </ac:spMkLst>
        </pc:spChg>
        <pc:spChg chg="add mod">
          <ac:chgData name="ann Chen" userId="814caa1dda11211f" providerId="LiveId" clId="{F206A656-591D-444D-89F8-9E60D539AAB4}" dt="2021-08-29T23:15:13.315" v="1898" actId="20577"/>
          <ac:spMkLst>
            <pc:docMk/>
            <pc:sldMk cId="398951772" sldId="319"/>
            <ac:spMk id="5" creationId="{852FB460-227C-434D-9EDE-A77194995225}"/>
          </ac:spMkLst>
        </pc:spChg>
        <pc:spChg chg="add mod">
          <ac:chgData name="ann Chen" userId="814caa1dda11211f" providerId="LiveId" clId="{F206A656-591D-444D-89F8-9E60D539AAB4}" dt="2021-08-29T23:16:31.711" v="1946" actId="1076"/>
          <ac:spMkLst>
            <pc:docMk/>
            <pc:sldMk cId="398951772" sldId="319"/>
            <ac:spMk id="6" creationId="{165B273C-D32B-4D19-91A2-51D247F3EA55}"/>
          </ac:spMkLst>
        </pc:spChg>
        <pc:spChg chg="add mod">
          <ac:chgData name="ann Chen" userId="814caa1dda11211f" providerId="LiveId" clId="{F206A656-591D-444D-89F8-9E60D539AAB4}" dt="2021-08-29T23:16:20.240" v="1944" actId="1035"/>
          <ac:spMkLst>
            <pc:docMk/>
            <pc:sldMk cId="398951772" sldId="319"/>
            <ac:spMk id="9" creationId="{F891B7AC-4681-4D1D-B48C-A4833B4B78C9}"/>
          </ac:spMkLst>
        </pc:spChg>
        <pc:spChg chg="add mod">
          <ac:chgData name="ann Chen" userId="814caa1dda11211f" providerId="LiveId" clId="{F206A656-591D-444D-89F8-9E60D539AAB4}" dt="2021-08-29T23:58:32.393" v="2615"/>
          <ac:spMkLst>
            <pc:docMk/>
            <pc:sldMk cId="398951772" sldId="319"/>
            <ac:spMk id="10" creationId="{69651033-10E2-4EFB-9CFA-00369DF08CA5}"/>
          </ac:spMkLst>
        </pc:spChg>
        <pc:picChg chg="add mod">
          <ac:chgData name="ann Chen" userId="814caa1dda11211f" providerId="LiveId" clId="{F206A656-591D-444D-89F8-9E60D539AAB4}" dt="2021-08-29T23:16:12.884" v="1939" actId="1076"/>
          <ac:picMkLst>
            <pc:docMk/>
            <pc:sldMk cId="398951772" sldId="319"/>
            <ac:picMk id="8" creationId="{8B505BC7-CD89-45CD-BA4B-93DC3160796A}"/>
          </ac:picMkLst>
        </pc:picChg>
      </pc:sldChg>
      <pc:sldChg chg="addSp delSp modSp new mod ord modTransition">
        <pc:chgData name="ann Chen" userId="814caa1dda11211f" providerId="LiveId" clId="{F206A656-591D-444D-89F8-9E60D539AAB4}" dt="2021-08-30T01:26:56.775" v="3780"/>
        <pc:sldMkLst>
          <pc:docMk/>
          <pc:sldMk cId="2803990830" sldId="320"/>
        </pc:sldMkLst>
        <pc:spChg chg="del">
          <ac:chgData name="ann Chen" userId="814caa1dda11211f" providerId="LiveId" clId="{F206A656-591D-444D-89F8-9E60D539AAB4}" dt="2021-08-29T23:17:56.296" v="1947" actId="478"/>
          <ac:spMkLst>
            <pc:docMk/>
            <pc:sldMk cId="2803990830" sldId="320"/>
            <ac:spMk id="2" creationId="{7F15B171-E927-4187-9AED-780FA05D5919}"/>
          </ac:spMkLst>
        </pc:spChg>
        <pc:spChg chg="del">
          <ac:chgData name="ann Chen" userId="814caa1dda11211f" providerId="LiveId" clId="{F206A656-591D-444D-89F8-9E60D539AAB4}" dt="2021-08-29T23:17:56.296" v="1947" actId="478"/>
          <ac:spMkLst>
            <pc:docMk/>
            <pc:sldMk cId="2803990830" sldId="320"/>
            <ac:spMk id="3" creationId="{99E02510-566A-4968-BDE1-B35F0F8DB779}"/>
          </ac:spMkLst>
        </pc:spChg>
        <pc:spChg chg="mod">
          <ac:chgData name="ann Chen" userId="814caa1dda11211f" providerId="LiveId" clId="{F206A656-591D-444D-89F8-9E60D539AAB4}" dt="2021-08-29T23:18:07.749" v="1953" actId="1076"/>
          <ac:spMkLst>
            <pc:docMk/>
            <pc:sldMk cId="2803990830" sldId="320"/>
            <ac:spMk id="4" creationId="{C3A3C8CC-BACB-4F0A-93BB-36AD82D6CCFD}"/>
          </ac:spMkLst>
        </pc:spChg>
        <pc:spChg chg="add mod">
          <ac:chgData name="ann Chen" userId="814caa1dda11211f" providerId="LiveId" clId="{F206A656-591D-444D-89F8-9E60D539AAB4}" dt="2021-08-29T23:18:28.828" v="1960" actId="14100"/>
          <ac:spMkLst>
            <pc:docMk/>
            <pc:sldMk cId="2803990830" sldId="320"/>
            <ac:spMk id="7" creationId="{834C21D8-6EF8-4467-8219-CEEB6D2D5E4D}"/>
          </ac:spMkLst>
        </pc:spChg>
        <pc:spChg chg="add mod">
          <ac:chgData name="ann Chen" userId="814caa1dda11211f" providerId="LiveId" clId="{F206A656-591D-444D-89F8-9E60D539AAB4}" dt="2021-08-29T23:53:44.927" v="2444" actId="20577"/>
          <ac:spMkLst>
            <pc:docMk/>
            <pc:sldMk cId="2803990830" sldId="320"/>
            <ac:spMk id="8" creationId="{615B2993-B152-4EC9-B835-C61DA847575E}"/>
          </ac:spMkLst>
        </pc:spChg>
        <pc:spChg chg="add mod">
          <ac:chgData name="ann Chen" userId="814caa1dda11211f" providerId="LiveId" clId="{F206A656-591D-444D-89F8-9E60D539AAB4}" dt="2021-08-30T00:03:54.617" v="2715" actId="20577"/>
          <ac:spMkLst>
            <pc:docMk/>
            <pc:sldMk cId="2803990830" sldId="320"/>
            <ac:spMk id="9" creationId="{E3E2BFDE-4C43-4E71-A12C-A04D2BD32D5B}"/>
          </ac:spMkLst>
        </pc:spChg>
        <pc:picChg chg="add mod">
          <ac:chgData name="ann Chen" userId="814caa1dda11211f" providerId="LiveId" clId="{F206A656-591D-444D-89F8-9E60D539AAB4}" dt="2021-08-29T23:18:21.830" v="1958" actId="1076"/>
          <ac:picMkLst>
            <pc:docMk/>
            <pc:sldMk cId="2803990830" sldId="320"/>
            <ac:picMk id="6" creationId="{D5E0D7A4-62E3-4B37-86CF-85B8C126C280}"/>
          </ac:picMkLst>
        </pc:picChg>
      </pc:sldChg>
      <pc:sldChg chg="addSp delSp modSp new mod ord modTransition">
        <pc:chgData name="ann Chen" userId="814caa1dda11211f" providerId="LiveId" clId="{F206A656-591D-444D-89F8-9E60D539AAB4}" dt="2021-08-30T01:26:56.775" v="3781"/>
        <pc:sldMkLst>
          <pc:docMk/>
          <pc:sldMk cId="3497014676" sldId="321"/>
        </pc:sldMkLst>
        <pc:spChg chg="del">
          <ac:chgData name="ann Chen" userId="814caa1dda11211f" providerId="LiveId" clId="{F206A656-591D-444D-89F8-9E60D539AAB4}" dt="2021-08-29T23:19:38.778" v="1980" actId="478"/>
          <ac:spMkLst>
            <pc:docMk/>
            <pc:sldMk cId="3497014676" sldId="321"/>
            <ac:spMk id="2" creationId="{F998D13C-2C4B-4447-A66F-2B640FE48990}"/>
          </ac:spMkLst>
        </pc:spChg>
        <pc:spChg chg="del">
          <ac:chgData name="ann Chen" userId="814caa1dda11211f" providerId="LiveId" clId="{F206A656-591D-444D-89F8-9E60D539AAB4}" dt="2021-08-29T23:19:38.778" v="1980" actId="478"/>
          <ac:spMkLst>
            <pc:docMk/>
            <pc:sldMk cId="3497014676" sldId="321"/>
            <ac:spMk id="3" creationId="{E63181D4-9F26-46DB-B116-070017FF65D4}"/>
          </ac:spMkLst>
        </pc:spChg>
        <pc:spChg chg="mod">
          <ac:chgData name="ann Chen" userId="814caa1dda11211f" providerId="LiveId" clId="{F206A656-591D-444D-89F8-9E60D539AAB4}" dt="2021-08-29T23:20:53.608" v="1986" actId="1076"/>
          <ac:spMkLst>
            <pc:docMk/>
            <pc:sldMk cId="3497014676" sldId="321"/>
            <ac:spMk id="4" creationId="{1811DBD9-391F-4A91-BC3D-9EFF606376C2}"/>
          </ac:spMkLst>
        </pc:spChg>
        <pc:spChg chg="add mod">
          <ac:chgData name="ann Chen" userId="814caa1dda11211f" providerId="LiveId" clId="{F206A656-591D-444D-89F8-9E60D539AAB4}" dt="2021-08-29T23:53:40.420" v="2436" actId="20577"/>
          <ac:spMkLst>
            <pc:docMk/>
            <pc:sldMk cId="3497014676" sldId="321"/>
            <ac:spMk id="7" creationId="{9A2BF73F-326F-471B-A860-B29668AE12EC}"/>
          </ac:spMkLst>
        </pc:spChg>
        <pc:spChg chg="add mod">
          <ac:chgData name="ann Chen" userId="814caa1dda11211f" providerId="LiveId" clId="{F206A656-591D-444D-89F8-9E60D539AAB4}" dt="2021-08-29T23:21:29.181" v="1998" actId="1076"/>
          <ac:spMkLst>
            <pc:docMk/>
            <pc:sldMk cId="3497014676" sldId="321"/>
            <ac:spMk id="8" creationId="{68A05E26-C321-4C11-AB4B-1DDA4A900245}"/>
          </ac:spMkLst>
        </pc:spChg>
        <pc:spChg chg="add mod">
          <ac:chgData name="ann Chen" userId="814caa1dda11211f" providerId="LiveId" clId="{F206A656-591D-444D-89F8-9E60D539AAB4}" dt="2021-08-30T00:03:58.291" v="2719" actId="20577"/>
          <ac:spMkLst>
            <pc:docMk/>
            <pc:sldMk cId="3497014676" sldId="321"/>
            <ac:spMk id="9" creationId="{B62397E2-0318-4A19-A977-0EBC67AEF399}"/>
          </ac:spMkLst>
        </pc:spChg>
        <pc:picChg chg="add mod">
          <ac:chgData name="ann Chen" userId="814caa1dda11211f" providerId="LiveId" clId="{F206A656-591D-444D-89F8-9E60D539AAB4}" dt="2021-08-29T23:21:22.250" v="1996" actId="1076"/>
          <ac:picMkLst>
            <pc:docMk/>
            <pc:sldMk cId="3497014676" sldId="321"/>
            <ac:picMk id="6" creationId="{F51782D7-E4B6-4706-8DDF-BB021A079407}"/>
          </ac:picMkLst>
        </pc:picChg>
      </pc:sldChg>
      <pc:sldChg chg="addSp delSp modSp new mod ord modTransition">
        <pc:chgData name="ann Chen" userId="814caa1dda11211f" providerId="LiveId" clId="{F206A656-591D-444D-89F8-9E60D539AAB4}" dt="2021-08-30T01:26:56.775" v="3782"/>
        <pc:sldMkLst>
          <pc:docMk/>
          <pc:sldMk cId="3048180908" sldId="322"/>
        </pc:sldMkLst>
        <pc:spChg chg="del">
          <ac:chgData name="ann Chen" userId="814caa1dda11211f" providerId="LiveId" clId="{F206A656-591D-444D-89F8-9E60D539AAB4}" dt="2021-08-29T23:21:49.017" v="2007" actId="478"/>
          <ac:spMkLst>
            <pc:docMk/>
            <pc:sldMk cId="3048180908" sldId="322"/>
            <ac:spMk id="2" creationId="{7A5DEF59-4013-42F4-A3C2-8084E7823014}"/>
          </ac:spMkLst>
        </pc:spChg>
        <pc:spChg chg="del">
          <ac:chgData name="ann Chen" userId="814caa1dda11211f" providerId="LiveId" clId="{F206A656-591D-444D-89F8-9E60D539AAB4}" dt="2021-08-29T23:21:49.017" v="2007" actId="478"/>
          <ac:spMkLst>
            <pc:docMk/>
            <pc:sldMk cId="3048180908" sldId="322"/>
            <ac:spMk id="3" creationId="{30E69344-EAAF-497D-BA41-91B922C705F9}"/>
          </ac:spMkLst>
        </pc:spChg>
        <pc:spChg chg="add mod">
          <ac:chgData name="ann Chen" userId="814caa1dda11211f" providerId="LiveId" clId="{F206A656-591D-444D-89F8-9E60D539AAB4}" dt="2021-08-29T23:53:25.745" v="2428" actId="20577"/>
          <ac:spMkLst>
            <pc:docMk/>
            <pc:sldMk cId="3048180908" sldId="322"/>
            <ac:spMk id="7" creationId="{5D039522-0484-425F-8DF8-C45305822262}"/>
          </ac:spMkLst>
        </pc:spChg>
        <pc:spChg chg="add mod">
          <ac:chgData name="ann Chen" userId="814caa1dda11211f" providerId="LiveId" clId="{F206A656-591D-444D-89F8-9E60D539AAB4}" dt="2021-08-29T23:22:54.666" v="2027" actId="1035"/>
          <ac:spMkLst>
            <pc:docMk/>
            <pc:sldMk cId="3048180908" sldId="322"/>
            <ac:spMk id="8" creationId="{BC0C53A9-CACC-4AE8-9484-F5DBB890CD3B}"/>
          </ac:spMkLst>
        </pc:spChg>
        <pc:spChg chg="add mod">
          <ac:chgData name="ann Chen" userId="814caa1dda11211f" providerId="LiveId" clId="{F206A656-591D-444D-89F8-9E60D539AAB4}" dt="2021-08-30T00:04:02.492" v="2723" actId="20577"/>
          <ac:spMkLst>
            <pc:docMk/>
            <pc:sldMk cId="3048180908" sldId="322"/>
            <ac:spMk id="9" creationId="{4611DD25-DB03-43C7-8CA1-58AB2A8CA0F5}"/>
          </ac:spMkLst>
        </pc:spChg>
        <pc:picChg chg="add mod">
          <ac:chgData name="ann Chen" userId="814caa1dda11211f" providerId="LiveId" clId="{F206A656-591D-444D-89F8-9E60D539AAB4}" dt="2021-08-29T23:22:47.867" v="2021" actId="1076"/>
          <ac:picMkLst>
            <pc:docMk/>
            <pc:sldMk cId="3048180908" sldId="322"/>
            <ac:picMk id="6" creationId="{B5B670C9-53DB-4949-AF00-943DFB671E68}"/>
          </ac:picMkLst>
        </pc:picChg>
      </pc:sldChg>
      <pc:sldChg chg="addSp delSp modSp new mod modTransition">
        <pc:chgData name="ann Chen" userId="814caa1dda11211f" providerId="LiveId" clId="{F206A656-591D-444D-89F8-9E60D539AAB4}" dt="2021-08-30T01:26:56.776" v="3792"/>
        <pc:sldMkLst>
          <pc:docMk/>
          <pc:sldMk cId="4047324377" sldId="323"/>
        </pc:sldMkLst>
        <pc:spChg chg="del">
          <ac:chgData name="ann Chen" userId="814caa1dda11211f" providerId="LiveId" clId="{F206A656-591D-444D-89F8-9E60D539AAB4}" dt="2021-08-29T23:28:50.452" v="2064" actId="478"/>
          <ac:spMkLst>
            <pc:docMk/>
            <pc:sldMk cId="4047324377" sldId="323"/>
            <ac:spMk id="2" creationId="{81F1BABB-1256-484F-B71E-E3105263D24F}"/>
          </ac:spMkLst>
        </pc:spChg>
        <pc:spChg chg="del">
          <ac:chgData name="ann Chen" userId="814caa1dda11211f" providerId="LiveId" clId="{F206A656-591D-444D-89F8-9E60D539AAB4}" dt="2021-08-29T23:28:49.462" v="2063" actId="478"/>
          <ac:spMkLst>
            <pc:docMk/>
            <pc:sldMk cId="4047324377" sldId="323"/>
            <ac:spMk id="3" creationId="{4C007126-99FB-4F43-A92F-704D960EEE48}"/>
          </ac:spMkLst>
        </pc:spChg>
        <pc:spChg chg="mod">
          <ac:chgData name="ann Chen" userId="814caa1dda11211f" providerId="LiveId" clId="{F206A656-591D-444D-89F8-9E60D539AAB4}" dt="2021-08-29T23:45:28.316" v="2192" actId="14100"/>
          <ac:spMkLst>
            <pc:docMk/>
            <pc:sldMk cId="4047324377" sldId="323"/>
            <ac:spMk id="4" creationId="{63A516FE-A66B-4829-8C37-F9E5CD6DD481}"/>
          </ac:spMkLst>
        </pc:spChg>
        <pc:spChg chg="add mod">
          <ac:chgData name="ann Chen" userId="814caa1dda11211f" providerId="LiveId" clId="{F206A656-591D-444D-89F8-9E60D539AAB4}" dt="2021-08-29T23:35:26.961" v="2104" actId="20577"/>
          <ac:spMkLst>
            <pc:docMk/>
            <pc:sldMk cId="4047324377" sldId="323"/>
            <ac:spMk id="7" creationId="{0F53A3D8-F9B8-43EF-8BF5-295FDE0D27E6}"/>
          </ac:spMkLst>
        </pc:spChg>
        <pc:spChg chg="add mod">
          <ac:chgData name="ann Chen" userId="814caa1dda11211f" providerId="LiveId" clId="{F206A656-591D-444D-89F8-9E60D539AAB4}" dt="2021-08-29T23:45:49.876" v="2241" actId="1038"/>
          <ac:spMkLst>
            <pc:docMk/>
            <pc:sldMk cId="4047324377" sldId="323"/>
            <ac:spMk id="8" creationId="{30A7B4CE-082B-4869-A9DD-022FDC1163C1}"/>
          </ac:spMkLst>
        </pc:spChg>
        <pc:spChg chg="add mod">
          <ac:chgData name="ann Chen" userId="814caa1dda11211f" providerId="LiveId" clId="{F206A656-591D-444D-89F8-9E60D539AAB4}" dt="2021-08-29T23:45:47.179" v="2239" actId="1035"/>
          <ac:spMkLst>
            <pc:docMk/>
            <pc:sldMk cId="4047324377" sldId="323"/>
            <ac:spMk id="9" creationId="{12A392B8-3263-4838-85A5-1E447A1ED42D}"/>
          </ac:spMkLst>
        </pc:spChg>
        <pc:spChg chg="add mod">
          <ac:chgData name="ann Chen" userId="814caa1dda11211f" providerId="LiveId" clId="{F206A656-591D-444D-89F8-9E60D539AAB4}" dt="2021-08-29T23:58:33.865" v="2616"/>
          <ac:spMkLst>
            <pc:docMk/>
            <pc:sldMk cId="4047324377" sldId="323"/>
            <ac:spMk id="10" creationId="{E77B4D23-7A32-48A8-A34E-93E700B775B0}"/>
          </ac:spMkLst>
        </pc:spChg>
        <pc:picChg chg="add mod modCrop">
          <ac:chgData name="ann Chen" userId="814caa1dda11211f" providerId="LiveId" clId="{F206A656-591D-444D-89F8-9E60D539AAB4}" dt="2021-08-29T23:45:30.582" v="2193" actId="1076"/>
          <ac:picMkLst>
            <pc:docMk/>
            <pc:sldMk cId="4047324377" sldId="323"/>
            <ac:picMk id="6" creationId="{33A9A9CF-725D-4B04-AAA3-AFC50BB42458}"/>
          </ac:picMkLst>
        </pc:picChg>
      </pc:sldChg>
      <pc:sldChg chg="addSp delSp modSp new mod modTransition modAnim">
        <pc:chgData name="ann Chen" userId="814caa1dda11211f" providerId="LiveId" clId="{F206A656-591D-444D-89F8-9E60D539AAB4}" dt="2021-08-30T01:26:56.776" v="3793"/>
        <pc:sldMkLst>
          <pc:docMk/>
          <pc:sldMk cId="887772553" sldId="324"/>
        </pc:sldMkLst>
        <pc:spChg chg="del">
          <ac:chgData name="ann Chen" userId="814caa1dda11211f" providerId="LiveId" clId="{F206A656-591D-444D-89F8-9E60D539AAB4}" dt="2021-08-29T23:33:59.318" v="2072" actId="478"/>
          <ac:spMkLst>
            <pc:docMk/>
            <pc:sldMk cId="887772553" sldId="324"/>
            <ac:spMk id="2" creationId="{40B39286-F13A-4610-A05B-7878BFC03245}"/>
          </ac:spMkLst>
        </pc:spChg>
        <pc:spChg chg="del">
          <ac:chgData name="ann Chen" userId="814caa1dda11211f" providerId="LiveId" clId="{F206A656-591D-444D-89F8-9E60D539AAB4}" dt="2021-08-29T23:33:59.318" v="2072" actId="478"/>
          <ac:spMkLst>
            <pc:docMk/>
            <pc:sldMk cId="887772553" sldId="324"/>
            <ac:spMk id="3" creationId="{1C9EC0E1-A9CF-401A-A17F-875022C8B308}"/>
          </ac:spMkLst>
        </pc:spChg>
        <pc:spChg chg="mod">
          <ac:chgData name="ann Chen" userId="814caa1dda11211f" providerId="LiveId" clId="{F206A656-591D-444D-89F8-9E60D539AAB4}" dt="2021-08-29T23:34:52.892" v="2080" actId="1076"/>
          <ac:spMkLst>
            <pc:docMk/>
            <pc:sldMk cId="887772553" sldId="324"/>
            <ac:spMk id="4" creationId="{4B785BBB-5437-46FD-964C-3797A33707F6}"/>
          </ac:spMkLst>
        </pc:spChg>
        <pc:spChg chg="add mod">
          <ac:chgData name="ann Chen" userId="814caa1dda11211f" providerId="LiveId" clId="{F206A656-591D-444D-89F8-9E60D539AAB4}" dt="2021-08-29T23:35:55.685" v="2120" actId="20577"/>
          <ac:spMkLst>
            <pc:docMk/>
            <pc:sldMk cId="887772553" sldId="324"/>
            <ac:spMk id="9" creationId="{83A5FBF6-00FA-4E12-BE05-DA65C87B83E6}"/>
          </ac:spMkLst>
        </pc:spChg>
        <pc:spChg chg="add mod">
          <ac:chgData name="ann Chen" userId="814caa1dda11211f" providerId="LiveId" clId="{F206A656-591D-444D-89F8-9E60D539AAB4}" dt="2021-08-29T23:58:35.332" v="2617"/>
          <ac:spMkLst>
            <pc:docMk/>
            <pc:sldMk cId="887772553" sldId="324"/>
            <ac:spMk id="10" creationId="{DED27C38-1A5E-4579-96AE-72851A6879E0}"/>
          </ac:spMkLst>
        </pc:spChg>
        <pc:picChg chg="add mod">
          <ac:chgData name="ann Chen" userId="814caa1dda11211f" providerId="LiveId" clId="{F206A656-591D-444D-89F8-9E60D539AAB4}" dt="2021-08-29T23:35:00.766" v="2083" actId="1076"/>
          <ac:picMkLst>
            <pc:docMk/>
            <pc:sldMk cId="887772553" sldId="324"/>
            <ac:picMk id="6" creationId="{0E91F47B-F3A4-4233-985B-A8BDDAF76360}"/>
          </ac:picMkLst>
        </pc:picChg>
        <pc:picChg chg="add mod">
          <ac:chgData name="ann Chen" userId="814caa1dda11211f" providerId="LiveId" clId="{F206A656-591D-444D-89F8-9E60D539AAB4}" dt="2021-08-29T23:35:59.399" v="2121" actId="1076"/>
          <ac:picMkLst>
            <pc:docMk/>
            <pc:sldMk cId="887772553" sldId="324"/>
            <ac:picMk id="8" creationId="{E1C566ED-86D8-4F4B-A333-DA7ED65C0C65}"/>
          </ac:picMkLst>
        </pc:picChg>
      </pc:sldChg>
      <pc:sldChg chg="addSp delSp modSp new mod modTransition">
        <pc:chgData name="ann Chen" userId="814caa1dda11211f" providerId="LiveId" clId="{F206A656-591D-444D-89F8-9E60D539AAB4}" dt="2021-08-30T01:26:56.776" v="3794"/>
        <pc:sldMkLst>
          <pc:docMk/>
          <pc:sldMk cId="2786373289" sldId="325"/>
        </pc:sldMkLst>
        <pc:spChg chg="del">
          <ac:chgData name="ann Chen" userId="814caa1dda11211f" providerId="LiveId" clId="{F206A656-591D-444D-89F8-9E60D539AAB4}" dt="2021-08-29T23:43:12.245" v="2124" actId="478"/>
          <ac:spMkLst>
            <pc:docMk/>
            <pc:sldMk cId="2786373289" sldId="325"/>
            <ac:spMk id="2" creationId="{804E0D14-8D59-4534-8177-BD5C353C975C}"/>
          </ac:spMkLst>
        </pc:spChg>
        <pc:spChg chg="del">
          <ac:chgData name="ann Chen" userId="814caa1dda11211f" providerId="LiveId" clId="{F206A656-591D-444D-89F8-9E60D539AAB4}" dt="2021-08-29T23:43:12.245" v="2124" actId="478"/>
          <ac:spMkLst>
            <pc:docMk/>
            <pc:sldMk cId="2786373289" sldId="325"/>
            <ac:spMk id="3" creationId="{8F0A5D61-0C8A-45FA-A2E0-68C787E021BD}"/>
          </ac:spMkLst>
        </pc:spChg>
        <pc:spChg chg="mod">
          <ac:chgData name="ann Chen" userId="814caa1dda11211f" providerId="LiveId" clId="{F206A656-591D-444D-89F8-9E60D539AAB4}" dt="2021-08-29T23:43:35.400" v="2130" actId="1076"/>
          <ac:spMkLst>
            <pc:docMk/>
            <pc:sldMk cId="2786373289" sldId="325"/>
            <ac:spMk id="4" creationId="{567F5968-DE4A-4D4B-9B8F-4621E2D712BE}"/>
          </ac:spMkLst>
        </pc:spChg>
        <pc:spChg chg="add mod">
          <ac:chgData name="ann Chen" userId="814caa1dda11211f" providerId="LiveId" clId="{F206A656-591D-444D-89F8-9E60D539AAB4}" dt="2021-08-29T23:44:03.790" v="2167" actId="20577"/>
          <ac:spMkLst>
            <pc:docMk/>
            <pc:sldMk cId="2786373289" sldId="325"/>
            <ac:spMk id="7" creationId="{6E0D1D4D-BC5D-4B92-9204-876599973A8E}"/>
          </ac:spMkLst>
        </pc:spChg>
        <pc:spChg chg="add mod">
          <ac:chgData name="ann Chen" userId="814caa1dda11211f" providerId="LiveId" clId="{F206A656-591D-444D-89F8-9E60D539AAB4}" dt="2021-08-29T23:46:03.142" v="2244" actId="14100"/>
          <ac:spMkLst>
            <pc:docMk/>
            <pc:sldMk cId="2786373289" sldId="325"/>
            <ac:spMk id="8" creationId="{DB72AAD6-B528-46EB-8F8C-93F7A1BF8ABD}"/>
          </ac:spMkLst>
        </pc:spChg>
        <pc:spChg chg="add mod">
          <ac:chgData name="ann Chen" userId="814caa1dda11211f" providerId="LiveId" clId="{F206A656-591D-444D-89F8-9E60D539AAB4}" dt="2021-08-29T23:46:11.504" v="2247" actId="14100"/>
          <ac:spMkLst>
            <pc:docMk/>
            <pc:sldMk cId="2786373289" sldId="325"/>
            <ac:spMk id="9" creationId="{6D779501-BF85-4EE1-BF2C-B448764C4791}"/>
          </ac:spMkLst>
        </pc:spChg>
        <pc:spChg chg="add mod">
          <ac:chgData name="ann Chen" userId="814caa1dda11211f" providerId="LiveId" clId="{F206A656-591D-444D-89F8-9E60D539AAB4}" dt="2021-08-29T23:58:37.264" v="2618"/>
          <ac:spMkLst>
            <pc:docMk/>
            <pc:sldMk cId="2786373289" sldId="325"/>
            <ac:spMk id="10" creationId="{6A961230-0961-404D-8B4E-0EF58188D5B6}"/>
          </ac:spMkLst>
        </pc:spChg>
        <pc:picChg chg="add mod modCrop">
          <ac:chgData name="ann Chen" userId="814caa1dda11211f" providerId="LiveId" clId="{F206A656-591D-444D-89F8-9E60D539AAB4}" dt="2021-08-29T23:43:43.187" v="2135" actId="1076"/>
          <ac:picMkLst>
            <pc:docMk/>
            <pc:sldMk cId="2786373289" sldId="325"/>
            <ac:picMk id="6" creationId="{62CF49E2-1304-4AC9-BE1A-BDA165DB7847}"/>
          </ac:picMkLst>
        </pc:picChg>
      </pc:sldChg>
      <pc:sldChg chg="addSp delSp modSp new mod modTransition">
        <pc:chgData name="ann Chen" userId="814caa1dda11211f" providerId="LiveId" clId="{F206A656-591D-444D-89F8-9E60D539AAB4}" dt="2021-08-30T01:26:56.776" v="3795"/>
        <pc:sldMkLst>
          <pc:docMk/>
          <pc:sldMk cId="703396820" sldId="326"/>
        </pc:sldMkLst>
        <pc:spChg chg="del">
          <ac:chgData name="ann Chen" userId="814caa1dda11211f" providerId="LiveId" clId="{F206A656-591D-444D-89F8-9E60D539AAB4}" dt="2021-08-29T23:44:17.965" v="2170" actId="478"/>
          <ac:spMkLst>
            <pc:docMk/>
            <pc:sldMk cId="703396820" sldId="326"/>
            <ac:spMk id="2" creationId="{63F784EE-7EA0-4935-BDE1-C3BF0162C422}"/>
          </ac:spMkLst>
        </pc:spChg>
        <pc:spChg chg="del">
          <ac:chgData name="ann Chen" userId="814caa1dda11211f" providerId="LiveId" clId="{F206A656-591D-444D-89F8-9E60D539AAB4}" dt="2021-08-29T23:44:17.965" v="2170" actId="478"/>
          <ac:spMkLst>
            <pc:docMk/>
            <pc:sldMk cId="703396820" sldId="326"/>
            <ac:spMk id="3" creationId="{A8C0ED20-960B-4BC9-A2F9-E9502F91ED88}"/>
          </ac:spMkLst>
        </pc:spChg>
        <pc:spChg chg="mod">
          <ac:chgData name="ann Chen" userId="814caa1dda11211f" providerId="LiveId" clId="{F206A656-591D-444D-89F8-9E60D539AAB4}" dt="2021-08-29T23:44:43.795" v="2175" actId="1076"/>
          <ac:spMkLst>
            <pc:docMk/>
            <pc:sldMk cId="703396820" sldId="326"/>
            <ac:spMk id="4" creationId="{79EAB1D6-A9A1-4B83-9EFB-5770F3273261}"/>
          </ac:spMkLst>
        </pc:spChg>
        <pc:spChg chg="add mod">
          <ac:chgData name="ann Chen" userId="814caa1dda11211f" providerId="LiveId" clId="{F206A656-591D-444D-89F8-9E60D539AAB4}" dt="2021-08-29T23:44:14.890" v="2169"/>
          <ac:spMkLst>
            <pc:docMk/>
            <pc:sldMk cId="703396820" sldId="326"/>
            <ac:spMk id="5" creationId="{97564A46-EAAF-42D6-8952-B90425201553}"/>
          </ac:spMkLst>
        </pc:spChg>
        <pc:spChg chg="add mod">
          <ac:chgData name="ann Chen" userId="814caa1dda11211f" providerId="LiveId" clId="{F206A656-591D-444D-89F8-9E60D539AAB4}" dt="2021-08-29T23:46:36.089" v="2254" actId="1582"/>
          <ac:spMkLst>
            <pc:docMk/>
            <pc:sldMk cId="703396820" sldId="326"/>
            <ac:spMk id="8" creationId="{5BA8035B-219C-4734-96DD-BFFE08C0B016}"/>
          </ac:spMkLst>
        </pc:spChg>
        <pc:spChg chg="add mod">
          <ac:chgData name="ann Chen" userId="814caa1dda11211f" providerId="LiveId" clId="{F206A656-591D-444D-89F8-9E60D539AAB4}" dt="2021-08-29T23:46:46.953" v="2257" actId="14100"/>
          <ac:spMkLst>
            <pc:docMk/>
            <pc:sldMk cId="703396820" sldId="326"/>
            <ac:spMk id="9" creationId="{577E10FB-E927-4870-AA82-2C1B18FB0FF7}"/>
          </ac:spMkLst>
        </pc:spChg>
        <pc:spChg chg="add mod">
          <ac:chgData name="ann Chen" userId="814caa1dda11211f" providerId="LiveId" clId="{F206A656-591D-444D-89F8-9E60D539AAB4}" dt="2021-08-29T23:46:57.483" v="2261" actId="14100"/>
          <ac:spMkLst>
            <pc:docMk/>
            <pc:sldMk cId="703396820" sldId="326"/>
            <ac:spMk id="10" creationId="{EA160ACA-DB3F-4DBD-B85D-DADD4DAE74B7}"/>
          </ac:spMkLst>
        </pc:spChg>
        <pc:spChg chg="add mod">
          <ac:chgData name="ann Chen" userId="814caa1dda11211f" providerId="LiveId" clId="{F206A656-591D-444D-89F8-9E60D539AAB4}" dt="2021-08-29T23:58:38.333" v="2619"/>
          <ac:spMkLst>
            <pc:docMk/>
            <pc:sldMk cId="703396820" sldId="326"/>
            <ac:spMk id="11" creationId="{BB8FD062-D032-4F89-BD70-598530E51E03}"/>
          </ac:spMkLst>
        </pc:spChg>
        <pc:picChg chg="add mod">
          <ac:chgData name="ann Chen" userId="814caa1dda11211f" providerId="LiveId" clId="{F206A656-591D-444D-89F8-9E60D539AAB4}" dt="2021-08-29T23:46:18.823" v="2249" actId="14100"/>
          <ac:picMkLst>
            <pc:docMk/>
            <pc:sldMk cId="703396820" sldId="326"/>
            <ac:picMk id="7" creationId="{E9B77E66-5521-453E-9122-4A67A8CBFF69}"/>
          </ac:picMkLst>
        </pc:picChg>
      </pc:sldChg>
      <pc:sldChg chg="addSp delSp modSp new mod modTransition">
        <pc:chgData name="ann Chen" userId="814caa1dda11211f" providerId="LiveId" clId="{F206A656-591D-444D-89F8-9E60D539AAB4}" dt="2021-08-30T01:26:56.775" v="3777"/>
        <pc:sldMkLst>
          <pc:docMk/>
          <pc:sldMk cId="3898344957" sldId="327"/>
        </pc:sldMkLst>
        <pc:spChg chg="del">
          <ac:chgData name="ann Chen" userId="814caa1dda11211f" providerId="LiveId" clId="{F206A656-591D-444D-89F8-9E60D539AAB4}" dt="2021-08-29T23:55:21.394" v="2505" actId="478"/>
          <ac:spMkLst>
            <pc:docMk/>
            <pc:sldMk cId="3898344957" sldId="327"/>
            <ac:spMk id="2" creationId="{29A08A95-AA10-41C6-B2DF-5F8F7B7DF596}"/>
          </ac:spMkLst>
        </pc:spChg>
        <pc:spChg chg="del">
          <ac:chgData name="ann Chen" userId="814caa1dda11211f" providerId="LiveId" clId="{F206A656-591D-444D-89F8-9E60D539AAB4}" dt="2021-08-29T23:55:21.394" v="2505" actId="478"/>
          <ac:spMkLst>
            <pc:docMk/>
            <pc:sldMk cId="3898344957" sldId="327"/>
            <ac:spMk id="3" creationId="{FC50657B-F125-4B2A-9A13-DC7C8BB6F51E}"/>
          </ac:spMkLst>
        </pc:spChg>
        <pc:spChg chg="add mod">
          <ac:chgData name="ann Chen" userId="814caa1dda11211f" providerId="LiveId" clId="{F206A656-591D-444D-89F8-9E60D539AAB4}" dt="2021-08-30T00:03:35.833" v="2697" actId="20577"/>
          <ac:spMkLst>
            <pc:docMk/>
            <pc:sldMk cId="3898344957" sldId="327"/>
            <ac:spMk id="5" creationId="{326E7086-44CB-42C3-9D6D-175BA926565B}"/>
          </ac:spMkLst>
        </pc:spChg>
      </pc:sldChg>
      <pc:sldChg chg="addSp delSp modSp new mod modTransition">
        <pc:chgData name="ann Chen" userId="814caa1dda11211f" providerId="LiveId" clId="{F206A656-591D-444D-89F8-9E60D539AAB4}" dt="2021-08-30T01:26:56.775" v="3783"/>
        <pc:sldMkLst>
          <pc:docMk/>
          <pc:sldMk cId="2514253559" sldId="328"/>
        </pc:sldMkLst>
        <pc:spChg chg="del">
          <ac:chgData name="ann Chen" userId="814caa1dda11211f" providerId="LiveId" clId="{F206A656-591D-444D-89F8-9E60D539AAB4}" dt="2021-08-29T23:56:09.954" v="2523" actId="478"/>
          <ac:spMkLst>
            <pc:docMk/>
            <pc:sldMk cId="2514253559" sldId="328"/>
            <ac:spMk id="2" creationId="{EAF7375E-4102-47DC-BA10-2AA9812E18CB}"/>
          </ac:spMkLst>
        </pc:spChg>
        <pc:spChg chg="del">
          <ac:chgData name="ann Chen" userId="814caa1dda11211f" providerId="LiveId" clId="{F206A656-591D-444D-89F8-9E60D539AAB4}" dt="2021-08-29T23:56:09.954" v="2523" actId="478"/>
          <ac:spMkLst>
            <pc:docMk/>
            <pc:sldMk cId="2514253559" sldId="328"/>
            <ac:spMk id="3" creationId="{774035F4-BAAC-46C3-A4F3-8B9252A06378}"/>
          </ac:spMkLst>
        </pc:spChg>
        <pc:spChg chg="add mod">
          <ac:chgData name="ann Chen" userId="814caa1dda11211f" providerId="LiveId" clId="{F206A656-591D-444D-89F8-9E60D539AAB4}" dt="2021-08-29T23:57:10.462" v="2558" actId="20577"/>
          <ac:spMkLst>
            <pc:docMk/>
            <pc:sldMk cId="2514253559" sldId="328"/>
            <ac:spMk id="5" creationId="{3FE76892-6E33-4E9B-9F22-1936A2B488E4}"/>
          </ac:spMkLst>
        </pc:spChg>
      </pc:sldChg>
      <pc:sldChg chg="modSp add mod modTransition">
        <pc:chgData name="ann Chen" userId="814caa1dda11211f" providerId="LiveId" clId="{F206A656-591D-444D-89F8-9E60D539AAB4}" dt="2021-08-30T01:26:56.777" v="3801"/>
        <pc:sldMkLst>
          <pc:docMk/>
          <pc:sldMk cId="1089200975" sldId="329"/>
        </pc:sldMkLst>
        <pc:spChg chg="mod">
          <ac:chgData name="ann Chen" userId="814caa1dda11211f" providerId="LiveId" clId="{F206A656-591D-444D-89F8-9E60D539AAB4}" dt="2021-08-30T00:36:57.447" v="3505" actId="1076"/>
          <ac:spMkLst>
            <pc:docMk/>
            <pc:sldMk cId="1089200975" sldId="329"/>
            <ac:spMk id="3" creationId="{F4A12D0F-228E-47AF-B777-CE0A1E3A2C08}"/>
          </ac:spMkLst>
        </pc:spChg>
        <pc:spChg chg="mod">
          <ac:chgData name="ann Chen" userId="814caa1dda11211f" providerId="LiveId" clId="{F206A656-591D-444D-89F8-9E60D539AAB4}" dt="2021-08-30T00:36:46.641" v="3473" actId="1076"/>
          <ac:spMkLst>
            <pc:docMk/>
            <pc:sldMk cId="1089200975" sldId="329"/>
            <ac:spMk id="5" creationId="{8C97BE68-683D-403A-AA01-3AB4023E8FB6}"/>
          </ac:spMkLst>
        </pc:spChg>
      </pc:sldChg>
      <pc:sldChg chg="modSp add mod modTransition">
        <pc:chgData name="ann Chen" userId="814caa1dda11211f" providerId="LiveId" clId="{F206A656-591D-444D-89F8-9E60D539AAB4}" dt="2021-08-30T01:26:56.777" v="3802"/>
        <pc:sldMkLst>
          <pc:docMk/>
          <pc:sldMk cId="57334371" sldId="330"/>
        </pc:sldMkLst>
        <pc:spChg chg="mod">
          <ac:chgData name="ann Chen" userId="814caa1dda11211f" providerId="LiveId" clId="{F206A656-591D-444D-89F8-9E60D539AAB4}" dt="2021-08-30T00:37:58.108" v="3551" actId="20577"/>
          <ac:spMkLst>
            <pc:docMk/>
            <pc:sldMk cId="57334371" sldId="330"/>
            <ac:spMk id="3" creationId="{F4A12D0F-228E-47AF-B777-CE0A1E3A2C08}"/>
          </ac:spMkLst>
        </pc:spChg>
        <pc:spChg chg="mod">
          <ac:chgData name="ann Chen" userId="814caa1dda11211f" providerId="LiveId" clId="{F206A656-591D-444D-89F8-9E60D539AAB4}" dt="2021-08-30T00:40:49.683" v="3674" actId="20577"/>
          <ac:spMkLst>
            <pc:docMk/>
            <pc:sldMk cId="57334371" sldId="330"/>
            <ac:spMk id="5" creationId="{8C97BE68-683D-403A-AA01-3AB4023E8F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9111B-22A5-4D64-9813-F3251F8AECCF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6FEF9-BD2D-4FE2-9EAB-7F0C57EABE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54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多</a:t>
            </a:r>
            <a:r>
              <a:rPr lang="zh-TW" alt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個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限制酶切點，而且每種酶的切點最好只有一個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FEF9-BD2D-4FE2-9EAB-7F0C57EABE6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39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FEF9-BD2D-4FE2-9EAB-7F0C57EABE6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87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E2AC-D80A-4CFF-9970-21F1CE27E266}" type="datetime1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3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5DE6-30FF-4B0A-9CF1-6C3FB4D490A7}" type="datetime1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40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61F3-DA00-4CB4-988D-2E05C3FCC236}" type="datetime1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2955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4BF0-AE49-42CB-BCFD-C52E53211A2F}" type="datetime1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955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CC59-6C9F-4BBA-956B-5466A42969D1}" type="datetime1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8613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EDBC-C066-46FE-AE01-C7606B009397}" type="datetime1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281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71BA-E0B0-4954-AE11-B48435FBC2D2}" type="datetime1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86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0583-ED18-41BC-924A-57B87D5241F3}" type="datetime1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09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0F7-EFE6-4751-B1D4-6EA0D3FB3453}" type="datetime1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67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FE19-D023-4C1D-880E-FEEEA16D8A44}" type="datetime1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76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6FC1-F9E7-4C98-8DAA-2FC1A0663DC2}" type="datetime1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70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B1B8-2C25-4DF5-BB19-64504B496E31}" type="datetime1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11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3343-E4A3-4295-A26D-E736A0E6555B}" type="datetime1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88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7C48-CF1C-405A-A36B-C2C0B7DC45F3}" type="datetime1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78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D9AD-B15C-46BA-BD66-1CF09120618D}" type="datetime1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32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E70E-2284-4E8F-835A-567A2503EE86}" type="datetime1">
              <a:rPr lang="zh-TW" altLang="en-US" smtClean="0"/>
              <a:t>2021/8/30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34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90EE-46DA-4087-9C40-E7FAF6E3DBC7}" type="datetime1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05AC62-F043-4EC5-8A10-CB8B182AE5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36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5083C3A9-B85B-4AFE-8010-2CA5FDDC6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0" y="595815"/>
            <a:ext cx="11404315" cy="2653836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</a:t>
            </a:r>
            <a:r>
              <a:rPr lang="en-US" altLang="zh-TW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</a:t>
            </a:r>
            <a:r>
              <a:rPr lang="en-US" altLang="zh-TW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endParaRPr lang="zh-TW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B1431B3-58F9-4DA0-8A55-50BCDBF12BEA}"/>
              </a:ext>
            </a:extLst>
          </p:cNvPr>
          <p:cNvSpPr txBox="1"/>
          <p:nvPr/>
        </p:nvSpPr>
        <p:spPr>
          <a:xfrm>
            <a:off x="4520807" y="3801688"/>
            <a:ext cx="3061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Speaker: Yi-An Chen</a:t>
            </a:r>
          </a:p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Date: 2021.08.30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1240743-8AEF-4379-96DC-63C62097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1026" name="Picture 2" descr="iGEM TU Delft on Twitter: &amp;quot;SnapGene will sponsor iGEM TU Delft this year!  SnapGene is the first molecular biology software that is easier to use than  pen and paper. Now every DNA">
            <a:extLst>
              <a:ext uri="{FF2B5EF4-FFF2-40B4-BE49-F238E27FC236}">
                <a16:creationId xmlns:a16="http://schemas.microsoft.com/office/drawing/2014/main" id="{3C7F2458-6CE0-4F32-AF99-B114E4436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3" y="5010582"/>
            <a:ext cx="4560496" cy="13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6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024B7A7C-2F5B-43E8-9850-0780C1B09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70" y="1233255"/>
            <a:ext cx="11297402" cy="51779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7A83BB-39FA-42BB-8265-82BB18BF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6277" y="6411231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2E237D4B-323E-415E-A364-6326C50892B2}"/>
              </a:ext>
            </a:extLst>
          </p:cNvPr>
          <p:cNvSpPr txBox="1">
            <a:spLocks/>
          </p:cNvSpPr>
          <p:nvPr/>
        </p:nvSpPr>
        <p:spPr>
          <a:xfrm>
            <a:off x="1797666" y="32864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版面介紹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……</a:t>
            </a:r>
            <a:r>
              <a:rPr lang="en-US" altLang="zh-TW" sz="3200" u="sng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Sequence</a:t>
            </a:r>
            <a:endParaRPr lang="zh-TW" altLang="en-US" sz="3200" u="sng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4FDE8B8-B73C-417E-984C-D624446A4B67}"/>
              </a:ext>
            </a:extLst>
          </p:cNvPr>
          <p:cNvSpPr/>
          <p:nvPr/>
        </p:nvSpPr>
        <p:spPr>
          <a:xfrm>
            <a:off x="987525" y="6218219"/>
            <a:ext cx="563873" cy="1930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5970942-47B4-4BA4-A9D7-EB4622CB47E4}"/>
              </a:ext>
            </a:extLst>
          </p:cNvPr>
          <p:cNvSpPr/>
          <p:nvPr/>
        </p:nvSpPr>
        <p:spPr>
          <a:xfrm>
            <a:off x="347812" y="1984972"/>
            <a:ext cx="395847" cy="19301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9F424BF-1DA1-43CE-8EE2-68A1165B6F49}"/>
              </a:ext>
            </a:extLst>
          </p:cNvPr>
          <p:cNvSpPr txBox="1"/>
          <p:nvPr/>
        </p:nvSpPr>
        <p:spPr>
          <a:xfrm>
            <a:off x="768329" y="1893064"/>
            <a:ext cx="4826962" cy="369332"/>
          </a:xfrm>
          <a:prstGeom prst="rect">
            <a:avLst/>
          </a:prstGeom>
          <a:solidFill>
            <a:srgbClr val="FFFFE7"/>
          </a:solidFill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←顯示序列轉譯出的胺基酸、</a:t>
            </a:r>
            <a:r>
              <a:rPr lang="en-US" altLang="zh-TW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ORF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及轉錄方向</a:t>
            </a:r>
            <a:endParaRPr lang="zh-TW" altLang="en-US" dirty="0">
              <a:solidFill>
                <a:srgbClr val="C0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5378EBA-E23B-4AD3-98EF-EAD7D2D2C850}"/>
              </a:ext>
            </a:extLst>
          </p:cNvPr>
          <p:cNvSpPr/>
          <p:nvPr/>
        </p:nvSpPr>
        <p:spPr>
          <a:xfrm>
            <a:off x="346102" y="2507240"/>
            <a:ext cx="395847" cy="19301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66714AD-546F-4B20-B23A-1BC7B7538E31}"/>
              </a:ext>
            </a:extLst>
          </p:cNvPr>
          <p:cNvSpPr txBox="1"/>
          <p:nvPr/>
        </p:nvSpPr>
        <p:spPr>
          <a:xfrm>
            <a:off x="768329" y="2442855"/>
            <a:ext cx="3877985" cy="369332"/>
          </a:xfrm>
          <a:prstGeom prst="rect">
            <a:avLst/>
          </a:prstGeom>
          <a:solidFill>
            <a:srgbClr val="FFFFE7"/>
          </a:solidFill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←顯示胺基酸的三字簡寫或一字簡寫</a:t>
            </a:r>
            <a:endParaRPr lang="zh-TW" altLang="en-US" dirty="0">
              <a:solidFill>
                <a:srgbClr val="C0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25EEF33-3DFE-4BBA-91DC-2A0689BEDBAC}"/>
              </a:ext>
            </a:extLst>
          </p:cNvPr>
          <p:cNvSpPr txBox="1"/>
          <p:nvPr/>
        </p:nvSpPr>
        <p:spPr>
          <a:xfrm>
            <a:off x="1" y="0"/>
            <a:ext cx="2371059" cy="400110"/>
          </a:xfrm>
          <a:prstGeom prst="rect">
            <a:avLst/>
          </a:prstGeom>
          <a:solidFill>
            <a:srgbClr val="F0E3FD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頁版面功能介紹</a:t>
            </a:r>
          </a:p>
        </p:txBody>
      </p:sp>
    </p:spTree>
    <p:extLst>
      <p:ext uri="{BB962C8B-B14F-4D97-AF65-F5344CB8AC3E}">
        <p14:creationId xmlns:p14="http://schemas.microsoft.com/office/powerpoint/2010/main" val="250013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3" grpId="0" animBg="1"/>
      <p:bldP spid="13" grpId="1" animBg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A3C8CC-BACB-4F0A-93BB-36AD82D6C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7099" y="6318764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5E0D7A4-62E3-4B37-86CF-85B8C126C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67" y="1249468"/>
            <a:ext cx="10787865" cy="4975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34C21D8-6EF8-4467-8219-CEEB6D2D5E4D}"/>
              </a:ext>
            </a:extLst>
          </p:cNvPr>
          <p:cNvSpPr/>
          <p:nvPr/>
        </p:nvSpPr>
        <p:spPr>
          <a:xfrm>
            <a:off x="1715048" y="6030930"/>
            <a:ext cx="617186" cy="1901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615B2993-B152-4EC9-B835-C61DA847575E}"/>
              </a:ext>
            </a:extLst>
          </p:cNvPr>
          <p:cNvSpPr txBox="1">
            <a:spLocks/>
          </p:cNvSpPr>
          <p:nvPr/>
        </p:nvSpPr>
        <p:spPr>
          <a:xfrm>
            <a:off x="1572684" y="26699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版面介紹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……</a:t>
            </a:r>
            <a:r>
              <a:rPr lang="en-US" altLang="zh-TW" sz="3200" u="sng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Enzymes</a:t>
            </a:r>
            <a:endParaRPr lang="zh-TW" altLang="en-US" sz="3200" u="sng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3E2BFDE-4C43-4E71-A12C-A04D2BD32D5B}"/>
              </a:ext>
            </a:extLst>
          </p:cNvPr>
          <p:cNvSpPr txBox="1"/>
          <p:nvPr/>
        </p:nvSpPr>
        <p:spPr>
          <a:xfrm>
            <a:off x="1" y="0"/>
            <a:ext cx="2371059" cy="400110"/>
          </a:xfrm>
          <a:prstGeom prst="rect">
            <a:avLst/>
          </a:prstGeom>
          <a:solidFill>
            <a:srgbClr val="F0E3FD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頁面功能介紹</a:t>
            </a:r>
          </a:p>
        </p:txBody>
      </p:sp>
    </p:spTree>
    <p:extLst>
      <p:ext uri="{BB962C8B-B14F-4D97-AF65-F5344CB8AC3E}">
        <p14:creationId xmlns:p14="http://schemas.microsoft.com/office/powerpoint/2010/main" val="280399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11DBD9-391F-4A91-BC3D-9EFF60637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787" y="6331174"/>
            <a:ext cx="717724" cy="355008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12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51782D7-E4B6-4706-8DDF-BB021A079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85" y="1109608"/>
            <a:ext cx="8178567" cy="5085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9A2BF73F-326F-471B-A860-B29668AE12EC}"/>
              </a:ext>
            </a:extLst>
          </p:cNvPr>
          <p:cNvSpPr txBox="1">
            <a:spLocks/>
          </p:cNvSpPr>
          <p:nvPr/>
        </p:nvSpPr>
        <p:spPr>
          <a:xfrm>
            <a:off x="1572684" y="26699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版面介紹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……</a:t>
            </a:r>
            <a:r>
              <a:rPr lang="en-US" altLang="zh-TW" sz="3200" u="sng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Feature</a:t>
            </a:r>
            <a:endParaRPr lang="zh-TW" altLang="en-US" sz="3200" u="sng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8A05E26-C321-4C11-AB4B-1DDA4A900245}"/>
              </a:ext>
            </a:extLst>
          </p:cNvPr>
          <p:cNvSpPr/>
          <p:nvPr/>
        </p:nvSpPr>
        <p:spPr>
          <a:xfrm>
            <a:off x="3749331" y="6015489"/>
            <a:ext cx="617186" cy="1901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62397E2-0318-4A19-A977-0EBC67AEF399}"/>
              </a:ext>
            </a:extLst>
          </p:cNvPr>
          <p:cNvSpPr txBox="1"/>
          <p:nvPr/>
        </p:nvSpPr>
        <p:spPr>
          <a:xfrm>
            <a:off x="1" y="0"/>
            <a:ext cx="2371059" cy="400110"/>
          </a:xfrm>
          <a:prstGeom prst="rect">
            <a:avLst/>
          </a:prstGeom>
          <a:solidFill>
            <a:srgbClr val="F0E3FD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頁面功能介紹</a:t>
            </a:r>
          </a:p>
        </p:txBody>
      </p:sp>
    </p:spTree>
    <p:extLst>
      <p:ext uri="{BB962C8B-B14F-4D97-AF65-F5344CB8AC3E}">
        <p14:creationId xmlns:p14="http://schemas.microsoft.com/office/powerpoint/2010/main" val="349701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DE4257-60CA-4662-B65E-6E6C7BF8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5B670C9-53DB-4949-AF00-943DFB671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892" y="1059123"/>
            <a:ext cx="5180252" cy="55318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5D039522-0484-425F-8DF8-C45305822262}"/>
              </a:ext>
            </a:extLst>
          </p:cNvPr>
          <p:cNvSpPr txBox="1">
            <a:spLocks/>
          </p:cNvSpPr>
          <p:nvPr/>
        </p:nvSpPr>
        <p:spPr>
          <a:xfrm>
            <a:off x="1572684" y="26699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版面介紹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……</a:t>
            </a:r>
            <a:r>
              <a:rPr lang="en-US" altLang="zh-TW" sz="3200" u="sng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History</a:t>
            </a:r>
            <a:endParaRPr lang="zh-TW" altLang="en-US" sz="3200" u="sng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C0C53A9-CACC-4AE8-9484-F5DBB890CD3B}"/>
              </a:ext>
            </a:extLst>
          </p:cNvPr>
          <p:cNvSpPr/>
          <p:nvPr/>
        </p:nvSpPr>
        <p:spPr>
          <a:xfrm>
            <a:off x="6204854" y="6370082"/>
            <a:ext cx="617186" cy="1901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611DD25-DB03-43C7-8CA1-58AB2A8CA0F5}"/>
              </a:ext>
            </a:extLst>
          </p:cNvPr>
          <p:cNvSpPr txBox="1"/>
          <p:nvPr/>
        </p:nvSpPr>
        <p:spPr>
          <a:xfrm>
            <a:off x="1" y="0"/>
            <a:ext cx="2371059" cy="400110"/>
          </a:xfrm>
          <a:prstGeom prst="rect">
            <a:avLst/>
          </a:prstGeom>
          <a:solidFill>
            <a:srgbClr val="F0E3FD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頁面功能介紹</a:t>
            </a:r>
          </a:p>
        </p:txBody>
      </p:sp>
    </p:spTree>
    <p:extLst>
      <p:ext uri="{BB962C8B-B14F-4D97-AF65-F5344CB8AC3E}">
        <p14:creationId xmlns:p14="http://schemas.microsoft.com/office/powerpoint/2010/main" val="304818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43E1C2D-98D5-489A-AC97-68A1227A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FE76892-6E33-4E9B-9F22-1936A2B488E4}"/>
              </a:ext>
            </a:extLst>
          </p:cNvPr>
          <p:cNvSpPr txBox="1"/>
          <p:nvPr/>
        </p:nvSpPr>
        <p:spPr>
          <a:xfrm>
            <a:off x="2729365" y="2669441"/>
            <a:ext cx="6544637" cy="830997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4800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r>
              <a:rPr lang="zh-TW" altLang="en-US" sz="4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常用功能</a:t>
            </a:r>
          </a:p>
        </p:txBody>
      </p:sp>
    </p:spTree>
    <p:extLst>
      <p:ext uri="{BB962C8B-B14F-4D97-AF65-F5344CB8AC3E}">
        <p14:creationId xmlns:p14="http://schemas.microsoft.com/office/powerpoint/2010/main" val="251425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38D24F-0055-44FF-93A3-9C3FB126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260" y="6393424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15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2AA6E07-E684-47D2-86FB-2B2011DC4ED8}"/>
              </a:ext>
            </a:extLst>
          </p:cNvPr>
          <p:cNvSpPr txBox="1">
            <a:spLocks/>
          </p:cNvSpPr>
          <p:nvPr/>
        </p:nvSpPr>
        <p:spPr>
          <a:xfrm>
            <a:off x="1797666" y="32864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添加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feature</a:t>
            </a:r>
            <a:endParaRPr lang="zh-TW" altLang="en-US" sz="3200" u="sng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A182644-7364-44F7-AA52-44CFA2D7A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8"/>
          <a:stretch/>
        </p:blipFill>
        <p:spPr>
          <a:xfrm>
            <a:off x="1046252" y="1279456"/>
            <a:ext cx="9628597" cy="51139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85B7006-7BD4-4D22-982A-65550D20CF81}"/>
              </a:ext>
            </a:extLst>
          </p:cNvPr>
          <p:cNvSpPr/>
          <p:nvPr/>
        </p:nvSpPr>
        <p:spPr>
          <a:xfrm>
            <a:off x="2166337" y="1555747"/>
            <a:ext cx="2248450" cy="1873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2D80BD6-6FF3-442A-9E7E-A637666540FB}"/>
              </a:ext>
            </a:extLst>
          </p:cNvPr>
          <p:cNvSpPr txBox="1"/>
          <p:nvPr/>
        </p:nvSpPr>
        <p:spPr>
          <a:xfrm>
            <a:off x="1046252" y="902572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Gene: NDRG1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31ACD16-7E4A-4D16-AA13-2CEC565854CC}"/>
              </a:ext>
            </a:extLst>
          </p:cNvPr>
          <p:cNvSpPr txBox="1"/>
          <p:nvPr/>
        </p:nvSpPr>
        <p:spPr>
          <a:xfrm>
            <a:off x="1" y="0"/>
            <a:ext cx="2609635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常用功能</a:t>
            </a:r>
          </a:p>
        </p:txBody>
      </p:sp>
    </p:spTree>
    <p:extLst>
      <p:ext uri="{BB962C8B-B14F-4D97-AF65-F5344CB8AC3E}">
        <p14:creationId xmlns:p14="http://schemas.microsoft.com/office/powerpoint/2010/main" val="8070082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ABD82D-7FD1-4EC4-BD65-B7A6DA3A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7099" y="6477671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2B0B87A-5A9F-496D-A561-56370E54F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25" y="1377107"/>
            <a:ext cx="6008069" cy="4906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3311C7E-FE2C-47A8-A0F3-B6131259D59E}"/>
              </a:ext>
            </a:extLst>
          </p:cNvPr>
          <p:cNvSpPr/>
          <p:nvPr/>
        </p:nvSpPr>
        <p:spPr>
          <a:xfrm>
            <a:off x="724425" y="1808855"/>
            <a:ext cx="2148289" cy="1797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72E81B7-2B13-48DB-9062-211111373BD4}"/>
              </a:ext>
            </a:extLst>
          </p:cNvPr>
          <p:cNvSpPr/>
          <p:nvPr/>
        </p:nvSpPr>
        <p:spPr>
          <a:xfrm>
            <a:off x="3167096" y="2086032"/>
            <a:ext cx="1456436" cy="1824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54EEC65-D7EC-4F4C-9F8A-BB771A9A9E6C}"/>
              </a:ext>
            </a:extLst>
          </p:cNvPr>
          <p:cNvSpPr/>
          <p:nvPr/>
        </p:nvSpPr>
        <p:spPr>
          <a:xfrm>
            <a:off x="5793408" y="3967364"/>
            <a:ext cx="605183" cy="4501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B9E320F-980C-44F9-BDD8-D28E248C5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81" y="4417547"/>
            <a:ext cx="11434050" cy="18981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D51AE761-F87B-46B9-95D0-68E89518B2C3}"/>
              </a:ext>
            </a:extLst>
          </p:cNvPr>
          <p:cNvSpPr txBox="1">
            <a:spLocks/>
          </p:cNvSpPr>
          <p:nvPr/>
        </p:nvSpPr>
        <p:spPr>
          <a:xfrm>
            <a:off x="1797666" y="32864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添加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feature</a:t>
            </a:r>
            <a:endParaRPr lang="zh-TW" altLang="en-US" sz="3200" u="sng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57230F9-2DAB-44BE-8A7F-60EEED11DCF3}"/>
              </a:ext>
            </a:extLst>
          </p:cNvPr>
          <p:cNvSpPr txBox="1"/>
          <p:nvPr/>
        </p:nvSpPr>
        <p:spPr>
          <a:xfrm>
            <a:off x="1" y="0"/>
            <a:ext cx="2609635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常用功能</a:t>
            </a:r>
          </a:p>
        </p:txBody>
      </p:sp>
    </p:spTree>
    <p:extLst>
      <p:ext uri="{BB962C8B-B14F-4D97-AF65-F5344CB8AC3E}">
        <p14:creationId xmlns:p14="http://schemas.microsoft.com/office/powerpoint/2010/main" val="347200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6DD0B4-6EEE-4B01-9397-40F96F79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7921" y="6246845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BEEE9F6-BCB5-4DB0-97BA-E3207618615A}"/>
              </a:ext>
            </a:extLst>
          </p:cNvPr>
          <p:cNvSpPr txBox="1">
            <a:spLocks/>
          </p:cNvSpPr>
          <p:nvPr/>
        </p:nvSpPr>
        <p:spPr>
          <a:xfrm>
            <a:off x="1797666" y="32864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顯示某片段轉譯出的胺基酸</a:t>
            </a:r>
            <a:endParaRPr lang="zh-TW" altLang="en-US" sz="32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12B3304-C0AC-496C-A30E-F209BF518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24"/>
          <a:stretch/>
        </p:blipFill>
        <p:spPr>
          <a:xfrm>
            <a:off x="1108324" y="1170611"/>
            <a:ext cx="9646578" cy="51481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216DED0-C9F8-4775-8A15-ABA2A84F9133}"/>
              </a:ext>
            </a:extLst>
          </p:cNvPr>
          <p:cNvSpPr/>
          <p:nvPr/>
        </p:nvSpPr>
        <p:spPr>
          <a:xfrm>
            <a:off x="2193629" y="1469662"/>
            <a:ext cx="2148289" cy="1797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F7CA64A-0DD1-4F40-9A2D-C33119D058F9}"/>
              </a:ext>
            </a:extLst>
          </p:cNvPr>
          <p:cNvSpPr txBox="1"/>
          <p:nvPr/>
        </p:nvSpPr>
        <p:spPr>
          <a:xfrm>
            <a:off x="1" y="0"/>
            <a:ext cx="2609635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常用功能</a:t>
            </a:r>
          </a:p>
        </p:txBody>
      </p:sp>
    </p:spTree>
    <p:extLst>
      <p:ext uri="{BB962C8B-B14F-4D97-AF65-F5344CB8AC3E}">
        <p14:creationId xmlns:p14="http://schemas.microsoft.com/office/powerpoint/2010/main" val="41334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EB7879-AD06-4B7C-86CE-65D6E798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20E4BEB-D7FB-41D5-A361-9E85502DF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07" y="1746607"/>
            <a:ext cx="5021458" cy="40845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54A4FCC-9770-42D2-8D68-3F4CC2B6E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18" y="2944428"/>
            <a:ext cx="11106364" cy="28867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96714B73-26A9-43FB-AAA0-9CAD52829BB6}"/>
              </a:ext>
            </a:extLst>
          </p:cNvPr>
          <p:cNvSpPr txBox="1">
            <a:spLocks/>
          </p:cNvSpPr>
          <p:nvPr/>
        </p:nvSpPr>
        <p:spPr>
          <a:xfrm>
            <a:off x="1797666" y="32864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顯示某片段轉譯出的胺基酸</a:t>
            </a:r>
            <a:endParaRPr lang="zh-TW" altLang="en-US" sz="32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01FDAD4-552B-4BB2-92D8-94052F66942E}"/>
              </a:ext>
            </a:extLst>
          </p:cNvPr>
          <p:cNvSpPr txBox="1"/>
          <p:nvPr/>
        </p:nvSpPr>
        <p:spPr>
          <a:xfrm>
            <a:off x="1" y="0"/>
            <a:ext cx="2609635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常用功能</a:t>
            </a:r>
          </a:p>
        </p:txBody>
      </p:sp>
    </p:spTree>
    <p:extLst>
      <p:ext uri="{BB962C8B-B14F-4D97-AF65-F5344CB8AC3E}">
        <p14:creationId xmlns:p14="http://schemas.microsoft.com/office/powerpoint/2010/main" val="272083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7F86A4-444B-4AD7-A128-A90B48CF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69ABD35-EAE8-48C8-B1AE-E46B733CE73A}"/>
              </a:ext>
            </a:extLst>
          </p:cNvPr>
          <p:cNvSpPr txBox="1">
            <a:spLocks/>
          </p:cNvSpPr>
          <p:nvPr/>
        </p:nvSpPr>
        <p:spPr>
          <a:xfrm>
            <a:off x="1797666" y="32864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標註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primer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位置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A53D75E-464B-4426-90E6-BD8A9A51A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25" r="9410" b="38278"/>
          <a:stretch/>
        </p:blipFill>
        <p:spPr>
          <a:xfrm>
            <a:off x="554804" y="1245895"/>
            <a:ext cx="8147407" cy="31339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523ECBA-BB66-4B41-9FA0-45B7C6F3C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292" y="1503055"/>
            <a:ext cx="5072079" cy="38518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9369FD5-1FBB-411C-AD89-F4F7C8D6C5C2}"/>
              </a:ext>
            </a:extLst>
          </p:cNvPr>
          <p:cNvSpPr/>
          <p:nvPr/>
        </p:nvSpPr>
        <p:spPr>
          <a:xfrm>
            <a:off x="6779727" y="3298004"/>
            <a:ext cx="4264992" cy="70891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F08E203-52A7-4E64-AA39-7AC5631D7287}"/>
              </a:ext>
            </a:extLst>
          </p:cNvPr>
          <p:cNvSpPr/>
          <p:nvPr/>
        </p:nvSpPr>
        <p:spPr>
          <a:xfrm>
            <a:off x="10394333" y="4911047"/>
            <a:ext cx="1074037" cy="16438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6">
            <a:extLst>
              <a:ext uri="{FF2B5EF4-FFF2-40B4-BE49-F238E27FC236}">
                <a16:creationId xmlns:a16="http://schemas.microsoft.com/office/drawing/2014/main" id="{DF474C63-44DD-4B27-A174-F372F3586975}"/>
              </a:ext>
            </a:extLst>
          </p:cNvPr>
          <p:cNvSpPr/>
          <p:nvPr/>
        </p:nvSpPr>
        <p:spPr>
          <a:xfrm rot="21129022">
            <a:off x="6031733" y="2968583"/>
            <a:ext cx="648684" cy="418079"/>
          </a:xfrm>
          <a:prstGeom prst="rightArrow">
            <a:avLst>
              <a:gd name="adj1" fmla="val 44725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12BCB41-AFC7-4EEA-A0EE-6DF78DF96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506" y="4945678"/>
            <a:ext cx="6819900" cy="1504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向右箭號 6">
            <a:extLst>
              <a:ext uri="{FF2B5EF4-FFF2-40B4-BE49-F238E27FC236}">
                <a16:creationId xmlns:a16="http://schemas.microsoft.com/office/drawing/2014/main" id="{3845F992-2451-4119-9A7E-B9B3C7B6EAFF}"/>
              </a:ext>
            </a:extLst>
          </p:cNvPr>
          <p:cNvSpPr/>
          <p:nvPr/>
        </p:nvSpPr>
        <p:spPr>
          <a:xfrm rot="9048300">
            <a:off x="7705398" y="4929869"/>
            <a:ext cx="648684" cy="418079"/>
          </a:xfrm>
          <a:prstGeom prst="rightArrow">
            <a:avLst>
              <a:gd name="adj1" fmla="val 44725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7B57347-1976-4BF5-9D0A-CC4118FAC0CE}"/>
              </a:ext>
            </a:extLst>
          </p:cNvPr>
          <p:cNvSpPr txBox="1"/>
          <p:nvPr/>
        </p:nvSpPr>
        <p:spPr>
          <a:xfrm>
            <a:off x="1" y="0"/>
            <a:ext cx="2609635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常用功能</a:t>
            </a:r>
          </a:p>
        </p:txBody>
      </p:sp>
    </p:spTree>
    <p:extLst>
      <p:ext uri="{BB962C8B-B14F-4D97-AF65-F5344CB8AC3E}">
        <p14:creationId xmlns:p14="http://schemas.microsoft.com/office/powerpoint/2010/main" val="116383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D1718E-431F-47E1-A878-B35788BB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45151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SnapGene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下載－－實驗室網站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2C23235-0009-47C3-AEE0-ED2DB2A09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906" y="1275218"/>
            <a:ext cx="6322426" cy="5487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31442ED-7761-4B58-950F-EE89D086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737A141-7D54-40FE-A227-6B917155AF19}"/>
              </a:ext>
            </a:extLst>
          </p:cNvPr>
          <p:cNvSpPr txBox="1"/>
          <p:nvPr/>
        </p:nvSpPr>
        <p:spPr>
          <a:xfrm>
            <a:off x="1" y="-1"/>
            <a:ext cx="244524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下載</a:t>
            </a:r>
            <a:r>
              <a:rPr lang="en-US" altLang="zh-TW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0215ED2-D73B-4D11-B08E-D21A7616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7647" y="6346796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59F1AE3-BEB2-47C9-AD74-8928B89469E4}"/>
              </a:ext>
            </a:extLst>
          </p:cNvPr>
          <p:cNvSpPr txBox="1">
            <a:spLocks/>
          </p:cNvSpPr>
          <p:nvPr/>
        </p:nvSpPr>
        <p:spPr>
          <a:xfrm>
            <a:off x="1797666" y="24217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模擬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Clone (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插入序列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32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43971CE-4A5B-48B6-89E7-434504809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34" b="4792"/>
          <a:stretch/>
        </p:blipFill>
        <p:spPr>
          <a:xfrm>
            <a:off x="1284269" y="1271904"/>
            <a:ext cx="9110065" cy="51646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26E3511-8A3A-4413-8089-9141B1A672EB}"/>
              </a:ext>
            </a:extLst>
          </p:cNvPr>
          <p:cNvSpPr txBox="1"/>
          <p:nvPr/>
        </p:nvSpPr>
        <p:spPr>
          <a:xfrm>
            <a:off x="1046252" y="902572"/>
            <a:ext cx="283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Vector: pLKO_TRC005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E3D579C-8C80-4C15-9F70-70734C88ABDA}"/>
              </a:ext>
            </a:extLst>
          </p:cNvPr>
          <p:cNvSpPr/>
          <p:nvPr/>
        </p:nvSpPr>
        <p:spPr>
          <a:xfrm>
            <a:off x="3212697" y="1562972"/>
            <a:ext cx="2047672" cy="2247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89B5B08-E3D9-4BBA-B62B-93175DFE349D}"/>
              </a:ext>
            </a:extLst>
          </p:cNvPr>
          <p:cNvSpPr txBox="1"/>
          <p:nvPr/>
        </p:nvSpPr>
        <p:spPr>
          <a:xfrm>
            <a:off x="1" y="0"/>
            <a:ext cx="2609635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常用功能</a:t>
            </a:r>
          </a:p>
        </p:txBody>
      </p:sp>
    </p:spTree>
    <p:extLst>
      <p:ext uri="{BB962C8B-B14F-4D97-AF65-F5344CB8AC3E}">
        <p14:creationId xmlns:p14="http://schemas.microsoft.com/office/powerpoint/2010/main" val="224016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CBEA3CA-7BEF-4C91-99BA-2DA3C55E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4084" y="6393578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4D45A6D-4FE9-4719-849C-CF3F13001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07" y="1229041"/>
            <a:ext cx="10058585" cy="5082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8BED62C-611D-4B74-86F7-30AD9A622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07" y="1229041"/>
            <a:ext cx="10058584" cy="5082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8A81E3B-88B3-408D-9CD0-9CCEFB884BCA}"/>
              </a:ext>
            </a:extLst>
          </p:cNvPr>
          <p:cNvSpPr txBox="1"/>
          <p:nvPr/>
        </p:nvSpPr>
        <p:spPr>
          <a:xfrm>
            <a:off x="1" y="0"/>
            <a:ext cx="2609635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常用功能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19C52574-078F-4C13-B8DB-5ADBA5B43AA2}"/>
              </a:ext>
            </a:extLst>
          </p:cNvPr>
          <p:cNvSpPr txBox="1">
            <a:spLocks/>
          </p:cNvSpPr>
          <p:nvPr/>
        </p:nvSpPr>
        <p:spPr>
          <a:xfrm>
            <a:off x="1797666" y="24217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模擬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Clone (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插入序列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32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1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DB934C-C78C-4E7C-8416-7687BEBB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454" y="6433265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22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0AA68D5-0525-44B5-8FBD-EE00599DF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774" y="1114941"/>
            <a:ext cx="6476451" cy="5318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C7498CC7-9C3D-4FF3-8C62-F7C6BE1299D9}"/>
              </a:ext>
            </a:extLst>
          </p:cNvPr>
          <p:cNvSpPr txBox="1">
            <a:spLocks/>
          </p:cNvSpPr>
          <p:nvPr/>
        </p:nvSpPr>
        <p:spPr>
          <a:xfrm>
            <a:off x="1797666" y="24217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模擬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Clone (</a:t>
            </a:r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插入序列</a:t>
            </a:r>
            <a:r>
              <a:rPr lang="en-US" altLang="zh-TW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32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A27C3E7-D516-4CD8-A870-48823EB96A50}"/>
              </a:ext>
            </a:extLst>
          </p:cNvPr>
          <p:cNvSpPr txBox="1"/>
          <p:nvPr/>
        </p:nvSpPr>
        <p:spPr>
          <a:xfrm>
            <a:off x="1" y="0"/>
            <a:ext cx="2609635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常用功能</a:t>
            </a:r>
          </a:p>
        </p:txBody>
      </p:sp>
    </p:spTree>
    <p:extLst>
      <p:ext uri="{BB962C8B-B14F-4D97-AF65-F5344CB8AC3E}">
        <p14:creationId xmlns:p14="http://schemas.microsoft.com/office/powerpoint/2010/main" val="153913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2F1A828-2B12-4E93-887F-FDFCC8A7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52FB460-227C-434D-9EDE-A77194995225}"/>
              </a:ext>
            </a:extLst>
          </p:cNvPr>
          <p:cNvSpPr txBox="1">
            <a:spLocks/>
          </p:cNvSpPr>
          <p:nvPr/>
        </p:nvSpPr>
        <p:spPr>
          <a:xfrm>
            <a:off x="1797666" y="24217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搜尋序列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65B273C-D32B-4D19-91A2-51D247F3EA55}"/>
              </a:ext>
            </a:extLst>
          </p:cNvPr>
          <p:cNvSpPr txBox="1"/>
          <p:nvPr/>
        </p:nvSpPr>
        <p:spPr>
          <a:xfrm>
            <a:off x="1684962" y="1094571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Ctrl+F</a:t>
            </a:r>
            <a:endParaRPr lang="zh-TW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B505BC7-CD89-45CD-BA4B-93DC31607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72" y="2085735"/>
            <a:ext cx="11803055" cy="3277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891B7AC-4681-4D1D-B48C-A4833B4B78C9}"/>
              </a:ext>
            </a:extLst>
          </p:cNvPr>
          <p:cNvSpPr/>
          <p:nvPr/>
        </p:nvSpPr>
        <p:spPr>
          <a:xfrm>
            <a:off x="194472" y="5065954"/>
            <a:ext cx="11803054" cy="3651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9651033-10E2-4EFB-9CFA-00369DF08CA5}"/>
              </a:ext>
            </a:extLst>
          </p:cNvPr>
          <p:cNvSpPr txBox="1"/>
          <p:nvPr/>
        </p:nvSpPr>
        <p:spPr>
          <a:xfrm>
            <a:off x="1" y="0"/>
            <a:ext cx="2609635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常用功能</a:t>
            </a:r>
          </a:p>
        </p:txBody>
      </p:sp>
    </p:spTree>
    <p:extLst>
      <p:ext uri="{BB962C8B-B14F-4D97-AF65-F5344CB8AC3E}">
        <p14:creationId xmlns:p14="http://schemas.microsoft.com/office/powerpoint/2010/main" val="39895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A516FE-A66B-4829-8C37-F9E5CD6D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4358" y="6379187"/>
            <a:ext cx="614982" cy="236642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3A9A9CF-725D-4B04-AAA3-AFC50BB42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31"/>
          <a:stretch/>
        </p:blipFill>
        <p:spPr>
          <a:xfrm>
            <a:off x="1013534" y="1002239"/>
            <a:ext cx="9774332" cy="5182974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0F53A3D8-F9B8-43EF-8BF5-295FDE0D27E6}"/>
              </a:ext>
            </a:extLst>
          </p:cNvPr>
          <p:cNvSpPr txBox="1">
            <a:spLocks/>
          </p:cNvSpPr>
          <p:nvPr/>
        </p:nvSpPr>
        <p:spPr>
          <a:xfrm>
            <a:off x="1797666" y="24217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序列比對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A7B4CE-082B-4869-A9DD-022FDC1163C1}"/>
              </a:ext>
            </a:extLst>
          </p:cNvPr>
          <p:cNvSpPr/>
          <p:nvPr/>
        </p:nvSpPr>
        <p:spPr>
          <a:xfrm>
            <a:off x="1445230" y="1150705"/>
            <a:ext cx="278139" cy="1736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2A392B8-3263-4838-85A5-1E447A1ED42D}"/>
              </a:ext>
            </a:extLst>
          </p:cNvPr>
          <p:cNvSpPr/>
          <p:nvPr/>
        </p:nvSpPr>
        <p:spPr>
          <a:xfrm>
            <a:off x="1447918" y="3562904"/>
            <a:ext cx="1593231" cy="1736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77B4D23-7A32-48A8-A34E-93E700B775B0}"/>
              </a:ext>
            </a:extLst>
          </p:cNvPr>
          <p:cNvSpPr txBox="1"/>
          <p:nvPr/>
        </p:nvSpPr>
        <p:spPr>
          <a:xfrm>
            <a:off x="1" y="0"/>
            <a:ext cx="2609635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常用功能</a:t>
            </a:r>
          </a:p>
        </p:txBody>
      </p:sp>
    </p:spTree>
    <p:extLst>
      <p:ext uri="{BB962C8B-B14F-4D97-AF65-F5344CB8AC3E}">
        <p14:creationId xmlns:p14="http://schemas.microsoft.com/office/powerpoint/2010/main" val="404732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B785BBB-5437-46FD-964C-3797A337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260" y="6492875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E91F47B-F3A4-4233-985B-A8BDDAF76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04" y="1475331"/>
            <a:ext cx="4982637" cy="3754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1C566ED-86D8-4F4B-A333-DA7ED65C0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360" y="3095571"/>
            <a:ext cx="8562975" cy="288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83A5FBF6-00FA-4E12-BE05-DA65C87B83E6}"/>
              </a:ext>
            </a:extLst>
          </p:cNvPr>
          <p:cNvSpPr txBox="1">
            <a:spLocks/>
          </p:cNvSpPr>
          <p:nvPr/>
        </p:nvSpPr>
        <p:spPr>
          <a:xfrm>
            <a:off x="1797666" y="24217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序列比對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ED27C38-1A5E-4579-96AE-72851A6879E0}"/>
              </a:ext>
            </a:extLst>
          </p:cNvPr>
          <p:cNvSpPr txBox="1"/>
          <p:nvPr/>
        </p:nvSpPr>
        <p:spPr>
          <a:xfrm>
            <a:off x="1" y="0"/>
            <a:ext cx="2609635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常用功能</a:t>
            </a:r>
          </a:p>
        </p:txBody>
      </p:sp>
    </p:spTree>
    <p:extLst>
      <p:ext uri="{BB962C8B-B14F-4D97-AF65-F5344CB8AC3E}">
        <p14:creationId xmlns:p14="http://schemas.microsoft.com/office/powerpoint/2010/main" val="88777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67F5968-DE4A-4D4B-9B8F-4621E2D7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4083" y="6359861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2CF49E2-1304-4AC9-BE1A-BDA165DB7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68"/>
          <a:stretch/>
        </p:blipFill>
        <p:spPr>
          <a:xfrm>
            <a:off x="1160979" y="1220407"/>
            <a:ext cx="9530068" cy="5067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6E0D1D4D-BC5D-4B92-9204-876599973A8E}"/>
              </a:ext>
            </a:extLst>
          </p:cNvPr>
          <p:cNvSpPr txBox="1">
            <a:spLocks/>
          </p:cNvSpPr>
          <p:nvPr/>
        </p:nvSpPr>
        <p:spPr>
          <a:xfrm>
            <a:off x="1797666" y="24217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模擬電泳結果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72AAD6-B528-46EB-8F8C-93F7A1BF8ABD}"/>
              </a:ext>
            </a:extLst>
          </p:cNvPr>
          <p:cNvSpPr/>
          <p:nvPr/>
        </p:nvSpPr>
        <p:spPr>
          <a:xfrm>
            <a:off x="3071236" y="1389331"/>
            <a:ext cx="411703" cy="1736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D779501-BF85-4EE1-BF2C-B448764C4791}"/>
              </a:ext>
            </a:extLst>
          </p:cNvPr>
          <p:cNvSpPr/>
          <p:nvPr/>
        </p:nvSpPr>
        <p:spPr>
          <a:xfrm>
            <a:off x="3071236" y="3342179"/>
            <a:ext cx="1973375" cy="15825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A961230-0961-404D-8B4E-0EF58188D5B6}"/>
              </a:ext>
            </a:extLst>
          </p:cNvPr>
          <p:cNvSpPr txBox="1"/>
          <p:nvPr/>
        </p:nvSpPr>
        <p:spPr>
          <a:xfrm>
            <a:off x="1" y="0"/>
            <a:ext cx="2609635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常用功能</a:t>
            </a:r>
          </a:p>
        </p:txBody>
      </p:sp>
    </p:spTree>
    <p:extLst>
      <p:ext uri="{BB962C8B-B14F-4D97-AF65-F5344CB8AC3E}">
        <p14:creationId xmlns:p14="http://schemas.microsoft.com/office/powerpoint/2010/main" val="278637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9EAB1D6-A9A1-4B83-9EFB-5770F327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3809" y="6413600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7564A46-EAAF-42D6-8952-B90425201553}"/>
              </a:ext>
            </a:extLst>
          </p:cNvPr>
          <p:cNvSpPr txBox="1">
            <a:spLocks/>
          </p:cNvSpPr>
          <p:nvPr/>
        </p:nvSpPr>
        <p:spPr>
          <a:xfrm>
            <a:off x="1797666" y="24217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模擬電泳結果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9B77E66-5521-453E-9122-4A67A8CBF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09" y="1159322"/>
            <a:ext cx="9838894" cy="52542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BA8035B-219C-4734-96DD-BFFE08C0B016}"/>
              </a:ext>
            </a:extLst>
          </p:cNvPr>
          <p:cNvSpPr/>
          <p:nvPr/>
        </p:nvSpPr>
        <p:spPr>
          <a:xfrm>
            <a:off x="1385963" y="1170896"/>
            <a:ext cx="1583268" cy="2263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77E10FB-E927-4870-AA82-2C1B18FB0FF7}"/>
              </a:ext>
            </a:extLst>
          </p:cNvPr>
          <p:cNvSpPr/>
          <p:nvPr/>
        </p:nvSpPr>
        <p:spPr>
          <a:xfrm>
            <a:off x="1109608" y="3429000"/>
            <a:ext cx="2024009" cy="17491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A160ACA-DB3F-4DBD-B85D-DADD4DAE74B7}"/>
              </a:ext>
            </a:extLst>
          </p:cNvPr>
          <p:cNvSpPr/>
          <p:nvPr/>
        </p:nvSpPr>
        <p:spPr>
          <a:xfrm>
            <a:off x="3133617" y="1273997"/>
            <a:ext cx="2876765" cy="2263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B8FD062-D032-4F89-BD70-598530E51E03}"/>
              </a:ext>
            </a:extLst>
          </p:cNvPr>
          <p:cNvSpPr txBox="1"/>
          <p:nvPr/>
        </p:nvSpPr>
        <p:spPr>
          <a:xfrm>
            <a:off x="1" y="0"/>
            <a:ext cx="2609635" cy="400110"/>
          </a:xfrm>
          <a:prstGeom prst="rect">
            <a:avLst/>
          </a:prstGeom>
          <a:solidFill>
            <a:srgbClr val="FFEAD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 err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常用功能</a:t>
            </a:r>
          </a:p>
        </p:txBody>
      </p:sp>
    </p:spTree>
    <p:extLst>
      <p:ext uri="{BB962C8B-B14F-4D97-AF65-F5344CB8AC3E}">
        <p14:creationId xmlns:p14="http://schemas.microsoft.com/office/powerpoint/2010/main" val="70339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63D9854-97B6-4A5E-AEB1-49FAD367539A}"/>
              </a:ext>
            </a:extLst>
          </p:cNvPr>
          <p:cNvSpPr txBox="1">
            <a:spLocks/>
          </p:cNvSpPr>
          <p:nvPr/>
        </p:nvSpPr>
        <p:spPr>
          <a:xfrm>
            <a:off x="893761" y="2099338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Questions</a:t>
            </a:r>
            <a:endParaRPr lang="zh-TW" altLang="en-US" sz="4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8F70F74-0028-4EC1-8B9D-1A3782CB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46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BCD945CD-280E-41AF-8A1D-785022FA01B2}"/>
              </a:ext>
            </a:extLst>
          </p:cNvPr>
          <p:cNvSpPr txBox="1">
            <a:spLocks/>
          </p:cNvSpPr>
          <p:nvPr/>
        </p:nvSpPr>
        <p:spPr>
          <a:xfrm>
            <a:off x="843353" y="575338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何者並非</a:t>
            </a:r>
            <a:r>
              <a:rPr lang="en-US" altLang="zh-TW" sz="2800" dirty="0" err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的功能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CDDD6089-52F2-428A-A303-8A5DDBC87CA2}"/>
              </a:ext>
            </a:extLst>
          </p:cNvPr>
          <p:cNvSpPr txBox="1">
            <a:spLocks/>
          </p:cNvSpPr>
          <p:nvPr/>
        </p:nvSpPr>
        <p:spPr>
          <a:xfrm>
            <a:off x="1812334" y="2091632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在序列上添加標記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插入序列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比對序列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定序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030F0DC-53ED-4BDB-B422-E8017170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177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D1718E-431F-47E1-A878-B35788BB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734" y="64265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SnapGene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使用時機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43D93E-1048-48B8-A592-FE5BCC591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334" y="1827214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將基因序列視覺化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在序列上加上標註，如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primer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設計的位置</a:t>
            </a:r>
            <a:endParaRPr lang="en-US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查看</a:t>
            </a:r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vector map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並插入序列</a:t>
            </a:r>
            <a:endParaRPr lang="en-US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endParaRPr lang="en-US" altLang="zh-TW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比對定序結果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31442ED-7761-4B58-950F-EE89D086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AFA911C-1338-431A-BB99-1CF9F43122E6}"/>
              </a:ext>
            </a:extLst>
          </p:cNvPr>
          <p:cNvSpPr txBox="1"/>
          <p:nvPr/>
        </p:nvSpPr>
        <p:spPr>
          <a:xfrm>
            <a:off x="1" y="0"/>
            <a:ext cx="284594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開始使用</a:t>
            </a:r>
            <a:r>
              <a:rPr lang="en-US" altLang="zh-TW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endParaRPr lang="zh-TW" altLang="en-US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9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26996E1B-81CA-4068-AEF3-B775C39FB8CF}"/>
              </a:ext>
            </a:extLst>
          </p:cNvPr>
          <p:cNvSpPr txBox="1">
            <a:spLocks/>
          </p:cNvSpPr>
          <p:nvPr/>
        </p:nvSpPr>
        <p:spPr>
          <a:xfrm>
            <a:off x="750886" y="575338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用</a:t>
            </a:r>
            <a:r>
              <a:rPr lang="en-US" altLang="zh-TW" sz="2800" dirty="0" err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設計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primer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時看不到哪些資訊？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610EC829-A58C-4C9D-AA6B-317819724AF1}"/>
              </a:ext>
            </a:extLst>
          </p:cNvPr>
          <p:cNvSpPr txBox="1">
            <a:spLocks/>
          </p:cNvSpPr>
          <p:nvPr/>
        </p:nvSpPr>
        <p:spPr>
          <a:xfrm>
            <a:off x="1781512" y="2173824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GC%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Melting curve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Tm 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值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Primer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長度</a:t>
            </a:r>
          </a:p>
          <a:p>
            <a:pPr marL="0" indent="0">
              <a:buNone/>
            </a:pP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72AF4E0-B775-4592-9709-77439CBE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89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4DD1B7B2-F1B8-4CA5-976A-8A679048BE4C}"/>
              </a:ext>
            </a:extLst>
          </p:cNvPr>
          <p:cNvSpPr txBox="1">
            <a:spLocks/>
          </p:cNvSpPr>
          <p:nvPr/>
        </p:nvSpPr>
        <p:spPr>
          <a:xfrm>
            <a:off x="750886" y="575338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 </a:t>
            </a:r>
            <a:r>
              <a:rPr lang="en-US" altLang="zh-TW" sz="2800" dirty="0" err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無法看到限制酶的哪些資訊？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6AC03E38-52E6-4A18-8D02-B217040D6130}"/>
              </a:ext>
            </a:extLst>
          </p:cNvPr>
          <p:cNvSpPr txBox="1">
            <a:spLocks/>
          </p:cNvSpPr>
          <p:nvPr/>
        </p:nvSpPr>
        <p:spPr>
          <a:xfrm>
            <a:off x="1771237" y="2327937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切點位置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名稱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每種限制酶切位的數量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價錢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E37F645-C2F8-4A34-A24F-9714B24B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72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F4A12D0F-228E-47AF-B777-CE0A1E3A2C08}"/>
              </a:ext>
            </a:extLst>
          </p:cNvPr>
          <p:cNvSpPr txBox="1">
            <a:spLocks/>
          </p:cNvSpPr>
          <p:nvPr/>
        </p:nvSpPr>
        <p:spPr>
          <a:xfrm>
            <a:off x="750886" y="575338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如何知道該質體帶有何種抗性基因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8C97BE68-683D-403A-AA01-3AB4023E8FB6}"/>
              </a:ext>
            </a:extLst>
          </p:cNvPr>
          <p:cNvSpPr txBox="1">
            <a:spLocks/>
          </p:cNvSpPr>
          <p:nvPr/>
        </p:nvSpPr>
        <p:spPr>
          <a:xfrm>
            <a:off x="1771237" y="2327937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用猜的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vector map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中查看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Transform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時直接塗盤塗塗看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問老師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32E8733-4725-4A4F-8B92-FC500130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63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F4A12D0F-228E-47AF-B777-CE0A1E3A2C08}"/>
              </a:ext>
            </a:extLst>
          </p:cNvPr>
          <p:cNvSpPr txBox="1">
            <a:spLocks/>
          </p:cNvSpPr>
          <p:nvPr/>
        </p:nvSpPr>
        <p:spPr>
          <a:xfrm>
            <a:off x="2173286" y="621877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搜尋序列的快捷鍵為何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8C97BE68-683D-403A-AA01-3AB4023E8FB6}"/>
              </a:ext>
            </a:extLst>
          </p:cNvPr>
          <p:cNvSpPr txBox="1">
            <a:spLocks/>
          </p:cNvSpPr>
          <p:nvPr/>
        </p:nvSpPr>
        <p:spPr>
          <a:xfrm>
            <a:off x="2173287" y="2461501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 err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Ctrl+C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 err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Ctrl+F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 err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Ctrl+V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 err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Ctrl+A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32E8733-4725-4A4F-8B92-FC500130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920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F4A12D0F-228E-47AF-B777-CE0A1E3A2C08}"/>
              </a:ext>
            </a:extLst>
          </p:cNvPr>
          <p:cNvSpPr txBox="1">
            <a:spLocks/>
          </p:cNvSpPr>
          <p:nvPr/>
        </p:nvSpPr>
        <p:spPr>
          <a:xfrm>
            <a:off x="2173286" y="621877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6.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如何在</a:t>
            </a:r>
            <a:r>
              <a:rPr lang="en-US" altLang="zh-TW" sz="2800" dirty="0" err="1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中比對序列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8C97BE68-683D-403A-AA01-3AB4023E8FB6}"/>
              </a:ext>
            </a:extLst>
          </p:cNvPr>
          <p:cNvSpPr txBox="1">
            <a:spLocks/>
          </p:cNvSpPr>
          <p:nvPr/>
        </p:nvSpPr>
        <p:spPr>
          <a:xfrm>
            <a:off x="2173287" y="2461501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Primers &gt; Add primer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Actions  &gt; Insert fragment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View &gt; Align with sequence trace…</a:t>
            </a:r>
          </a:p>
          <a:p>
            <a:pPr marL="457200" indent="-457200">
              <a:buClr>
                <a:srgbClr val="0070C0"/>
              </a:buClr>
              <a:buSzPct val="120000"/>
              <a:buFont typeface="+mj-lt"/>
              <a:buAutoNum type="alphaUcPeriod"/>
            </a:pP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沒有這個功能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32E8733-4725-4A4F-8B92-FC500130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3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31442ED-7761-4B58-950F-EE89D086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4020" y="6393787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56301B7-80B4-4031-B03E-0F329161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348" y="52611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開始使用</a:t>
            </a:r>
            <a:r>
              <a:rPr lang="en-US" altLang="zh-TW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SnapGene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－－輸入序列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DD9A843-8CE4-4246-B20E-A5E44F8ED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258725"/>
            <a:ext cx="4672583" cy="3046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196DE2A-6F91-40E5-BAE9-F335D8B51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682" y="1704975"/>
            <a:ext cx="4858676" cy="4443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向右箭號 6">
            <a:extLst>
              <a:ext uri="{FF2B5EF4-FFF2-40B4-BE49-F238E27FC236}">
                <a16:creationId xmlns:a16="http://schemas.microsoft.com/office/drawing/2014/main" id="{7A364FB1-76F1-4A8C-B4EC-2C50C366EA14}"/>
              </a:ext>
            </a:extLst>
          </p:cNvPr>
          <p:cNvSpPr/>
          <p:nvPr/>
        </p:nvSpPr>
        <p:spPr>
          <a:xfrm>
            <a:off x="5170684" y="3571430"/>
            <a:ext cx="922647" cy="4846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7F5A70B-3351-4B02-B59B-3390CB4E1488}"/>
              </a:ext>
            </a:extLst>
          </p:cNvPr>
          <p:cNvSpPr/>
          <p:nvPr/>
        </p:nvSpPr>
        <p:spPr>
          <a:xfrm>
            <a:off x="3171825" y="2981325"/>
            <a:ext cx="1638300" cy="381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1CD0D22-A2FF-4E25-B4F2-476F862F8840}"/>
              </a:ext>
            </a:extLst>
          </p:cNvPr>
          <p:cNvSpPr txBox="1"/>
          <p:nvPr/>
        </p:nvSpPr>
        <p:spPr>
          <a:xfrm>
            <a:off x="1" y="0"/>
            <a:ext cx="284594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開始使用</a:t>
            </a:r>
            <a:r>
              <a:rPr lang="en-US" altLang="zh-TW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endParaRPr lang="zh-TW" altLang="en-US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8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0D31D560-861A-411D-A88C-4D56D7CE0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38" y="3255832"/>
            <a:ext cx="6163457" cy="15487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B742339-FF79-4128-9983-59235534F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56" y="2179102"/>
            <a:ext cx="5325387" cy="648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AF629E44-EBCC-41C0-A603-6F3CECF06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214" y="2306089"/>
            <a:ext cx="7734300" cy="3732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F8B766B8-43F8-45DA-8799-1C3CA30180EE}"/>
              </a:ext>
            </a:extLst>
          </p:cNvPr>
          <p:cNvSpPr/>
          <p:nvPr/>
        </p:nvSpPr>
        <p:spPr>
          <a:xfrm>
            <a:off x="5378520" y="2828378"/>
            <a:ext cx="772565" cy="16201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1BF56FB-1288-4D99-9C97-F514582190CF}"/>
              </a:ext>
            </a:extLst>
          </p:cNvPr>
          <p:cNvSpPr/>
          <p:nvPr/>
        </p:nvSpPr>
        <p:spPr>
          <a:xfrm>
            <a:off x="4675298" y="4401954"/>
            <a:ext cx="1420702" cy="66808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C62DDD4-0E35-4ADE-8235-63D99D6C3200}"/>
              </a:ext>
            </a:extLst>
          </p:cNvPr>
          <p:cNvSpPr/>
          <p:nvPr/>
        </p:nvSpPr>
        <p:spPr>
          <a:xfrm>
            <a:off x="4874626" y="5061288"/>
            <a:ext cx="2964312" cy="539291"/>
          </a:xfrm>
          <a:prstGeom prst="rect">
            <a:avLst/>
          </a:prstGeom>
          <a:noFill/>
          <a:ln w="1270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31442ED-7761-4B58-950F-EE89D086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319" y="6331183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53390031-AB63-49AE-8128-9D2CA581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684" y="36688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開始使用</a:t>
            </a:r>
            <a:r>
              <a:rPr lang="en-US" altLang="zh-TW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SnapGene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－－輸入序列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B70A774-FBF5-4886-85EF-162764A23135}"/>
              </a:ext>
            </a:extLst>
          </p:cNvPr>
          <p:cNvSpPr txBox="1"/>
          <p:nvPr/>
        </p:nvSpPr>
        <p:spPr>
          <a:xfrm>
            <a:off x="1153991" y="1313668"/>
            <a:ext cx="7074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google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輸入關鍵字尋找序列，如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:pLKO_TRC005 sequence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02D7E38C-BAC1-478C-9E9C-9501D7BFB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214" y="2827786"/>
            <a:ext cx="7656974" cy="26098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向右箭號 6">
            <a:extLst>
              <a:ext uri="{FF2B5EF4-FFF2-40B4-BE49-F238E27FC236}">
                <a16:creationId xmlns:a16="http://schemas.microsoft.com/office/drawing/2014/main" id="{6773F931-CC39-4C64-846B-57CEC4F12B2A}"/>
              </a:ext>
            </a:extLst>
          </p:cNvPr>
          <p:cNvSpPr/>
          <p:nvPr/>
        </p:nvSpPr>
        <p:spPr>
          <a:xfrm rot="5400000">
            <a:off x="2927006" y="2850873"/>
            <a:ext cx="648684" cy="454710"/>
          </a:xfrm>
          <a:prstGeom prst="rightArrow">
            <a:avLst>
              <a:gd name="adj1" fmla="val 44725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BC7A341E-33D7-4E45-A9CE-7564D806D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1214" y="2306089"/>
            <a:ext cx="7296013" cy="37949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C026C4BB-507A-4AEE-9FBB-F75C431E7186}"/>
              </a:ext>
            </a:extLst>
          </p:cNvPr>
          <p:cNvSpPr/>
          <p:nvPr/>
        </p:nvSpPr>
        <p:spPr>
          <a:xfrm>
            <a:off x="6104152" y="3434966"/>
            <a:ext cx="5042053" cy="26660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6">
            <a:extLst>
              <a:ext uri="{FF2B5EF4-FFF2-40B4-BE49-F238E27FC236}">
                <a16:creationId xmlns:a16="http://schemas.microsoft.com/office/drawing/2014/main" id="{A79F9CF0-8F79-4D03-8DB9-D3C91F902973}"/>
              </a:ext>
            </a:extLst>
          </p:cNvPr>
          <p:cNvSpPr/>
          <p:nvPr/>
        </p:nvSpPr>
        <p:spPr>
          <a:xfrm rot="21129022">
            <a:off x="3975398" y="3792582"/>
            <a:ext cx="648684" cy="418079"/>
          </a:xfrm>
          <a:prstGeom prst="rightArrow">
            <a:avLst>
              <a:gd name="adj1" fmla="val 44725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0E22C6D-D478-4AE1-9331-DE6E09C76C91}"/>
              </a:ext>
            </a:extLst>
          </p:cNvPr>
          <p:cNvSpPr txBox="1"/>
          <p:nvPr/>
        </p:nvSpPr>
        <p:spPr>
          <a:xfrm>
            <a:off x="1" y="0"/>
            <a:ext cx="284594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開始使用</a:t>
            </a:r>
            <a:r>
              <a:rPr lang="en-US" altLang="zh-TW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endParaRPr lang="zh-TW" altLang="en-US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1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15" grpId="0" animBg="1"/>
      <p:bldP spid="2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31442ED-7761-4B58-950F-EE89D086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2538" y="6393787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5ED53BB2-6F59-4875-81C7-E665F369B536}"/>
              </a:ext>
            </a:extLst>
          </p:cNvPr>
          <p:cNvSpPr txBox="1">
            <a:spLocks/>
          </p:cNvSpPr>
          <p:nvPr/>
        </p:nvSpPr>
        <p:spPr>
          <a:xfrm>
            <a:off x="1572684" y="26699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開始使用</a:t>
            </a:r>
            <a:r>
              <a:rPr lang="en-US" altLang="zh-TW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SnapGene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－－輸入序列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349CE75-24BE-4982-A01A-7A1D8501E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687684"/>
            <a:ext cx="4219575" cy="38817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EEBB110-24A0-44AA-8435-F6248CBD0CCD}"/>
              </a:ext>
            </a:extLst>
          </p:cNvPr>
          <p:cNvSpPr/>
          <p:nvPr/>
        </p:nvSpPr>
        <p:spPr>
          <a:xfrm>
            <a:off x="670953" y="2093160"/>
            <a:ext cx="4129647" cy="162159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457F622-D4E7-4FAE-9C3B-8CA8CC78DB7E}"/>
              </a:ext>
            </a:extLst>
          </p:cNvPr>
          <p:cNvSpPr/>
          <p:nvPr/>
        </p:nvSpPr>
        <p:spPr>
          <a:xfrm>
            <a:off x="1572684" y="4711543"/>
            <a:ext cx="791764" cy="203358"/>
          </a:xfrm>
          <a:prstGeom prst="rect">
            <a:avLst/>
          </a:prstGeom>
          <a:noFill/>
          <a:ln w="1905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6460697-042B-49D2-B3F2-6DC7B0EA34D3}"/>
              </a:ext>
            </a:extLst>
          </p:cNvPr>
          <p:cNvSpPr/>
          <p:nvPr/>
        </p:nvSpPr>
        <p:spPr>
          <a:xfrm>
            <a:off x="2917980" y="4552950"/>
            <a:ext cx="1329087" cy="392838"/>
          </a:xfrm>
          <a:prstGeom prst="rect">
            <a:avLst/>
          </a:prstGeom>
          <a:noFill/>
          <a:ln w="1905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6372DE2-49F9-42EF-9ED2-A7DC412F6C74}"/>
              </a:ext>
            </a:extLst>
          </p:cNvPr>
          <p:cNvSpPr/>
          <p:nvPr/>
        </p:nvSpPr>
        <p:spPr>
          <a:xfrm>
            <a:off x="670953" y="5094430"/>
            <a:ext cx="1525659" cy="295434"/>
          </a:xfrm>
          <a:prstGeom prst="rect">
            <a:avLst/>
          </a:prstGeom>
          <a:noFill/>
          <a:ln w="1905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DE1C13D8-0CCD-498F-82E7-C49271BAC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894" y="1069106"/>
            <a:ext cx="5238224" cy="4357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向右箭號 6">
            <a:extLst>
              <a:ext uri="{FF2B5EF4-FFF2-40B4-BE49-F238E27FC236}">
                <a16:creationId xmlns:a16="http://schemas.microsoft.com/office/drawing/2014/main" id="{BE9AB399-4E54-49E6-AB9B-FE5EE0518146}"/>
              </a:ext>
            </a:extLst>
          </p:cNvPr>
          <p:cNvSpPr/>
          <p:nvPr/>
        </p:nvSpPr>
        <p:spPr>
          <a:xfrm rot="21129022">
            <a:off x="4592819" y="3757088"/>
            <a:ext cx="648684" cy="418079"/>
          </a:xfrm>
          <a:prstGeom prst="rightArrow">
            <a:avLst>
              <a:gd name="adj1" fmla="val 44725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F1ED03E8-5CCC-46CA-AC42-67B28FF3E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528" y="2654677"/>
            <a:ext cx="7105034" cy="3778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向右箭號 6">
            <a:extLst>
              <a:ext uri="{FF2B5EF4-FFF2-40B4-BE49-F238E27FC236}">
                <a16:creationId xmlns:a16="http://schemas.microsoft.com/office/drawing/2014/main" id="{C204557C-5317-4FBF-BE7B-3C10FE1E1328}"/>
              </a:ext>
            </a:extLst>
          </p:cNvPr>
          <p:cNvSpPr/>
          <p:nvPr/>
        </p:nvSpPr>
        <p:spPr>
          <a:xfrm rot="5814179">
            <a:off x="9848637" y="2486969"/>
            <a:ext cx="648684" cy="418079"/>
          </a:xfrm>
          <a:prstGeom prst="rightArrow">
            <a:avLst>
              <a:gd name="adj1" fmla="val 44725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AD7A6E4-A538-4C9A-94BD-E29752D2E802}"/>
              </a:ext>
            </a:extLst>
          </p:cNvPr>
          <p:cNvSpPr txBox="1"/>
          <p:nvPr/>
        </p:nvSpPr>
        <p:spPr>
          <a:xfrm>
            <a:off x="1" y="0"/>
            <a:ext cx="284594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開始使用</a:t>
            </a:r>
            <a:r>
              <a:rPr lang="en-US" altLang="zh-TW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SnapGene</a:t>
            </a:r>
            <a:endParaRPr lang="zh-TW" altLang="en-US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3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73F8F4-2E66-4C16-9A3E-AF974491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26E7086-44CB-42C3-9D6D-175BA926565B}"/>
              </a:ext>
            </a:extLst>
          </p:cNvPr>
          <p:cNvSpPr txBox="1"/>
          <p:nvPr/>
        </p:nvSpPr>
        <p:spPr>
          <a:xfrm>
            <a:off x="2431415" y="2932298"/>
            <a:ext cx="6842587" cy="830997"/>
          </a:xfrm>
          <a:prstGeom prst="rect">
            <a:avLst/>
          </a:prstGeom>
          <a:solidFill>
            <a:srgbClr val="F0E3FD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頁面功能介紹</a:t>
            </a:r>
          </a:p>
        </p:txBody>
      </p:sp>
    </p:spTree>
    <p:extLst>
      <p:ext uri="{BB962C8B-B14F-4D97-AF65-F5344CB8AC3E}">
        <p14:creationId xmlns:p14="http://schemas.microsoft.com/office/powerpoint/2010/main" val="389834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1AF3A2A-51EF-43B3-A26E-0364E9D7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2538" y="6384262"/>
            <a:ext cx="683339" cy="365125"/>
          </a:xfrm>
        </p:spPr>
        <p:txBody>
          <a:bodyPr/>
          <a:lstStyle/>
          <a:p>
            <a:fld id="{7B05AC62-F043-4EC5-8A10-CB8B182AE5E6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2556D09-478D-4860-B37F-97EE2BE2F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40" y="1019175"/>
            <a:ext cx="10089094" cy="53650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8CC580AA-5931-4DCF-813B-AA230D7C7C72}"/>
              </a:ext>
            </a:extLst>
          </p:cNvPr>
          <p:cNvSpPr txBox="1">
            <a:spLocks/>
          </p:cNvSpPr>
          <p:nvPr/>
        </p:nvSpPr>
        <p:spPr>
          <a:xfrm>
            <a:off x="1572684" y="26699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功能介紹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……</a:t>
            </a:r>
            <a:r>
              <a:rPr lang="en-US" altLang="zh-TW" sz="3200" u="sng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Map</a:t>
            </a:r>
            <a:endParaRPr lang="zh-TW" altLang="en-US" sz="3200" u="sng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88545E6-9918-450D-888E-F1BCC5546561}"/>
              </a:ext>
            </a:extLst>
          </p:cNvPr>
          <p:cNvSpPr/>
          <p:nvPr/>
        </p:nvSpPr>
        <p:spPr>
          <a:xfrm>
            <a:off x="956703" y="6191250"/>
            <a:ext cx="395847" cy="1930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9E18ECC-70F5-4FCB-BFF0-988A0F629830}"/>
              </a:ext>
            </a:extLst>
          </p:cNvPr>
          <p:cNvSpPr/>
          <p:nvPr/>
        </p:nvSpPr>
        <p:spPr>
          <a:xfrm>
            <a:off x="758779" y="1857375"/>
            <a:ext cx="395847" cy="19301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8DFD897-704A-4AB8-ACF7-B2DE0ABD6DA1}"/>
              </a:ext>
            </a:extLst>
          </p:cNvPr>
          <p:cNvSpPr txBox="1"/>
          <p:nvPr/>
        </p:nvSpPr>
        <p:spPr>
          <a:xfrm>
            <a:off x="1154626" y="1769215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←顯示限制酶切點</a:t>
            </a:r>
            <a:r>
              <a:rPr lang="en-US" altLang="zh-TW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(show enzyme)</a:t>
            </a:r>
            <a:endParaRPr lang="zh-TW" altLang="en-US" dirty="0">
              <a:solidFill>
                <a:srgbClr val="C0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2628F6D-C8F0-44AD-B519-90F6FA3C8A59}"/>
              </a:ext>
            </a:extLst>
          </p:cNvPr>
          <p:cNvSpPr/>
          <p:nvPr/>
        </p:nvSpPr>
        <p:spPr>
          <a:xfrm>
            <a:off x="758779" y="2050387"/>
            <a:ext cx="395847" cy="19301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A439B3F-50BA-4787-B778-7E813738D242}"/>
              </a:ext>
            </a:extLst>
          </p:cNvPr>
          <p:cNvSpPr txBox="1"/>
          <p:nvPr/>
        </p:nvSpPr>
        <p:spPr>
          <a:xfrm>
            <a:off x="1154625" y="1950634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←顯示片段名稱</a:t>
            </a:r>
            <a:r>
              <a:rPr lang="en-US" altLang="zh-TW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(show feature)</a:t>
            </a:r>
            <a:endParaRPr lang="zh-TW" altLang="en-US" dirty="0">
              <a:solidFill>
                <a:srgbClr val="C0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F56C6A3-66E2-4D46-926C-43A5F6E1DAF0}"/>
              </a:ext>
            </a:extLst>
          </p:cNvPr>
          <p:cNvSpPr/>
          <p:nvPr/>
        </p:nvSpPr>
        <p:spPr>
          <a:xfrm>
            <a:off x="758779" y="2231362"/>
            <a:ext cx="395847" cy="19301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769DCA8-0DEF-4242-8B49-F8093022A213}"/>
              </a:ext>
            </a:extLst>
          </p:cNvPr>
          <p:cNvSpPr txBox="1"/>
          <p:nvPr/>
        </p:nvSpPr>
        <p:spPr>
          <a:xfrm>
            <a:off x="1154625" y="213160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←顯示</a:t>
            </a:r>
            <a:r>
              <a:rPr lang="en-US" altLang="zh-TW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primer(show primer)</a:t>
            </a:r>
            <a:endParaRPr lang="zh-TW" altLang="en-US" dirty="0">
              <a:solidFill>
                <a:srgbClr val="C0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9DE6838-C9A0-4A25-AEAD-D1925140F40A}"/>
              </a:ext>
            </a:extLst>
          </p:cNvPr>
          <p:cNvSpPr/>
          <p:nvPr/>
        </p:nvSpPr>
        <p:spPr>
          <a:xfrm>
            <a:off x="749827" y="2887555"/>
            <a:ext cx="395847" cy="19301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AD18F9C-3ABD-475E-8CB6-284E31591114}"/>
              </a:ext>
            </a:extLst>
          </p:cNvPr>
          <p:cNvSpPr txBox="1"/>
          <p:nvPr/>
        </p:nvSpPr>
        <p:spPr>
          <a:xfrm>
            <a:off x="1145673" y="278780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←顯示</a:t>
            </a:r>
            <a:r>
              <a:rPr lang="zh-TW" altLang="en-US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該限制酶切位的位置</a:t>
            </a:r>
            <a:endParaRPr lang="en-US" altLang="zh-TW" dirty="0">
              <a:solidFill>
                <a:srgbClr val="C0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en-US" altLang="zh-TW" dirty="0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(show locations)</a:t>
            </a:r>
            <a:endParaRPr lang="zh-TW" altLang="en-US" dirty="0">
              <a:solidFill>
                <a:srgbClr val="C0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9BDC9AD-6F8A-4A75-B972-6B00AF858DEC}"/>
              </a:ext>
            </a:extLst>
          </p:cNvPr>
          <p:cNvSpPr txBox="1"/>
          <p:nvPr/>
        </p:nvSpPr>
        <p:spPr>
          <a:xfrm>
            <a:off x="1" y="0"/>
            <a:ext cx="2371059" cy="400110"/>
          </a:xfrm>
          <a:prstGeom prst="rect">
            <a:avLst/>
          </a:prstGeom>
          <a:solidFill>
            <a:srgbClr val="F0E3FD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頁面功能介紹</a:t>
            </a:r>
          </a:p>
        </p:txBody>
      </p:sp>
    </p:spTree>
    <p:extLst>
      <p:ext uri="{BB962C8B-B14F-4D97-AF65-F5344CB8AC3E}">
        <p14:creationId xmlns:p14="http://schemas.microsoft.com/office/powerpoint/2010/main" val="1450849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D3C82B7-68F7-4E1B-BF8D-3E295870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AC62-F043-4EC5-8A10-CB8B182AE5E6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895C2CE-40D3-4F7D-9A38-E2BC090EEC5D}"/>
              </a:ext>
            </a:extLst>
          </p:cNvPr>
          <p:cNvSpPr txBox="1">
            <a:spLocks/>
          </p:cNvSpPr>
          <p:nvPr/>
        </p:nvSpPr>
        <p:spPr>
          <a:xfrm>
            <a:off x="1572684" y="26699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TW" sz="3200" u="sng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Map</a:t>
            </a:r>
            <a:endParaRPr lang="zh-TW" altLang="en-US" sz="3200" u="sng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1790C7E-685B-4033-8BF5-4914CFCAC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44" t="14521" r="17614" b="6438"/>
          <a:stretch/>
        </p:blipFill>
        <p:spPr>
          <a:xfrm>
            <a:off x="862224" y="1026655"/>
            <a:ext cx="7403455" cy="537983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AB6FD563-E55D-4AC3-B745-756CFA75253C}"/>
              </a:ext>
            </a:extLst>
          </p:cNvPr>
          <p:cNvGrpSpPr/>
          <p:nvPr/>
        </p:nvGrpSpPr>
        <p:grpSpPr>
          <a:xfrm>
            <a:off x="7378420" y="1587796"/>
            <a:ext cx="3791164" cy="2444377"/>
            <a:chOff x="8091674" y="1073558"/>
            <a:chExt cx="3595856" cy="5076417"/>
          </a:xfrm>
        </p:grpSpPr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8E13D258-F4BC-492A-83F7-DCB916962F5A}"/>
                </a:ext>
              </a:extLst>
            </p:cNvPr>
            <p:cNvSpPr/>
            <p:nvPr/>
          </p:nvSpPr>
          <p:spPr>
            <a:xfrm>
              <a:off x="8091674" y="1073558"/>
              <a:ext cx="3595856" cy="507641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9" name="矩形: 圓角 8">
              <a:extLst>
                <a:ext uri="{FF2B5EF4-FFF2-40B4-BE49-F238E27FC236}">
                  <a16:creationId xmlns:a16="http://schemas.microsoft.com/office/drawing/2014/main" id="{501D44D8-0E4E-4B50-BAA3-3E17AB2213CC}"/>
                </a:ext>
              </a:extLst>
            </p:cNvPr>
            <p:cNvSpPr/>
            <p:nvPr/>
          </p:nvSpPr>
          <p:spPr>
            <a:xfrm>
              <a:off x="8177439" y="1136946"/>
              <a:ext cx="3427707" cy="4939341"/>
            </a:xfrm>
            <a:prstGeom prst="roundRect">
              <a:avLst/>
            </a:prstGeom>
            <a:solidFill>
              <a:srgbClr val="FFFF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作為載體</a:t>
              </a:r>
              <a:r>
                <a:rPr lang="en-US" altLang="zh-TW" sz="20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(vector)</a:t>
              </a:r>
              <a:r>
                <a:rPr lang="zh-TW" alt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的基本條件</a:t>
              </a:r>
              <a:r>
                <a:rPr lang="en-US" altLang="zh-TW" sz="20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:</a:t>
              </a:r>
            </a:p>
            <a:p>
              <a:pPr marL="342900" indent="-342900" algn="ctr">
                <a:buFont typeface="+mj-lt"/>
                <a:buAutoNum type="arabicPeriod"/>
              </a:pPr>
              <a:r>
                <a:rPr lang="zh-TW" alt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複製起始點</a:t>
              </a:r>
              <a:r>
                <a:rPr lang="en-US" altLang="zh-TW" sz="20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(origin)</a:t>
              </a:r>
            </a:p>
            <a:p>
              <a:pPr marL="342900" indent="-342900" algn="ctr">
                <a:buFont typeface="+mj-lt"/>
                <a:buAutoNum type="arabicPeriod"/>
              </a:pPr>
              <a:r>
                <a:rPr lang="zh-TW" alt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多個限制酶切點</a:t>
              </a:r>
              <a:endParaRPr lang="en-US" altLang="zh-TW" sz="20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marL="342900" indent="-342900" algn="ctr">
                <a:buFont typeface="+mj-lt"/>
                <a:buAutoNum type="arabicPeriod"/>
              </a:pPr>
              <a:r>
                <a:rPr lang="en-US" altLang="zh-TW" sz="2000" dirty="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selection marker</a:t>
              </a:r>
            </a:p>
            <a:p>
              <a:pPr marL="342900" indent="-342900" algn="ctr">
                <a:buFont typeface="+mj-lt"/>
                <a:buAutoNum type="arabicPeriod"/>
              </a:pPr>
              <a:endParaRPr lang="zh-TW" altLang="en-US" sz="20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5AF5A28-B202-4FDF-A9C5-C7CC4E46A334}"/>
              </a:ext>
            </a:extLst>
          </p:cNvPr>
          <p:cNvSpPr txBox="1"/>
          <p:nvPr/>
        </p:nvSpPr>
        <p:spPr>
          <a:xfrm>
            <a:off x="1" y="0"/>
            <a:ext cx="2371059" cy="400110"/>
          </a:xfrm>
          <a:prstGeom prst="rect">
            <a:avLst/>
          </a:prstGeom>
          <a:solidFill>
            <a:srgbClr val="F0E3FD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rgbClr val="99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頁面功能介紹</a:t>
            </a:r>
          </a:p>
        </p:txBody>
      </p:sp>
    </p:spTree>
    <p:extLst>
      <p:ext uri="{BB962C8B-B14F-4D97-AF65-F5344CB8AC3E}">
        <p14:creationId xmlns:p14="http://schemas.microsoft.com/office/powerpoint/2010/main" val="418242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2316</TotalTime>
  <Words>540</Words>
  <Application>Microsoft Office PowerPoint</Application>
  <PresentationFormat>寬螢幕</PresentationFormat>
  <Paragraphs>145</Paragraphs>
  <Slides>34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2" baseType="lpstr">
      <vt:lpstr>標楷體</vt:lpstr>
      <vt:lpstr>Arial</vt:lpstr>
      <vt:lpstr>Arial</vt:lpstr>
      <vt:lpstr>Calibri</vt:lpstr>
      <vt:lpstr>Trebuchet MS</vt:lpstr>
      <vt:lpstr>Wingdings</vt:lpstr>
      <vt:lpstr>Wingdings 3</vt:lpstr>
      <vt:lpstr>多面向</vt:lpstr>
      <vt:lpstr>How to use SnapGene</vt:lpstr>
      <vt:lpstr>SnapGene下載－－實驗室網站</vt:lpstr>
      <vt:lpstr>SnapGene使用時機?</vt:lpstr>
      <vt:lpstr>開始使用SnapGene－－輸入序列</vt:lpstr>
      <vt:lpstr>開始使用SnapGene－－輸入序列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lab notebook  and use Endnote</dc:title>
  <dc:creator>ann Chen</dc:creator>
  <cp:lastModifiedBy>ann Chen</cp:lastModifiedBy>
  <cp:revision>79</cp:revision>
  <dcterms:created xsi:type="dcterms:W3CDTF">2021-07-31T15:41:00Z</dcterms:created>
  <dcterms:modified xsi:type="dcterms:W3CDTF">2021-08-30T01:27:23Z</dcterms:modified>
</cp:coreProperties>
</file>