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3"/>
  </p:notesMasterIdLst>
  <p:sldIdLst>
    <p:sldId id="257" r:id="rId2"/>
    <p:sldId id="434" r:id="rId3"/>
    <p:sldId id="426" r:id="rId4"/>
    <p:sldId id="427" r:id="rId5"/>
    <p:sldId id="428" r:id="rId6"/>
    <p:sldId id="429" r:id="rId7"/>
    <p:sldId id="430" r:id="rId8"/>
    <p:sldId id="431" r:id="rId9"/>
    <p:sldId id="433" r:id="rId10"/>
    <p:sldId id="432" r:id="rId11"/>
    <p:sldId id="436" r:id="rId12"/>
    <p:sldId id="440" r:id="rId13"/>
    <p:sldId id="441" r:id="rId14"/>
    <p:sldId id="435" r:id="rId15"/>
    <p:sldId id="437" r:id="rId16"/>
    <p:sldId id="438" r:id="rId17"/>
    <p:sldId id="439" r:id="rId18"/>
    <p:sldId id="442" r:id="rId19"/>
    <p:sldId id="316" r:id="rId20"/>
    <p:sldId id="414" r:id="rId21"/>
    <p:sldId id="37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09" autoAdjust="0"/>
    <p:restoredTop sz="95256" autoAdjust="0"/>
  </p:normalViewPr>
  <p:slideViewPr>
    <p:cSldViewPr snapToGrid="0" showGuides="1">
      <p:cViewPr varScale="1">
        <p:scale>
          <a:sx n="82" d="100"/>
          <a:sy n="82" d="100"/>
        </p:scale>
        <p:origin x="970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B47A0-6F00-4679-9F8A-F0FFD3744DC0}" type="datetimeFigureOut">
              <a:rPr lang="zh-TW" altLang="en-US" smtClean="0"/>
              <a:t>2021/9/6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78B07-606B-4FE1-9796-60501CF3B8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1303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dc5cf338a0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dc5cf338a0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3039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E9618-C4D8-4932-BF41-E0FCBF20690F}" type="datetimeFigureOut">
              <a:rPr lang="zh-TW" altLang="en-US" smtClean="0"/>
              <a:t>2021/9/6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F9EB-C30B-499E-9086-2E2B4F1C4A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01589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E9618-C4D8-4932-BF41-E0FCBF20690F}" type="datetimeFigureOut">
              <a:rPr lang="zh-TW" altLang="en-US" smtClean="0"/>
              <a:t>2021/9/6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F9EB-C30B-499E-9086-2E2B4F1C4A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390087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E9618-C4D8-4932-BF41-E0FCBF20690F}" type="datetimeFigureOut">
              <a:rPr lang="zh-TW" altLang="en-US" smtClean="0"/>
              <a:t>2021/9/6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F9EB-C30B-499E-9086-2E2B4F1C4A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649238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9612567" y="669600"/>
            <a:ext cx="274800" cy="27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1596633" y="-1070367"/>
            <a:ext cx="8998800" cy="89988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07233" y="2655767"/>
            <a:ext cx="61776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356733" y="-1182333"/>
            <a:ext cx="3129600" cy="31296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1131833" y="3843167"/>
            <a:ext cx="1304800" cy="13048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3007233" y="722400"/>
            <a:ext cx="876800" cy="876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9003667" y="4620133"/>
            <a:ext cx="3045600" cy="3045600"/>
          </a:xfrm>
          <a:prstGeom prst="donut">
            <a:avLst>
              <a:gd name="adj" fmla="val 11909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183700" y="4257600"/>
            <a:ext cx="876800" cy="876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502067" y="5623033"/>
            <a:ext cx="1610400" cy="16104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10992833" y="3389267"/>
            <a:ext cx="406400" cy="4064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10131700" y="-400333"/>
            <a:ext cx="1827600" cy="182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>
            <a:off x="10992833" y="1070467"/>
            <a:ext cx="876800" cy="8768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285300" y="927867"/>
            <a:ext cx="1162000" cy="11620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-162900" y="3911000"/>
            <a:ext cx="1570000" cy="15700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10866767" y="944400"/>
            <a:ext cx="1128800" cy="11288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1407100" y="5206100"/>
            <a:ext cx="274800" cy="274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7388972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E9618-C4D8-4932-BF41-E0FCBF20690F}" type="datetimeFigureOut">
              <a:rPr lang="zh-TW" altLang="en-US" smtClean="0"/>
              <a:t>2021/9/6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F9EB-C30B-499E-9086-2E2B4F1C4A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422387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E9618-C4D8-4932-BF41-E0FCBF20690F}" type="datetimeFigureOut">
              <a:rPr lang="zh-TW" altLang="en-US" smtClean="0"/>
              <a:t>2021/9/6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F9EB-C30B-499E-9086-2E2B4F1C4A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883480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E9618-C4D8-4932-BF41-E0FCBF20690F}" type="datetimeFigureOut">
              <a:rPr lang="zh-TW" altLang="en-US" smtClean="0"/>
              <a:t>2021/9/6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F9EB-C30B-499E-9086-2E2B4F1C4A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267665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E9618-C4D8-4932-BF41-E0FCBF20690F}" type="datetimeFigureOut">
              <a:rPr lang="zh-TW" altLang="en-US" smtClean="0"/>
              <a:t>2021/9/6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F9EB-C30B-499E-9086-2E2B4F1C4A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375189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E9618-C4D8-4932-BF41-E0FCBF20690F}" type="datetimeFigureOut">
              <a:rPr lang="zh-TW" altLang="en-US" smtClean="0"/>
              <a:t>2021/9/6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F9EB-C30B-499E-9086-2E2B4F1C4A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142866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E9618-C4D8-4932-BF41-E0FCBF20690F}" type="datetimeFigureOut">
              <a:rPr lang="zh-TW" altLang="en-US" smtClean="0"/>
              <a:t>2021/9/6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F9EB-C30B-499E-9086-2E2B4F1C4A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100468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E9618-C4D8-4932-BF41-E0FCBF20690F}" type="datetimeFigureOut">
              <a:rPr lang="zh-TW" altLang="en-US" smtClean="0"/>
              <a:t>2021/9/6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F9EB-C30B-499E-9086-2E2B4F1C4A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753104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E9618-C4D8-4932-BF41-E0FCBF20690F}" type="datetimeFigureOut">
              <a:rPr lang="zh-TW" altLang="en-US" smtClean="0"/>
              <a:t>2021/9/6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F9EB-C30B-499E-9086-2E2B4F1C4A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998733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E9618-C4D8-4932-BF41-E0FCBF20690F}" type="datetimeFigureOut">
              <a:rPr lang="zh-TW" altLang="en-US" smtClean="0"/>
              <a:t>2021/9/6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3F9EB-C30B-499E-9086-2E2B4F1C4A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1816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3"/>
          <p:cNvSpPr txBox="1">
            <a:spLocks noGrp="1"/>
          </p:cNvSpPr>
          <p:nvPr>
            <p:ph type="ctrTitle"/>
          </p:nvPr>
        </p:nvSpPr>
        <p:spPr>
          <a:xfrm>
            <a:off x="2463282" y="2655767"/>
            <a:ext cx="7203232" cy="15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altLang="zh-TW" b="1" dirty="0"/>
              <a:t>Genome Browser</a:t>
            </a:r>
            <a:endParaRPr b="1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D987197E-BB07-460E-B8CB-32740D93A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774" y="650979"/>
            <a:ext cx="8724452" cy="5367266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5F118F2F-E9D8-4475-B029-5D8633C34C5F}"/>
              </a:ext>
            </a:extLst>
          </p:cNvPr>
          <p:cNvSpPr/>
          <p:nvPr/>
        </p:nvSpPr>
        <p:spPr>
          <a:xfrm>
            <a:off x="6721676" y="914400"/>
            <a:ext cx="696162" cy="2425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03156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07461525-0728-4C0E-96EF-910889758B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206"/>
          <a:stretch/>
        </p:blipFill>
        <p:spPr>
          <a:xfrm>
            <a:off x="0" y="173990"/>
            <a:ext cx="12192000" cy="2690507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1E098CC0-DA9E-4931-A65A-DEC6B4F6DC07}"/>
              </a:ext>
            </a:extLst>
          </p:cNvPr>
          <p:cNvSpPr/>
          <p:nvPr/>
        </p:nvSpPr>
        <p:spPr>
          <a:xfrm>
            <a:off x="152925" y="1520890"/>
            <a:ext cx="696162" cy="2425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2D06333-A10B-4D79-B176-7DCD1B927591}"/>
              </a:ext>
            </a:extLst>
          </p:cNvPr>
          <p:cNvSpPr/>
          <p:nvPr/>
        </p:nvSpPr>
        <p:spPr>
          <a:xfrm>
            <a:off x="2793487" y="1763486"/>
            <a:ext cx="1274659" cy="2425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7B609E0-C0BF-43DF-A588-98F32CE26B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229" y="2932704"/>
            <a:ext cx="11339541" cy="381595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41CB1511-B50F-451E-87EB-7D61259F940E}"/>
              </a:ext>
            </a:extLst>
          </p:cNvPr>
          <p:cNvSpPr/>
          <p:nvPr/>
        </p:nvSpPr>
        <p:spPr>
          <a:xfrm>
            <a:off x="849087" y="5924939"/>
            <a:ext cx="1138333" cy="2363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57765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2E34E150-3C91-4F19-B2F5-A00775367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7769"/>
            <a:ext cx="12192000" cy="5962462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1173CAD6-67DB-4165-93EC-E0396167D6F7}"/>
              </a:ext>
            </a:extLst>
          </p:cNvPr>
          <p:cNvSpPr/>
          <p:nvPr/>
        </p:nvSpPr>
        <p:spPr>
          <a:xfrm>
            <a:off x="457200" y="2136710"/>
            <a:ext cx="11734799" cy="11196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549952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E8905360-BAEA-46D7-8017-17636B5B0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65" y="1137918"/>
            <a:ext cx="11965070" cy="458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93231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7466CAFD-E2BF-4579-A05B-0BEE06462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75521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CA904E9C-F58D-4EE1-B0E0-FBE76EE3B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65" y="1137918"/>
            <a:ext cx="11965070" cy="4582164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B0F097D0-A5D7-48A9-B251-1C94BE9AB140}"/>
              </a:ext>
            </a:extLst>
          </p:cNvPr>
          <p:cNvSpPr/>
          <p:nvPr/>
        </p:nvSpPr>
        <p:spPr>
          <a:xfrm>
            <a:off x="5327779" y="1278295"/>
            <a:ext cx="1530221" cy="3545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46131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16492D07-394F-4633-81B7-5ECD19BE0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584" y="86981"/>
            <a:ext cx="10618831" cy="6684038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6FC91DC7-78C8-4CE4-BA67-2F09091AF0E5}"/>
              </a:ext>
            </a:extLst>
          </p:cNvPr>
          <p:cNvSpPr/>
          <p:nvPr/>
        </p:nvSpPr>
        <p:spPr>
          <a:xfrm>
            <a:off x="886409" y="3722914"/>
            <a:ext cx="8173615" cy="25939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35673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72EFAF80-1615-45D2-972F-ACBB498A1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16" y="1654245"/>
            <a:ext cx="11999167" cy="354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150920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E48484A-3FE3-4494-B644-8807F0865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59" y="1240971"/>
            <a:ext cx="11663514" cy="4544657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25B0ACE-1383-40A5-B5E4-D22A5D4F756F}"/>
              </a:ext>
            </a:extLst>
          </p:cNvPr>
          <p:cNvSpPr/>
          <p:nvPr/>
        </p:nvSpPr>
        <p:spPr>
          <a:xfrm>
            <a:off x="793102" y="2705877"/>
            <a:ext cx="7791061" cy="2612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06969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961F6F3-2121-4643-8F46-0DC22161F8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"/>
            <a:ext cx="12190194" cy="685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52473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8AE4694C-6F49-42CA-9731-9C31BF4B7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497889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97A0C40-54F5-4A0B-8013-BEE1F4E412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"/>
            <a:ext cx="12190194" cy="685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252018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8EC1004-F46B-4679-8091-1752EECE5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"/>
            <a:ext cx="12190194" cy="6859016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03F8ED81-684A-4E5E-8116-5C05F2AA2E36}"/>
              </a:ext>
            </a:extLst>
          </p:cNvPr>
          <p:cNvSpPr txBox="1"/>
          <p:nvPr/>
        </p:nvSpPr>
        <p:spPr>
          <a:xfrm>
            <a:off x="1607072" y="1437620"/>
            <a:ext cx="897604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).Genome Browser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可以找到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基因的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DNA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序列</a:t>
            </a:r>
            <a:endParaRPr lang="en-US" altLang="zh-TW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Genome Browser 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只能找人類的序列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Genome Browser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可以找到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基因的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RNA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序列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Genome Browser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可以找到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蛋白的序列</a:t>
            </a:r>
            <a:endParaRPr lang="en-US" altLang="zh-TW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Genome Browser 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只能找到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coding region sequence</a:t>
            </a:r>
          </a:p>
          <a:p>
            <a:pPr>
              <a:lnSpc>
                <a:spcPct val="150000"/>
              </a:lnSpc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Genome Browser 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只能用使用加入已知的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track</a:t>
            </a:r>
          </a:p>
          <a:p>
            <a:endParaRPr lang="en-US" altLang="zh-TW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AE9C399C-EF38-4FF7-9D12-0E0866F41511}"/>
              </a:ext>
            </a:extLst>
          </p:cNvPr>
          <p:cNvSpPr txBox="1"/>
          <p:nvPr/>
        </p:nvSpPr>
        <p:spPr>
          <a:xfrm>
            <a:off x="1607975" y="3875086"/>
            <a:ext cx="8976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F617DF4B-CDD3-4B74-BE95-F3FF2F4EBF29}"/>
              </a:ext>
            </a:extLst>
          </p:cNvPr>
          <p:cNvSpPr txBox="1"/>
          <p:nvPr/>
        </p:nvSpPr>
        <p:spPr>
          <a:xfrm>
            <a:off x="1707501" y="1623527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BFF2F0B-ADB7-4DEA-9BAF-AE59FFA07324}"/>
              </a:ext>
            </a:extLst>
          </p:cNvPr>
          <p:cNvSpPr txBox="1"/>
          <p:nvPr/>
        </p:nvSpPr>
        <p:spPr>
          <a:xfrm>
            <a:off x="1707501" y="226787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A0904DA0-D19C-4800-B17C-302FCB01DEB4}"/>
              </a:ext>
            </a:extLst>
          </p:cNvPr>
          <p:cNvSpPr txBox="1"/>
          <p:nvPr/>
        </p:nvSpPr>
        <p:spPr>
          <a:xfrm>
            <a:off x="1707501" y="4215396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CA2844FB-A601-40AE-9197-47D0B075BE54}"/>
              </a:ext>
            </a:extLst>
          </p:cNvPr>
          <p:cNvSpPr txBox="1"/>
          <p:nvPr/>
        </p:nvSpPr>
        <p:spPr>
          <a:xfrm>
            <a:off x="1710611" y="482757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FBB5F5E1-C851-46FD-8C3A-E3AB46AE9320}"/>
              </a:ext>
            </a:extLst>
          </p:cNvPr>
          <p:cNvSpPr txBox="1"/>
          <p:nvPr/>
        </p:nvSpPr>
        <p:spPr>
          <a:xfrm>
            <a:off x="1710611" y="291426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062493CA-391D-4B13-B9AD-063EA1C2ECBB}"/>
              </a:ext>
            </a:extLst>
          </p:cNvPr>
          <p:cNvSpPr txBox="1"/>
          <p:nvPr/>
        </p:nvSpPr>
        <p:spPr>
          <a:xfrm>
            <a:off x="1713721" y="3542523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7330608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" grpId="0"/>
      <p:bldP spid="8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F8485931-1120-476F-A291-A11238C69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086" y="602785"/>
            <a:ext cx="7464022" cy="5652429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AB3C2A90-0C6C-445C-93D2-3984EB88F9B5}"/>
              </a:ext>
            </a:extLst>
          </p:cNvPr>
          <p:cNvSpPr/>
          <p:nvPr/>
        </p:nvSpPr>
        <p:spPr>
          <a:xfrm>
            <a:off x="6186196" y="1782147"/>
            <a:ext cx="1884784" cy="3638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08515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699DD402-16E0-4445-926E-6D6BF39CC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95" y="1628192"/>
            <a:ext cx="7393216" cy="3601616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E56E862A-2859-49AA-822A-D3BE31A9C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76" y="-70331"/>
            <a:ext cx="3820058" cy="2514951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338582AF-54EE-43FD-8533-5842E78CF1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2538" y="3154589"/>
            <a:ext cx="5706546" cy="126812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DD8287B4-2755-49BF-B780-5BFC50AF98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0099" y="3565840"/>
            <a:ext cx="5404872" cy="452765"/>
          </a:xfrm>
          <a:prstGeom prst="rect">
            <a:avLst/>
          </a:prstGeom>
        </p:spPr>
      </p:pic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486BDE29-A1D2-4136-8991-346CFA62EB90}"/>
              </a:ext>
            </a:extLst>
          </p:cNvPr>
          <p:cNvCxnSpPr>
            <a:cxnSpLocks/>
          </p:cNvCxnSpPr>
          <p:nvPr/>
        </p:nvCxnSpPr>
        <p:spPr>
          <a:xfrm flipV="1">
            <a:off x="2640563" y="366473"/>
            <a:ext cx="2634717" cy="20781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22DC1459-D88B-4C37-A7CB-072916B5A71C}"/>
              </a:ext>
            </a:extLst>
          </p:cNvPr>
          <p:cNvCxnSpPr>
            <a:cxnSpLocks/>
          </p:cNvCxnSpPr>
          <p:nvPr/>
        </p:nvCxnSpPr>
        <p:spPr>
          <a:xfrm flipV="1">
            <a:off x="3629608" y="2335408"/>
            <a:ext cx="1645672" cy="1240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D680D3AF-7AF2-4214-9C1E-FA49A0DB8A43}"/>
              </a:ext>
            </a:extLst>
          </p:cNvPr>
          <p:cNvCxnSpPr>
            <a:cxnSpLocks/>
          </p:cNvCxnSpPr>
          <p:nvPr/>
        </p:nvCxnSpPr>
        <p:spPr>
          <a:xfrm>
            <a:off x="2789853" y="2959971"/>
            <a:ext cx="1992685" cy="11980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E151C2E8-14BB-434E-9D2E-59C7922F4214}"/>
              </a:ext>
            </a:extLst>
          </p:cNvPr>
          <p:cNvCxnSpPr>
            <a:cxnSpLocks/>
          </p:cNvCxnSpPr>
          <p:nvPr/>
        </p:nvCxnSpPr>
        <p:spPr>
          <a:xfrm>
            <a:off x="3238368" y="2945134"/>
            <a:ext cx="1544170" cy="216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9872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01AD699D-D447-4460-BBFE-7B34A0174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963" y="552259"/>
            <a:ext cx="11178073" cy="5444942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646EA6E5-E829-4070-B382-31A11BB1835D}"/>
              </a:ext>
            </a:extLst>
          </p:cNvPr>
          <p:cNvSpPr/>
          <p:nvPr/>
        </p:nvSpPr>
        <p:spPr>
          <a:xfrm>
            <a:off x="1175656" y="2481943"/>
            <a:ext cx="10509379" cy="7277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46612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A2DA7FF0-600A-4549-87FE-39D0238AE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50" y="765111"/>
            <a:ext cx="11296300" cy="550285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863DC557-8479-48DE-998F-4E97C10FC9A7}"/>
              </a:ext>
            </a:extLst>
          </p:cNvPr>
          <p:cNvSpPr/>
          <p:nvPr/>
        </p:nvSpPr>
        <p:spPr>
          <a:xfrm>
            <a:off x="522514" y="4208105"/>
            <a:ext cx="5784980" cy="2705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25046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60AAF52D-1D17-472B-9162-33344A5AB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22" y="995729"/>
            <a:ext cx="11643555" cy="4866541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EB9EBFE9-3A5D-4746-A703-88F4C88D7D3B}"/>
              </a:ext>
            </a:extLst>
          </p:cNvPr>
          <p:cNvSpPr/>
          <p:nvPr/>
        </p:nvSpPr>
        <p:spPr>
          <a:xfrm>
            <a:off x="274222" y="2668555"/>
            <a:ext cx="2758227" cy="12409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B56DFF3-3ED4-4FF3-B5E4-6584B6B208B4}"/>
              </a:ext>
            </a:extLst>
          </p:cNvPr>
          <p:cNvSpPr/>
          <p:nvPr/>
        </p:nvSpPr>
        <p:spPr>
          <a:xfrm>
            <a:off x="342646" y="5617028"/>
            <a:ext cx="525101" cy="2452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21117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67A2B9C9-8801-4AD2-9A67-BDFF5555F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651" y="580627"/>
            <a:ext cx="9840698" cy="569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5639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5AE1FB0E-7053-440A-8AEA-77B53D05A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93041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9785</TotalTime>
  <Words>70</Words>
  <Application>Microsoft Office PowerPoint</Application>
  <PresentationFormat>寬螢幕</PresentationFormat>
  <Paragraphs>13</Paragraphs>
  <Slides>21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8" baseType="lpstr">
      <vt:lpstr>新細明體</vt:lpstr>
      <vt:lpstr>標楷體</vt:lpstr>
      <vt:lpstr>Arial</vt:lpstr>
      <vt:lpstr>Calibri</vt:lpstr>
      <vt:lpstr>Calibri Light</vt:lpstr>
      <vt:lpstr>Times New Roman</vt:lpstr>
      <vt:lpstr>Office 佈景主題</vt:lpstr>
      <vt:lpstr>Genome Browser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HP</dc:creator>
  <cp:lastModifiedBy>HP</cp:lastModifiedBy>
  <cp:revision>95</cp:revision>
  <dcterms:created xsi:type="dcterms:W3CDTF">2021-08-10T03:04:24Z</dcterms:created>
  <dcterms:modified xsi:type="dcterms:W3CDTF">2021-09-06T01:04:26Z</dcterms:modified>
</cp:coreProperties>
</file>