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1" r:id="rId12"/>
    <p:sldId id="266" r:id="rId13"/>
    <p:sldId id="267" r:id="rId14"/>
    <p:sldId id="268" r:id="rId15"/>
    <p:sldId id="269" r:id="rId16"/>
    <p:sldId id="270" r:id="rId17"/>
    <p:sldId id="271" r:id="rId18"/>
    <p:sldId id="282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5A5110-58D0-404D-8C1A-392E001DC165}" v="455" dt="2021-10-04T01:45:06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35" autoAdjust="0"/>
  </p:normalViewPr>
  <p:slideViewPr>
    <p:cSldViewPr snapToGrid="0" showGuides="1">
      <p:cViewPr varScale="1">
        <p:scale>
          <a:sx n="60" d="100"/>
          <a:sy n="60" d="100"/>
        </p:scale>
        <p:origin x="8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Chen" userId="814caa1dda11211f" providerId="LiveId" clId="{EE5A5110-58D0-404D-8C1A-392E001DC165}"/>
    <pc:docChg chg="undo redo custSel addSld delSld modSld">
      <pc:chgData name="ann Chen" userId="814caa1dda11211f" providerId="LiveId" clId="{EE5A5110-58D0-404D-8C1A-392E001DC165}" dt="2021-10-04T01:45:06.376" v="1154"/>
      <pc:docMkLst>
        <pc:docMk/>
      </pc:docMkLst>
      <pc:sldChg chg="addSp delSp modSp new mod modTransition">
        <pc:chgData name="ann Chen" userId="814caa1dda11211f" providerId="LiveId" clId="{EE5A5110-58D0-404D-8C1A-392E001DC165}" dt="2021-10-04T01:45:06.373" v="1128"/>
        <pc:sldMkLst>
          <pc:docMk/>
          <pc:sldMk cId="616629002" sldId="256"/>
        </pc:sldMkLst>
        <pc:spChg chg="del">
          <ac:chgData name="ann Chen" userId="814caa1dda11211f" providerId="LiveId" clId="{EE5A5110-58D0-404D-8C1A-392E001DC165}" dt="2021-10-03T10:07:49.360" v="2" actId="478"/>
          <ac:spMkLst>
            <pc:docMk/>
            <pc:sldMk cId="616629002" sldId="256"/>
            <ac:spMk id="2" creationId="{C8F42496-E132-4918-8775-358BC7A7FB5C}"/>
          </ac:spMkLst>
        </pc:spChg>
        <pc:spChg chg="del">
          <ac:chgData name="ann Chen" userId="814caa1dda11211f" providerId="LiveId" clId="{EE5A5110-58D0-404D-8C1A-392E001DC165}" dt="2021-10-03T10:07:50.907" v="3" actId="478"/>
          <ac:spMkLst>
            <pc:docMk/>
            <pc:sldMk cId="616629002" sldId="256"/>
            <ac:spMk id="3" creationId="{9FC8B43A-30DA-4B4D-8990-293A0C64F75F}"/>
          </ac:spMkLst>
        </pc:spChg>
        <pc:spChg chg="add mod">
          <ac:chgData name="ann Chen" userId="814caa1dda11211f" providerId="LiveId" clId="{EE5A5110-58D0-404D-8C1A-392E001DC165}" dt="2021-10-03T10:10:34.341" v="41" actId="1076"/>
          <ac:spMkLst>
            <pc:docMk/>
            <pc:sldMk cId="616629002" sldId="256"/>
            <ac:spMk id="4" creationId="{6B40CABD-C67C-4705-AB61-147173A80530}"/>
          </ac:spMkLst>
        </pc:spChg>
        <pc:spChg chg="add mod">
          <ac:chgData name="ann Chen" userId="814caa1dda11211f" providerId="LiveId" clId="{EE5A5110-58D0-404D-8C1A-392E001DC165}" dt="2021-10-03T13:14:07.921" v="1030" actId="1076"/>
          <ac:spMkLst>
            <pc:docMk/>
            <pc:sldMk cId="616629002" sldId="256"/>
            <ac:spMk id="5" creationId="{6D9F0C82-F87D-47F5-A781-7A22C6D7882C}"/>
          </ac:spMkLst>
        </pc:spChg>
        <pc:spChg chg="add del mod">
          <ac:chgData name="ann Chen" userId="814caa1dda11211f" providerId="LiveId" clId="{EE5A5110-58D0-404D-8C1A-392E001DC165}" dt="2021-10-03T10:23:18.818" v="93"/>
          <ac:spMkLst>
            <pc:docMk/>
            <pc:sldMk cId="616629002" sldId="256"/>
            <ac:spMk id="6" creationId="{952D0FC5-3DAF-4907-BAE2-70E24C04C78B}"/>
          </ac:spMkLst>
        </pc:spChg>
        <pc:spChg chg="mod">
          <ac:chgData name="ann Chen" userId="814caa1dda11211f" providerId="LiveId" clId="{EE5A5110-58D0-404D-8C1A-392E001DC165}" dt="2021-10-03T10:23:17.184" v="92"/>
          <ac:spMkLst>
            <pc:docMk/>
            <pc:sldMk cId="616629002" sldId="256"/>
            <ac:spMk id="9" creationId="{E345B502-E411-4BD6-8944-FD7DE62E208D}"/>
          </ac:spMkLst>
        </pc:spChg>
        <pc:spChg chg="mod">
          <ac:chgData name="ann Chen" userId="814caa1dda11211f" providerId="LiveId" clId="{EE5A5110-58D0-404D-8C1A-392E001DC165}" dt="2021-10-03T10:23:17.184" v="92"/>
          <ac:spMkLst>
            <pc:docMk/>
            <pc:sldMk cId="616629002" sldId="256"/>
            <ac:spMk id="10" creationId="{1C9253DC-65CB-4CDC-98FA-8C05FE8F9EA9}"/>
          </ac:spMkLst>
        </pc:spChg>
        <pc:spChg chg="mod">
          <ac:chgData name="ann Chen" userId="814caa1dda11211f" providerId="LiveId" clId="{EE5A5110-58D0-404D-8C1A-392E001DC165}" dt="2021-10-03T10:23:17.184" v="92"/>
          <ac:spMkLst>
            <pc:docMk/>
            <pc:sldMk cId="616629002" sldId="256"/>
            <ac:spMk id="11" creationId="{D57B2178-E1F9-4671-8C1F-94164971B0E1}"/>
          </ac:spMkLst>
        </pc:spChg>
        <pc:spChg chg="mod">
          <ac:chgData name="ann Chen" userId="814caa1dda11211f" providerId="LiveId" clId="{EE5A5110-58D0-404D-8C1A-392E001DC165}" dt="2021-10-03T10:23:17.184" v="92"/>
          <ac:spMkLst>
            <pc:docMk/>
            <pc:sldMk cId="616629002" sldId="256"/>
            <ac:spMk id="12" creationId="{BEDCB03D-287D-4A58-8D61-150AEF63E13E}"/>
          </ac:spMkLst>
        </pc:spChg>
        <pc:grpChg chg="add del mod">
          <ac:chgData name="ann Chen" userId="814caa1dda11211f" providerId="LiveId" clId="{EE5A5110-58D0-404D-8C1A-392E001DC165}" dt="2021-10-03T10:23:18.818" v="93"/>
          <ac:grpSpMkLst>
            <pc:docMk/>
            <pc:sldMk cId="616629002" sldId="256"/>
            <ac:grpSpMk id="7" creationId="{6E5FDB91-07C7-45DF-9F2C-59903999D088}"/>
          </ac:grpSpMkLst>
        </pc:grpChg>
        <pc:picChg chg="mod">
          <ac:chgData name="ann Chen" userId="814caa1dda11211f" providerId="LiveId" clId="{EE5A5110-58D0-404D-8C1A-392E001DC165}" dt="2021-10-03T10:23:17.184" v="92"/>
          <ac:picMkLst>
            <pc:docMk/>
            <pc:sldMk cId="616629002" sldId="256"/>
            <ac:picMk id="8" creationId="{F93004E1-FC48-4FCC-A128-8D974090F43E}"/>
          </ac:picMkLst>
        </pc:picChg>
      </pc:sldChg>
      <pc:sldChg chg="addSp delSp modSp new mod modTransition">
        <pc:chgData name="ann Chen" userId="814caa1dda11211f" providerId="LiveId" clId="{EE5A5110-58D0-404D-8C1A-392E001DC165}" dt="2021-10-04T01:45:06.373" v="1129"/>
        <pc:sldMkLst>
          <pc:docMk/>
          <pc:sldMk cId="467078372" sldId="257"/>
        </pc:sldMkLst>
        <pc:spChg chg="del">
          <ac:chgData name="ann Chen" userId="814caa1dda11211f" providerId="LiveId" clId="{EE5A5110-58D0-404D-8C1A-392E001DC165}" dt="2021-10-03T10:26:39.202" v="116"/>
          <ac:spMkLst>
            <pc:docMk/>
            <pc:sldMk cId="467078372" sldId="257"/>
            <ac:spMk id="2" creationId="{01F20E8E-6414-4E6C-BC7B-7D1AB5775751}"/>
          </ac:spMkLst>
        </pc:spChg>
        <pc:spChg chg="del">
          <ac:chgData name="ann Chen" userId="814caa1dda11211f" providerId="LiveId" clId="{EE5A5110-58D0-404D-8C1A-392E001DC165}" dt="2021-10-03T10:23:16.305" v="91" actId="478"/>
          <ac:spMkLst>
            <pc:docMk/>
            <pc:sldMk cId="467078372" sldId="257"/>
            <ac:spMk id="3" creationId="{002E1FD8-A447-449D-B762-EE847979D36C}"/>
          </ac:spMkLst>
        </pc:spChg>
        <pc:spChg chg="add mod">
          <ac:chgData name="ann Chen" userId="814caa1dda11211f" providerId="LiveId" clId="{EE5A5110-58D0-404D-8C1A-392E001DC165}" dt="2021-10-03T10:25:34.411" v="115" actId="1076"/>
          <ac:spMkLst>
            <pc:docMk/>
            <pc:sldMk cId="467078372" sldId="257"/>
            <ac:spMk id="4" creationId="{862359C7-1961-4EAD-9946-C9C864C1E171}"/>
          </ac:spMkLst>
        </pc:spChg>
        <pc:spChg chg="del mod">
          <ac:chgData name="ann Chen" userId="814caa1dda11211f" providerId="LiveId" clId="{EE5A5110-58D0-404D-8C1A-392E001DC165}" dt="2021-10-03T10:23:46.772" v="96" actId="478"/>
          <ac:spMkLst>
            <pc:docMk/>
            <pc:sldMk cId="467078372" sldId="257"/>
            <ac:spMk id="7" creationId="{EB408218-3D6E-4116-91BE-C9622BFC285D}"/>
          </ac:spMkLst>
        </pc:spChg>
        <pc:spChg chg="del mod">
          <ac:chgData name="ann Chen" userId="814caa1dda11211f" providerId="LiveId" clId="{EE5A5110-58D0-404D-8C1A-392E001DC165}" dt="2021-10-03T10:23:42.817" v="95" actId="478"/>
          <ac:spMkLst>
            <pc:docMk/>
            <pc:sldMk cId="467078372" sldId="257"/>
            <ac:spMk id="8" creationId="{D8F89888-3BE0-4DEC-9985-FDB3CD8B6F86}"/>
          </ac:spMkLst>
        </pc:spChg>
        <pc:spChg chg="mod topLvl">
          <ac:chgData name="ann Chen" userId="814caa1dda11211f" providerId="LiveId" clId="{EE5A5110-58D0-404D-8C1A-392E001DC165}" dt="2021-10-03T10:24:22.194" v="101" actId="165"/>
          <ac:spMkLst>
            <pc:docMk/>
            <pc:sldMk cId="467078372" sldId="257"/>
            <ac:spMk id="9" creationId="{020C92A0-3F70-4BA7-B64E-EBB486E97067}"/>
          </ac:spMkLst>
        </pc:spChg>
        <pc:spChg chg="mod topLvl">
          <ac:chgData name="ann Chen" userId="814caa1dda11211f" providerId="LiveId" clId="{EE5A5110-58D0-404D-8C1A-392E001DC165}" dt="2021-10-03T10:24:22.194" v="101" actId="165"/>
          <ac:spMkLst>
            <pc:docMk/>
            <pc:sldMk cId="467078372" sldId="257"/>
            <ac:spMk id="10" creationId="{CE751689-D0CC-49B2-B6F6-5A0581D65305}"/>
          </ac:spMkLst>
        </pc:spChg>
        <pc:spChg chg="add mod">
          <ac:chgData name="ann Chen" userId="814caa1dda11211f" providerId="LiveId" clId="{EE5A5110-58D0-404D-8C1A-392E001DC165}" dt="2021-10-03T13:14:51.443" v="1065" actId="1582"/>
          <ac:spMkLst>
            <pc:docMk/>
            <pc:sldMk cId="467078372" sldId="257"/>
            <ac:spMk id="11" creationId="{A867E6FC-BB43-432D-A81A-00B9996C27F5}"/>
          </ac:spMkLst>
        </pc:spChg>
        <pc:spChg chg="add mod">
          <ac:chgData name="ann Chen" userId="814caa1dda11211f" providerId="LiveId" clId="{EE5A5110-58D0-404D-8C1A-392E001DC165}" dt="2021-10-03T13:14:51.443" v="1065" actId="1582"/>
          <ac:spMkLst>
            <pc:docMk/>
            <pc:sldMk cId="467078372" sldId="257"/>
            <ac:spMk id="12" creationId="{D8AA4928-CE52-4DB0-B27A-40D334F8FD62}"/>
          </ac:spMkLst>
        </pc:spChg>
        <pc:spChg chg="add mod">
          <ac:chgData name="ann Chen" userId="814caa1dda11211f" providerId="LiveId" clId="{EE5A5110-58D0-404D-8C1A-392E001DC165}" dt="2021-10-03T13:14:51.443" v="1065" actId="1582"/>
          <ac:spMkLst>
            <pc:docMk/>
            <pc:sldMk cId="467078372" sldId="257"/>
            <ac:spMk id="13" creationId="{3997FEFD-ACF9-486E-8F9B-2E0A63349E9B}"/>
          </ac:spMkLst>
        </pc:spChg>
        <pc:spChg chg="add mod">
          <ac:chgData name="ann Chen" userId="814caa1dda11211f" providerId="LiveId" clId="{EE5A5110-58D0-404D-8C1A-392E001DC165}" dt="2021-10-03T13:14:51.443" v="1065" actId="1582"/>
          <ac:spMkLst>
            <pc:docMk/>
            <pc:sldMk cId="467078372" sldId="257"/>
            <ac:spMk id="14" creationId="{A7F1E77C-AAE4-4644-BE9F-5B7E3374C630}"/>
          </ac:spMkLst>
        </pc:spChg>
        <pc:spChg chg="add mod">
          <ac:chgData name="ann Chen" userId="814caa1dda11211f" providerId="LiveId" clId="{EE5A5110-58D0-404D-8C1A-392E001DC165}" dt="2021-10-03T10:26:54.705" v="130" actId="1076"/>
          <ac:spMkLst>
            <pc:docMk/>
            <pc:sldMk cId="467078372" sldId="257"/>
            <ac:spMk id="16" creationId="{B99784C2-2E65-49A7-9D46-35333305573C}"/>
          </ac:spMkLst>
        </pc:spChg>
        <pc:spChg chg="add del mod">
          <ac:chgData name="ann Chen" userId="814caa1dda11211f" providerId="LiveId" clId="{EE5A5110-58D0-404D-8C1A-392E001DC165}" dt="2021-10-03T10:28:16.125" v="133" actId="478"/>
          <ac:spMkLst>
            <pc:docMk/>
            <pc:sldMk cId="467078372" sldId="257"/>
            <ac:spMk id="18" creationId="{7A2F5E7B-365F-4DD0-83CA-16A583008030}"/>
          </ac:spMkLst>
        </pc:spChg>
        <pc:spChg chg="add mod">
          <ac:chgData name="ann Chen" userId="814caa1dda11211f" providerId="LiveId" clId="{EE5A5110-58D0-404D-8C1A-392E001DC165}" dt="2021-10-03T10:39:02.274" v="279" actId="20577"/>
          <ac:spMkLst>
            <pc:docMk/>
            <pc:sldMk cId="467078372" sldId="257"/>
            <ac:spMk id="19" creationId="{687C8D6A-F617-4CBE-8240-752174AA6722}"/>
          </ac:spMkLst>
        </pc:spChg>
        <pc:grpChg chg="add del mod">
          <ac:chgData name="ann Chen" userId="814caa1dda11211f" providerId="LiveId" clId="{EE5A5110-58D0-404D-8C1A-392E001DC165}" dt="2021-10-03T10:24:22.194" v="101" actId="165"/>
          <ac:grpSpMkLst>
            <pc:docMk/>
            <pc:sldMk cId="467078372" sldId="257"/>
            <ac:grpSpMk id="5" creationId="{3ADB6DE3-6488-46CE-B674-90B461B153B4}"/>
          </ac:grpSpMkLst>
        </pc:grpChg>
        <pc:picChg chg="mod topLvl">
          <ac:chgData name="ann Chen" userId="814caa1dda11211f" providerId="LiveId" clId="{EE5A5110-58D0-404D-8C1A-392E001DC165}" dt="2021-10-03T10:24:22.194" v="101" actId="165"/>
          <ac:picMkLst>
            <pc:docMk/>
            <pc:sldMk cId="467078372" sldId="257"/>
            <ac:picMk id="6" creationId="{96331532-2B8F-45BA-B818-FEC2E246EE4D}"/>
          </ac:picMkLst>
        </pc:picChg>
      </pc:sldChg>
      <pc:sldChg chg="addSp delSp modSp new mod modTransition modAnim modNotesTx">
        <pc:chgData name="ann Chen" userId="814caa1dda11211f" providerId="LiveId" clId="{EE5A5110-58D0-404D-8C1A-392E001DC165}" dt="2021-10-04T01:45:06.373" v="1130"/>
        <pc:sldMkLst>
          <pc:docMk/>
          <pc:sldMk cId="3929375602" sldId="258"/>
        </pc:sldMkLst>
        <pc:spChg chg="del">
          <ac:chgData name="ann Chen" userId="814caa1dda11211f" providerId="LiveId" clId="{EE5A5110-58D0-404D-8C1A-392E001DC165}" dt="2021-10-03T10:40:10.746" v="280" actId="478"/>
          <ac:spMkLst>
            <pc:docMk/>
            <pc:sldMk cId="3929375602" sldId="258"/>
            <ac:spMk id="2" creationId="{3E5AE8B6-FA27-44A3-8DA1-E29BF703944F}"/>
          </ac:spMkLst>
        </pc:spChg>
        <pc:spChg chg="del">
          <ac:chgData name="ann Chen" userId="814caa1dda11211f" providerId="LiveId" clId="{EE5A5110-58D0-404D-8C1A-392E001DC165}" dt="2021-10-03T10:34:10.805" v="172" actId="478"/>
          <ac:spMkLst>
            <pc:docMk/>
            <pc:sldMk cId="3929375602" sldId="258"/>
            <ac:spMk id="3" creationId="{BAE106DA-C807-45AC-A1BB-DC0481BE1CD2}"/>
          </ac:spMkLst>
        </pc:spChg>
        <pc:spChg chg="add del">
          <ac:chgData name="ann Chen" userId="814caa1dda11211f" providerId="LiveId" clId="{EE5A5110-58D0-404D-8C1A-392E001DC165}" dt="2021-10-03T10:34:14.471" v="174" actId="478"/>
          <ac:spMkLst>
            <pc:docMk/>
            <pc:sldMk cId="3929375602" sldId="258"/>
            <ac:spMk id="6" creationId="{6E604106-3754-499B-B6A6-DEDD81F0C023}"/>
          </ac:spMkLst>
        </pc:spChg>
        <pc:spChg chg="add mod">
          <ac:chgData name="ann Chen" userId="814caa1dda11211f" providerId="LiveId" clId="{EE5A5110-58D0-404D-8C1A-392E001DC165}" dt="2021-10-03T10:43:33.646" v="403" actId="1038"/>
          <ac:spMkLst>
            <pc:docMk/>
            <pc:sldMk cId="3929375602" sldId="258"/>
            <ac:spMk id="7" creationId="{7F71145E-2BE3-4CB5-ACD5-1A61787BB39D}"/>
          </ac:spMkLst>
        </pc:spChg>
        <pc:spChg chg="add mod">
          <ac:chgData name="ann Chen" userId="814caa1dda11211f" providerId="LiveId" clId="{EE5A5110-58D0-404D-8C1A-392E001DC165}" dt="2021-10-03T10:45:53.025" v="437" actId="1582"/>
          <ac:spMkLst>
            <pc:docMk/>
            <pc:sldMk cId="3929375602" sldId="258"/>
            <ac:spMk id="8" creationId="{6865D33A-09F9-452F-9C93-590E80ED1643}"/>
          </ac:spMkLst>
        </pc:spChg>
        <pc:spChg chg="add mod">
          <ac:chgData name="ann Chen" userId="814caa1dda11211f" providerId="LiveId" clId="{EE5A5110-58D0-404D-8C1A-392E001DC165}" dt="2021-10-03T10:40:39.562" v="307" actId="1076"/>
          <ac:spMkLst>
            <pc:docMk/>
            <pc:sldMk cId="3929375602" sldId="258"/>
            <ac:spMk id="10" creationId="{EB38D54F-DF79-40C4-A781-8F669B56F3C4}"/>
          </ac:spMkLst>
        </pc:spChg>
        <pc:spChg chg="add mod">
          <ac:chgData name="ann Chen" userId="814caa1dda11211f" providerId="LiveId" clId="{EE5A5110-58D0-404D-8C1A-392E001DC165}" dt="2021-10-03T10:44:09.254" v="428" actId="1037"/>
          <ac:spMkLst>
            <pc:docMk/>
            <pc:sldMk cId="3929375602" sldId="258"/>
            <ac:spMk id="14" creationId="{2309A3F8-D99B-48AF-9C13-6BA1219B7FCB}"/>
          </ac:spMkLst>
        </pc:spChg>
        <pc:spChg chg="add del mod">
          <ac:chgData name="ann Chen" userId="814caa1dda11211f" providerId="LiveId" clId="{EE5A5110-58D0-404D-8C1A-392E001DC165}" dt="2021-10-03T10:45:29.586" v="433" actId="478"/>
          <ac:spMkLst>
            <pc:docMk/>
            <pc:sldMk cId="3929375602" sldId="258"/>
            <ac:spMk id="15" creationId="{593B6806-B55D-41B2-9CC0-3EDDDB9BC530}"/>
          </ac:spMkLst>
        </pc:spChg>
        <pc:picChg chg="add mod">
          <ac:chgData name="ann Chen" userId="814caa1dda11211f" providerId="LiveId" clId="{EE5A5110-58D0-404D-8C1A-392E001DC165}" dt="2021-10-03T10:41:27.839" v="329" actId="1076"/>
          <ac:picMkLst>
            <pc:docMk/>
            <pc:sldMk cId="3929375602" sldId="258"/>
            <ac:picMk id="11" creationId="{6147302A-1EB3-4710-A992-16ED894DFC5A}"/>
          </ac:picMkLst>
        </pc:picChg>
        <pc:picChg chg="add del mod">
          <ac:chgData name="ann Chen" userId="814caa1dda11211f" providerId="LiveId" clId="{EE5A5110-58D0-404D-8C1A-392E001DC165}" dt="2021-10-03T10:41:01.411" v="314" actId="478"/>
          <ac:picMkLst>
            <pc:docMk/>
            <pc:sldMk cId="3929375602" sldId="258"/>
            <ac:picMk id="12" creationId="{E74772B7-4113-4F42-9697-313A8C4BE84B}"/>
          </ac:picMkLst>
        </pc:picChg>
        <pc:picChg chg="add del mod">
          <ac:chgData name="ann Chen" userId="814caa1dda11211f" providerId="LiveId" clId="{EE5A5110-58D0-404D-8C1A-392E001DC165}" dt="2021-10-03T10:34:52.442" v="193" actId="478"/>
          <ac:picMkLst>
            <pc:docMk/>
            <pc:sldMk cId="3929375602" sldId="258"/>
            <ac:picMk id="1026" creationId="{1A078E03-2629-48B2-AD0B-81DD2544A62D}"/>
          </ac:picMkLst>
        </pc:picChg>
        <pc:picChg chg="add del mod">
          <ac:chgData name="ann Chen" userId="814caa1dda11211f" providerId="LiveId" clId="{EE5A5110-58D0-404D-8C1A-392E001DC165}" dt="2021-10-03T10:36:57.301" v="224" actId="478"/>
          <ac:picMkLst>
            <pc:docMk/>
            <pc:sldMk cId="3929375602" sldId="258"/>
            <ac:picMk id="1028" creationId="{3777DBBF-D025-4506-87B4-CC7C2C360F3F}"/>
          </ac:picMkLst>
        </pc:picChg>
        <pc:picChg chg="add mod">
          <ac:chgData name="ann Chen" userId="814caa1dda11211f" providerId="LiveId" clId="{EE5A5110-58D0-404D-8C1A-392E001DC165}" dt="2021-10-03T10:43:08.018" v="385" actId="1076"/>
          <ac:picMkLst>
            <pc:docMk/>
            <pc:sldMk cId="3929375602" sldId="258"/>
            <ac:picMk id="1030" creationId="{525E9435-7AF1-4099-B1C5-76DB95F6C34F}"/>
          </ac:picMkLst>
        </pc:picChg>
      </pc:sldChg>
      <pc:sldChg chg="addSp delSp modSp new mod modTransition delAnim modAnim">
        <pc:chgData name="ann Chen" userId="814caa1dda11211f" providerId="LiveId" clId="{EE5A5110-58D0-404D-8C1A-392E001DC165}" dt="2021-10-04T01:45:06.373" v="1131"/>
        <pc:sldMkLst>
          <pc:docMk/>
          <pc:sldMk cId="1102862743" sldId="259"/>
        </pc:sldMkLst>
        <pc:spChg chg="del">
          <ac:chgData name="ann Chen" userId="814caa1dda11211f" providerId="LiveId" clId="{EE5A5110-58D0-404D-8C1A-392E001DC165}" dt="2021-10-03T10:47:34.226" v="439" actId="478"/>
          <ac:spMkLst>
            <pc:docMk/>
            <pc:sldMk cId="1102862743" sldId="259"/>
            <ac:spMk id="2" creationId="{92728DF9-E6E4-42D1-B7DB-D39EA50428DA}"/>
          </ac:spMkLst>
        </pc:spChg>
        <pc:spChg chg="del">
          <ac:chgData name="ann Chen" userId="814caa1dda11211f" providerId="LiveId" clId="{EE5A5110-58D0-404D-8C1A-392E001DC165}" dt="2021-10-03T10:47:34.226" v="439" actId="478"/>
          <ac:spMkLst>
            <pc:docMk/>
            <pc:sldMk cId="1102862743" sldId="259"/>
            <ac:spMk id="3" creationId="{C71A2DB2-A75C-4F37-8081-E73220B01AE8}"/>
          </ac:spMkLst>
        </pc:spChg>
        <pc:spChg chg="add mod">
          <ac:chgData name="ann Chen" userId="814caa1dda11211f" providerId="LiveId" clId="{EE5A5110-58D0-404D-8C1A-392E001DC165}" dt="2021-10-03T10:48:04.876" v="470" actId="1076"/>
          <ac:spMkLst>
            <pc:docMk/>
            <pc:sldMk cId="1102862743" sldId="259"/>
            <ac:spMk id="5" creationId="{85901621-90AC-4265-8058-DEA090BF1E76}"/>
          </ac:spMkLst>
        </pc:spChg>
        <pc:spChg chg="add mod">
          <ac:chgData name="ann Chen" userId="814caa1dda11211f" providerId="LiveId" clId="{EE5A5110-58D0-404D-8C1A-392E001DC165}" dt="2021-10-03T10:47:42.306" v="466" actId="1035"/>
          <ac:spMkLst>
            <pc:docMk/>
            <pc:sldMk cId="1102862743" sldId="259"/>
            <ac:spMk id="6" creationId="{CF836597-1702-4858-B3DE-792C8870B05F}"/>
          </ac:spMkLst>
        </pc:spChg>
        <pc:spChg chg="add mod">
          <ac:chgData name="ann Chen" userId="814caa1dda11211f" providerId="LiveId" clId="{EE5A5110-58D0-404D-8C1A-392E001DC165}" dt="2021-10-03T10:48:15.035" v="472" actId="1076"/>
          <ac:spMkLst>
            <pc:docMk/>
            <pc:sldMk cId="1102862743" sldId="259"/>
            <ac:spMk id="7" creationId="{0B394AB7-1001-4AAC-964A-2C0E5D371A49}"/>
          </ac:spMkLst>
        </pc:spChg>
        <pc:spChg chg="add mod">
          <ac:chgData name="ann Chen" userId="814caa1dda11211f" providerId="LiveId" clId="{EE5A5110-58D0-404D-8C1A-392E001DC165}" dt="2021-10-03T10:49:31.544" v="493" actId="1582"/>
          <ac:spMkLst>
            <pc:docMk/>
            <pc:sldMk cId="1102862743" sldId="259"/>
            <ac:spMk id="9" creationId="{A369FB3C-28B3-4831-A850-C62A4E36DE98}"/>
          </ac:spMkLst>
        </pc:spChg>
        <pc:spChg chg="del mod topLvl">
          <ac:chgData name="ann Chen" userId="814caa1dda11211f" providerId="LiveId" clId="{EE5A5110-58D0-404D-8C1A-392E001DC165}" dt="2021-10-03T10:52:02.240" v="537" actId="478"/>
          <ac:spMkLst>
            <pc:docMk/>
            <pc:sldMk cId="1102862743" sldId="259"/>
            <ac:spMk id="12" creationId="{912D0093-FE6A-4FA2-B84F-90F5186F8C27}"/>
          </ac:spMkLst>
        </pc:spChg>
        <pc:spChg chg="del mod topLvl">
          <ac:chgData name="ann Chen" userId="814caa1dda11211f" providerId="LiveId" clId="{EE5A5110-58D0-404D-8C1A-392E001DC165}" dt="2021-10-03T10:51:12.738" v="521" actId="478"/>
          <ac:spMkLst>
            <pc:docMk/>
            <pc:sldMk cId="1102862743" sldId="259"/>
            <ac:spMk id="13" creationId="{754D24C5-D53F-44F5-9C64-920B6DD34C83}"/>
          </ac:spMkLst>
        </pc:spChg>
        <pc:spChg chg="add mod">
          <ac:chgData name="ann Chen" userId="814caa1dda11211f" providerId="LiveId" clId="{EE5A5110-58D0-404D-8C1A-392E001DC165}" dt="2021-10-03T10:52:32.225" v="548" actId="1076"/>
          <ac:spMkLst>
            <pc:docMk/>
            <pc:sldMk cId="1102862743" sldId="259"/>
            <ac:spMk id="14" creationId="{88CA0CC1-AC5A-4669-A9B3-94021D3C77B0}"/>
          </ac:spMkLst>
        </pc:spChg>
        <pc:grpChg chg="add del mod">
          <ac:chgData name="ann Chen" userId="814caa1dda11211f" providerId="LiveId" clId="{EE5A5110-58D0-404D-8C1A-392E001DC165}" dt="2021-10-03T10:51:12.738" v="521" actId="478"/>
          <ac:grpSpMkLst>
            <pc:docMk/>
            <pc:sldMk cId="1102862743" sldId="259"/>
            <ac:grpSpMk id="11" creationId="{F5EDA26C-BAA7-4ED1-ABFF-CF7E10076D65}"/>
          </ac:grpSpMkLst>
        </pc:grpChg>
        <pc:picChg chg="add mod">
          <ac:chgData name="ann Chen" userId="814caa1dda11211f" providerId="LiveId" clId="{EE5A5110-58D0-404D-8C1A-392E001DC165}" dt="2021-10-03T10:49:45.050" v="502"/>
          <ac:picMkLst>
            <pc:docMk/>
            <pc:sldMk cId="1102862743" sldId="259"/>
            <ac:picMk id="8" creationId="{90A35833-843D-4486-A674-D48ACC04FE9F}"/>
          </ac:picMkLst>
        </pc:picChg>
        <pc:picChg chg="add mod modCrop">
          <ac:chgData name="ann Chen" userId="814caa1dda11211f" providerId="LiveId" clId="{EE5A5110-58D0-404D-8C1A-392E001DC165}" dt="2021-10-03T10:51:54.764" v="535" actId="1076"/>
          <ac:picMkLst>
            <pc:docMk/>
            <pc:sldMk cId="1102862743" sldId="259"/>
            <ac:picMk id="10" creationId="{DB5C0954-1D47-40E3-8A58-D58FE3A69628}"/>
          </ac:picMkLst>
        </pc:picChg>
      </pc:sldChg>
      <pc:sldChg chg="addSp delSp modSp new mod modTransition modAnim">
        <pc:chgData name="ann Chen" userId="814caa1dda11211f" providerId="LiveId" clId="{EE5A5110-58D0-404D-8C1A-392E001DC165}" dt="2021-10-04T01:45:06.374" v="1132"/>
        <pc:sldMkLst>
          <pc:docMk/>
          <pc:sldMk cId="1436722815" sldId="260"/>
        </pc:sldMkLst>
        <pc:spChg chg="del">
          <ac:chgData name="ann Chen" userId="814caa1dda11211f" providerId="LiveId" clId="{EE5A5110-58D0-404D-8C1A-392E001DC165}" dt="2021-10-03T10:54:43.687" v="558" actId="478"/>
          <ac:spMkLst>
            <pc:docMk/>
            <pc:sldMk cId="1436722815" sldId="260"/>
            <ac:spMk id="2" creationId="{C29C1E38-728F-482E-8EAE-75031D32FE86}"/>
          </ac:spMkLst>
        </pc:spChg>
        <pc:spChg chg="del">
          <ac:chgData name="ann Chen" userId="814caa1dda11211f" providerId="LiveId" clId="{EE5A5110-58D0-404D-8C1A-392E001DC165}" dt="2021-10-03T10:54:43.687" v="558" actId="478"/>
          <ac:spMkLst>
            <pc:docMk/>
            <pc:sldMk cId="1436722815" sldId="260"/>
            <ac:spMk id="3" creationId="{188F2A9F-7F45-45BE-BA38-9FEA10DE7EBD}"/>
          </ac:spMkLst>
        </pc:spChg>
        <pc:spChg chg="add mod">
          <ac:chgData name="ann Chen" userId="814caa1dda11211f" providerId="LiveId" clId="{EE5A5110-58D0-404D-8C1A-392E001DC165}" dt="2021-10-03T10:54:44.473" v="559"/>
          <ac:spMkLst>
            <pc:docMk/>
            <pc:sldMk cId="1436722815" sldId="260"/>
            <ac:spMk id="6" creationId="{66F8E48B-63F4-46A0-BA22-2119706A119B}"/>
          </ac:spMkLst>
        </pc:spChg>
        <pc:spChg chg="add mod">
          <ac:chgData name="ann Chen" userId="814caa1dda11211f" providerId="LiveId" clId="{EE5A5110-58D0-404D-8C1A-392E001DC165}" dt="2021-10-03T10:55:42.165" v="562" actId="207"/>
          <ac:spMkLst>
            <pc:docMk/>
            <pc:sldMk cId="1436722815" sldId="260"/>
            <ac:spMk id="7" creationId="{764B6A4D-7C16-4E31-9B38-424BD4AA0F69}"/>
          </ac:spMkLst>
        </pc:spChg>
        <pc:spChg chg="add mod">
          <ac:chgData name="ann Chen" userId="814caa1dda11211f" providerId="LiveId" clId="{EE5A5110-58D0-404D-8C1A-392E001DC165}" dt="2021-10-03T10:54:44.473" v="559"/>
          <ac:spMkLst>
            <pc:docMk/>
            <pc:sldMk cId="1436722815" sldId="260"/>
            <ac:spMk id="8" creationId="{46181B10-3F4F-440D-B83F-217EB1A57CE7}"/>
          </ac:spMkLst>
        </pc:spChg>
        <pc:spChg chg="add mod">
          <ac:chgData name="ann Chen" userId="814caa1dda11211f" providerId="LiveId" clId="{EE5A5110-58D0-404D-8C1A-392E001DC165}" dt="2021-10-03T10:55:07.320" v="560" actId="208"/>
          <ac:spMkLst>
            <pc:docMk/>
            <pc:sldMk cId="1436722815" sldId="260"/>
            <ac:spMk id="9" creationId="{B700DC0A-91E1-411E-88EE-443989D9F33B}"/>
          </ac:spMkLst>
        </pc:spChg>
        <pc:spChg chg="add mod">
          <ac:chgData name="ann Chen" userId="814caa1dda11211f" providerId="LiveId" clId="{EE5A5110-58D0-404D-8C1A-392E001DC165}" dt="2021-10-03T10:56:10.213" v="573" actId="20577"/>
          <ac:spMkLst>
            <pc:docMk/>
            <pc:sldMk cId="1436722815" sldId="260"/>
            <ac:spMk id="11" creationId="{B61CFA4F-3331-43C4-9BCB-DA11BCC85758}"/>
          </ac:spMkLst>
        </pc:spChg>
        <pc:picChg chg="add mod">
          <ac:chgData name="ann Chen" userId="814caa1dda11211f" providerId="LiveId" clId="{EE5A5110-58D0-404D-8C1A-392E001DC165}" dt="2021-10-03T10:55:44.198" v="564" actId="1076"/>
          <ac:picMkLst>
            <pc:docMk/>
            <pc:sldMk cId="1436722815" sldId="260"/>
            <ac:picMk id="5" creationId="{3773D346-F8AE-4542-B8BE-F0EBA9940674}"/>
          </ac:picMkLst>
        </pc:picChg>
        <pc:cxnChg chg="add mod">
          <ac:chgData name="ann Chen" userId="814caa1dda11211f" providerId="LiveId" clId="{EE5A5110-58D0-404D-8C1A-392E001DC165}" dt="2021-10-03T10:55:07.320" v="560" actId="208"/>
          <ac:cxnSpMkLst>
            <pc:docMk/>
            <pc:sldMk cId="1436722815" sldId="260"/>
            <ac:cxnSpMk id="10" creationId="{9F70577B-C89B-4888-801F-2D14E1926E2F}"/>
          </ac:cxnSpMkLst>
        </pc:cxnChg>
      </pc:sldChg>
      <pc:sldChg chg="addSp delSp modSp new mod modTransition modShow">
        <pc:chgData name="ann Chen" userId="814caa1dda11211f" providerId="LiveId" clId="{EE5A5110-58D0-404D-8C1A-392E001DC165}" dt="2021-10-04T01:45:06.374" v="1133"/>
        <pc:sldMkLst>
          <pc:docMk/>
          <pc:sldMk cId="3705457433" sldId="261"/>
        </pc:sldMkLst>
        <pc:spChg chg="mod">
          <ac:chgData name="ann Chen" userId="814caa1dda11211f" providerId="LiveId" clId="{EE5A5110-58D0-404D-8C1A-392E001DC165}" dt="2021-10-03T10:59:13.787" v="593" actId="122"/>
          <ac:spMkLst>
            <pc:docMk/>
            <pc:sldMk cId="3705457433" sldId="261"/>
            <ac:spMk id="2" creationId="{45E59938-3CEB-4E3A-B78B-15A2E4B41A37}"/>
          </ac:spMkLst>
        </pc:spChg>
        <pc:spChg chg="del">
          <ac:chgData name="ann Chen" userId="814caa1dda11211f" providerId="LiveId" clId="{EE5A5110-58D0-404D-8C1A-392E001DC165}" dt="2021-10-03T10:57:57.544" v="579" actId="478"/>
          <ac:spMkLst>
            <pc:docMk/>
            <pc:sldMk cId="3705457433" sldId="261"/>
            <ac:spMk id="3" creationId="{A5EC9A56-CB96-4543-A9A2-48E169DAC612}"/>
          </ac:spMkLst>
        </pc:spChg>
        <pc:picChg chg="add mod">
          <ac:chgData name="ann Chen" userId="814caa1dda11211f" providerId="LiveId" clId="{EE5A5110-58D0-404D-8C1A-392E001DC165}" dt="2021-10-03T11:09:43.652" v="596" actId="1076"/>
          <ac:picMkLst>
            <pc:docMk/>
            <pc:sldMk cId="3705457433" sldId="261"/>
            <ac:picMk id="6" creationId="{899A1866-4580-4EAB-885C-B1CDF76DA042}"/>
          </ac:picMkLst>
        </pc:picChg>
      </pc:sldChg>
      <pc:sldChg chg="addSp delSp modSp new mod modTransition">
        <pc:chgData name="ann Chen" userId="814caa1dda11211f" providerId="LiveId" clId="{EE5A5110-58D0-404D-8C1A-392E001DC165}" dt="2021-10-04T01:45:06.374" v="1134"/>
        <pc:sldMkLst>
          <pc:docMk/>
          <pc:sldMk cId="375174076" sldId="262"/>
        </pc:sldMkLst>
        <pc:spChg chg="del">
          <ac:chgData name="ann Chen" userId="814caa1dda11211f" providerId="LiveId" clId="{EE5A5110-58D0-404D-8C1A-392E001DC165}" dt="2021-10-03T11:09:51.240" v="597" actId="478"/>
          <ac:spMkLst>
            <pc:docMk/>
            <pc:sldMk cId="375174076" sldId="262"/>
            <ac:spMk id="2" creationId="{E1949553-8750-49F8-9932-D0E6BE742913}"/>
          </ac:spMkLst>
        </pc:spChg>
        <pc:spChg chg="del">
          <ac:chgData name="ann Chen" userId="814caa1dda11211f" providerId="LiveId" clId="{EE5A5110-58D0-404D-8C1A-392E001DC165}" dt="2021-10-03T11:09:51.240" v="597" actId="478"/>
          <ac:spMkLst>
            <pc:docMk/>
            <pc:sldMk cId="375174076" sldId="262"/>
            <ac:spMk id="3" creationId="{5528FB12-8F77-4939-8847-8992F887AD66}"/>
          </ac:spMkLst>
        </pc:spChg>
        <pc:spChg chg="add mod">
          <ac:chgData name="ann Chen" userId="814caa1dda11211f" providerId="LiveId" clId="{EE5A5110-58D0-404D-8C1A-392E001DC165}" dt="2021-10-03T13:18:44.957" v="1095" actId="1076"/>
          <ac:spMkLst>
            <pc:docMk/>
            <pc:sldMk cId="375174076" sldId="262"/>
            <ac:spMk id="9" creationId="{3510F07D-9538-4AA4-953C-A04A550D9546}"/>
          </ac:spMkLst>
        </pc:spChg>
        <pc:picChg chg="add mod modCrop">
          <ac:chgData name="ann Chen" userId="814caa1dda11211f" providerId="LiveId" clId="{EE5A5110-58D0-404D-8C1A-392E001DC165}" dt="2021-10-03T13:18:55.417" v="1099" actId="14100"/>
          <ac:picMkLst>
            <pc:docMk/>
            <pc:sldMk cId="375174076" sldId="262"/>
            <ac:picMk id="6" creationId="{15006717-1EEA-4CBB-9DFC-8972237CB15A}"/>
          </ac:picMkLst>
        </pc:picChg>
        <pc:picChg chg="add mod modCrop">
          <ac:chgData name="ann Chen" userId="814caa1dda11211f" providerId="LiveId" clId="{EE5A5110-58D0-404D-8C1A-392E001DC165}" dt="2021-10-03T13:18:52.049" v="1098" actId="14100"/>
          <ac:picMkLst>
            <pc:docMk/>
            <pc:sldMk cId="375174076" sldId="262"/>
            <ac:picMk id="8" creationId="{23B9A8A2-C735-47CD-86DD-6D6672C67A3C}"/>
          </ac:picMkLst>
        </pc:picChg>
      </pc:sldChg>
      <pc:sldChg chg="addSp delSp modSp new mod modTransition">
        <pc:chgData name="ann Chen" userId="814caa1dda11211f" providerId="LiveId" clId="{EE5A5110-58D0-404D-8C1A-392E001DC165}" dt="2021-10-04T01:45:06.374" v="1135"/>
        <pc:sldMkLst>
          <pc:docMk/>
          <pc:sldMk cId="1055342368" sldId="263"/>
        </pc:sldMkLst>
        <pc:spChg chg="del">
          <ac:chgData name="ann Chen" userId="814caa1dda11211f" providerId="LiveId" clId="{EE5A5110-58D0-404D-8C1A-392E001DC165}" dt="2021-10-03T12:23:43.884" v="640" actId="478"/>
          <ac:spMkLst>
            <pc:docMk/>
            <pc:sldMk cId="1055342368" sldId="263"/>
            <ac:spMk id="2" creationId="{AE571F3D-D625-4FDA-AE18-3E83D134AB1A}"/>
          </ac:spMkLst>
        </pc:spChg>
        <pc:spChg chg="del">
          <ac:chgData name="ann Chen" userId="814caa1dda11211f" providerId="LiveId" clId="{EE5A5110-58D0-404D-8C1A-392E001DC165}" dt="2021-10-03T12:23:43.884" v="640" actId="478"/>
          <ac:spMkLst>
            <pc:docMk/>
            <pc:sldMk cId="1055342368" sldId="263"/>
            <ac:spMk id="3" creationId="{7C25932D-BF62-44A2-8D94-127D2FB40BE2}"/>
          </ac:spMkLst>
        </pc:spChg>
        <pc:picChg chg="add mod">
          <ac:chgData name="ann Chen" userId="814caa1dda11211f" providerId="LiveId" clId="{EE5A5110-58D0-404D-8C1A-392E001DC165}" dt="2021-10-03T12:24:50.100" v="643" actId="1076"/>
          <ac:picMkLst>
            <pc:docMk/>
            <pc:sldMk cId="1055342368" sldId="263"/>
            <ac:picMk id="6" creationId="{21F35E32-80E0-4FDC-B23F-0AE65E842840}"/>
          </ac:picMkLst>
        </pc:picChg>
      </pc:sldChg>
      <pc:sldChg chg="addSp delSp modSp new mod modTransition">
        <pc:chgData name="ann Chen" userId="814caa1dda11211f" providerId="LiveId" clId="{EE5A5110-58D0-404D-8C1A-392E001DC165}" dt="2021-10-04T01:45:06.374" v="1136"/>
        <pc:sldMkLst>
          <pc:docMk/>
          <pc:sldMk cId="3004573851" sldId="264"/>
        </pc:sldMkLst>
        <pc:spChg chg="mod">
          <ac:chgData name="ann Chen" userId="814caa1dda11211f" providerId="LiveId" clId="{EE5A5110-58D0-404D-8C1A-392E001DC165}" dt="2021-10-03T12:27:20.283" v="673" actId="1076"/>
          <ac:spMkLst>
            <pc:docMk/>
            <pc:sldMk cId="3004573851" sldId="264"/>
            <ac:spMk id="2" creationId="{8DE834CE-C270-40D5-BDBE-915A5E919FE3}"/>
          </ac:spMkLst>
        </pc:spChg>
        <pc:spChg chg="del">
          <ac:chgData name="ann Chen" userId="814caa1dda11211f" providerId="LiveId" clId="{EE5A5110-58D0-404D-8C1A-392E001DC165}" dt="2021-10-03T12:25:36.613" v="650" actId="478"/>
          <ac:spMkLst>
            <pc:docMk/>
            <pc:sldMk cId="3004573851" sldId="264"/>
            <ac:spMk id="3" creationId="{238B5CC5-8AE6-40C7-A150-77AD23CACDBD}"/>
          </ac:spMkLst>
        </pc:spChg>
        <pc:picChg chg="add mod">
          <ac:chgData name="ann Chen" userId="814caa1dda11211f" providerId="LiveId" clId="{EE5A5110-58D0-404D-8C1A-392E001DC165}" dt="2021-10-03T12:27:29.067" v="678" actId="1076"/>
          <ac:picMkLst>
            <pc:docMk/>
            <pc:sldMk cId="3004573851" sldId="264"/>
            <ac:picMk id="6" creationId="{EEB18453-8E5A-4722-88C4-DE3EA071FEA9}"/>
          </ac:picMkLst>
        </pc:picChg>
        <pc:picChg chg="add mod">
          <ac:chgData name="ann Chen" userId="814caa1dda11211f" providerId="LiveId" clId="{EE5A5110-58D0-404D-8C1A-392E001DC165}" dt="2021-10-03T12:28:05.297" v="685" actId="1076"/>
          <ac:picMkLst>
            <pc:docMk/>
            <pc:sldMk cId="3004573851" sldId="264"/>
            <ac:picMk id="8" creationId="{2142C37F-4E92-40F9-BA1B-C8CB16F367BE}"/>
          </ac:picMkLst>
        </pc:picChg>
        <pc:picChg chg="add mod modCrop">
          <ac:chgData name="ann Chen" userId="814caa1dda11211f" providerId="LiveId" clId="{EE5A5110-58D0-404D-8C1A-392E001DC165}" dt="2021-10-03T12:27:37.754" v="680" actId="732"/>
          <ac:picMkLst>
            <pc:docMk/>
            <pc:sldMk cId="3004573851" sldId="264"/>
            <ac:picMk id="10" creationId="{3EF76B45-3EED-410A-80B7-4281A33E14B8}"/>
          </ac:picMkLst>
        </pc:picChg>
        <pc:picChg chg="add mod">
          <ac:chgData name="ann Chen" userId="814caa1dda11211f" providerId="LiveId" clId="{EE5A5110-58D0-404D-8C1A-392E001DC165}" dt="2021-10-03T12:28:08.780" v="686" actId="1076"/>
          <ac:picMkLst>
            <pc:docMk/>
            <pc:sldMk cId="3004573851" sldId="264"/>
            <ac:picMk id="12" creationId="{478C5625-634F-4099-8434-109562436D57}"/>
          </ac:picMkLst>
        </pc:picChg>
      </pc:sldChg>
      <pc:sldChg chg="addSp delSp modSp new mod modTransition">
        <pc:chgData name="ann Chen" userId="814caa1dda11211f" providerId="LiveId" clId="{EE5A5110-58D0-404D-8C1A-392E001DC165}" dt="2021-10-04T01:45:06.374" v="1137"/>
        <pc:sldMkLst>
          <pc:docMk/>
          <pc:sldMk cId="728377527" sldId="265"/>
        </pc:sldMkLst>
        <pc:spChg chg="del mod">
          <ac:chgData name="ann Chen" userId="814caa1dda11211f" providerId="LiveId" clId="{EE5A5110-58D0-404D-8C1A-392E001DC165}" dt="2021-10-03T12:28:28.714" v="688" actId="478"/>
          <ac:spMkLst>
            <pc:docMk/>
            <pc:sldMk cId="728377527" sldId="265"/>
            <ac:spMk id="2" creationId="{D4B80392-CDC8-49A3-AEC4-828F66FC38F0}"/>
          </ac:spMkLst>
        </pc:spChg>
        <pc:spChg chg="del">
          <ac:chgData name="ann Chen" userId="814caa1dda11211f" providerId="LiveId" clId="{EE5A5110-58D0-404D-8C1A-392E001DC165}" dt="2021-10-03T12:28:30.528" v="689" actId="478"/>
          <ac:spMkLst>
            <pc:docMk/>
            <pc:sldMk cId="728377527" sldId="265"/>
            <ac:spMk id="3" creationId="{98F72646-848F-46B8-AF2E-F3B567C7868A}"/>
          </ac:spMkLst>
        </pc:spChg>
        <pc:spChg chg="ord">
          <ac:chgData name="ann Chen" userId="814caa1dda11211f" providerId="LiveId" clId="{EE5A5110-58D0-404D-8C1A-392E001DC165}" dt="2021-10-03T12:30:07.384" v="724" actId="166"/>
          <ac:spMkLst>
            <pc:docMk/>
            <pc:sldMk cId="728377527" sldId="265"/>
            <ac:spMk id="4" creationId="{6D5A53FD-0744-489F-8F53-16BF2C957EE4}"/>
          </ac:spMkLst>
        </pc:spChg>
        <pc:picChg chg="add mod">
          <ac:chgData name="ann Chen" userId="814caa1dda11211f" providerId="LiveId" clId="{EE5A5110-58D0-404D-8C1A-392E001DC165}" dt="2021-10-03T12:30:26.420" v="733" actId="1076"/>
          <ac:picMkLst>
            <pc:docMk/>
            <pc:sldMk cId="728377527" sldId="265"/>
            <ac:picMk id="6" creationId="{F2E70520-E362-4AEA-8580-7A78C75C5607}"/>
          </ac:picMkLst>
        </pc:picChg>
        <pc:picChg chg="add mod">
          <ac:chgData name="ann Chen" userId="814caa1dda11211f" providerId="LiveId" clId="{EE5A5110-58D0-404D-8C1A-392E001DC165}" dt="2021-10-03T12:30:42.959" v="760" actId="14100"/>
          <ac:picMkLst>
            <pc:docMk/>
            <pc:sldMk cId="728377527" sldId="265"/>
            <ac:picMk id="8" creationId="{32C5913E-8F89-43FF-929F-33B320016802}"/>
          </ac:picMkLst>
        </pc:picChg>
        <pc:picChg chg="add mod">
          <ac:chgData name="ann Chen" userId="814caa1dda11211f" providerId="LiveId" clId="{EE5A5110-58D0-404D-8C1A-392E001DC165}" dt="2021-10-03T12:30:40.710" v="759" actId="14100"/>
          <ac:picMkLst>
            <pc:docMk/>
            <pc:sldMk cId="728377527" sldId="265"/>
            <ac:picMk id="9" creationId="{557E1B8D-B597-48F1-A66C-200B54EE6F48}"/>
          </ac:picMkLst>
        </pc:picChg>
      </pc:sldChg>
      <pc:sldChg chg="addSp delSp modSp new mod modTransition">
        <pc:chgData name="ann Chen" userId="814caa1dda11211f" providerId="LiveId" clId="{EE5A5110-58D0-404D-8C1A-392E001DC165}" dt="2021-10-04T01:45:06.374" v="1139"/>
        <pc:sldMkLst>
          <pc:docMk/>
          <pc:sldMk cId="3121887321" sldId="266"/>
        </pc:sldMkLst>
        <pc:spChg chg="del">
          <ac:chgData name="ann Chen" userId="814caa1dda11211f" providerId="LiveId" clId="{EE5A5110-58D0-404D-8C1A-392E001DC165}" dt="2021-10-03T12:29:38.385" v="714" actId="478"/>
          <ac:spMkLst>
            <pc:docMk/>
            <pc:sldMk cId="3121887321" sldId="266"/>
            <ac:spMk id="2" creationId="{481A5FB1-FED3-4C36-81B6-8891A684F7FA}"/>
          </ac:spMkLst>
        </pc:spChg>
        <pc:spChg chg="del">
          <ac:chgData name="ann Chen" userId="814caa1dda11211f" providerId="LiveId" clId="{EE5A5110-58D0-404D-8C1A-392E001DC165}" dt="2021-10-03T12:29:38.385" v="714" actId="478"/>
          <ac:spMkLst>
            <pc:docMk/>
            <pc:sldMk cId="3121887321" sldId="266"/>
            <ac:spMk id="3" creationId="{8A95D7E6-C7C9-4562-AA6F-30E60B2A67C8}"/>
          </ac:spMkLst>
        </pc:spChg>
        <pc:spChg chg="add mod">
          <ac:chgData name="ann Chen" userId="814caa1dda11211f" providerId="LiveId" clId="{EE5A5110-58D0-404D-8C1A-392E001DC165}" dt="2021-10-03T12:32:09.391" v="771" actId="1076"/>
          <ac:spMkLst>
            <pc:docMk/>
            <pc:sldMk cId="3121887321" sldId="266"/>
            <ac:spMk id="9" creationId="{C9B3C510-5968-4E73-8C5E-907738A98529}"/>
          </ac:spMkLst>
        </pc:spChg>
        <pc:picChg chg="add del mod">
          <ac:chgData name="ann Chen" userId="814caa1dda11211f" providerId="LiveId" clId="{EE5A5110-58D0-404D-8C1A-392E001DC165}" dt="2021-10-03T12:31:08.989" v="761" actId="478"/>
          <ac:picMkLst>
            <pc:docMk/>
            <pc:sldMk cId="3121887321" sldId="266"/>
            <ac:picMk id="6" creationId="{3CB9755B-BD80-4CA3-949B-795DD0660E38}"/>
          </ac:picMkLst>
        </pc:picChg>
        <pc:picChg chg="add mod">
          <ac:chgData name="ann Chen" userId="814caa1dda11211f" providerId="LiveId" clId="{EE5A5110-58D0-404D-8C1A-392E001DC165}" dt="2021-10-03T12:32:16.189" v="773" actId="1076"/>
          <ac:picMkLst>
            <pc:docMk/>
            <pc:sldMk cId="3121887321" sldId="266"/>
            <ac:picMk id="8" creationId="{D8FFA223-E2BE-4EC3-AED7-63E0A22A90A5}"/>
          </ac:picMkLst>
        </pc:picChg>
      </pc:sldChg>
      <pc:sldChg chg="addSp delSp modSp new mod modTransition">
        <pc:chgData name="ann Chen" userId="814caa1dda11211f" providerId="LiveId" clId="{EE5A5110-58D0-404D-8C1A-392E001DC165}" dt="2021-10-04T01:45:06.374" v="1140"/>
        <pc:sldMkLst>
          <pc:docMk/>
          <pc:sldMk cId="2519483433" sldId="267"/>
        </pc:sldMkLst>
        <pc:spChg chg="del">
          <ac:chgData name="ann Chen" userId="814caa1dda11211f" providerId="LiveId" clId="{EE5A5110-58D0-404D-8C1A-392E001DC165}" dt="2021-10-03T12:32:23.939" v="774" actId="478"/>
          <ac:spMkLst>
            <pc:docMk/>
            <pc:sldMk cId="2519483433" sldId="267"/>
            <ac:spMk id="2" creationId="{10E9C0BA-FF43-4016-80C6-289B8CB880D8}"/>
          </ac:spMkLst>
        </pc:spChg>
        <pc:spChg chg="del">
          <ac:chgData name="ann Chen" userId="814caa1dda11211f" providerId="LiveId" clId="{EE5A5110-58D0-404D-8C1A-392E001DC165}" dt="2021-10-03T12:32:23.939" v="774" actId="478"/>
          <ac:spMkLst>
            <pc:docMk/>
            <pc:sldMk cId="2519483433" sldId="267"/>
            <ac:spMk id="3" creationId="{30E2B10F-CE63-4B82-A6F8-4A551AF5AF93}"/>
          </ac:spMkLst>
        </pc:spChg>
        <pc:picChg chg="add del mod">
          <ac:chgData name="ann Chen" userId="814caa1dda11211f" providerId="LiveId" clId="{EE5A5110-58D0-404D-8C1A-392E001DC165}" dt="2021-10-03T12:33:47.908" v="779" actId="478"/>
          <ac:picMkLst>
            <pc:docMk/>
            <pc:sldMk cId="2519483433" sldId="267"/>
            <ac:picMk id="6" creationId="{41F5D87C-E3AC-4DD1-8835-54E0673A61FF}"/>
          </ac:picMkLst>
        </pc:picChg>
        <pc:picChg chg="add mod">
          <ac:chgData name="ann Chen" userId="814caa1dda11211f" providerId="LiveId" clId="{EE5A5110-58D0-404D-8C1A-392E001DC165}" dt="2021-10-03T12:35:26.987" v="832"/>
          <ac:picMkLst>
            <pc:docMk/>
            <pc:sldMk cId="2519483433" sldId="267"/>
            <ac:picMk id="8" creationId="{721532F2-1105-426A-8263-35D3FBAF24C3}"/>
          </ac:picMkLst>
        </pc:picChg>
        <pc:picChg chg="add mod">
          <ac:chgData name="ann Chen" userId="814caa1dda11211f" providerId="LiveId" clId="{EE5A5110-58D0-404D-8C1A-392E001DC165}" dt="2021-10-03T12:35:49.416" v="866"/>
          <ac:picMkLst>
            <pc:docMk/>
            <pc:sldMk cId="2519483433" sldId="267"/>
            <ac:picMk id="10" creationId="{C8E1E4A9-98EF-48BF-9ACB-EDF4590ED73F}"/>
          </ac:picMkLst>
        </pc:picChg>
        <pc:picChg chg="add mod">
          <ac:chgData name="ann Chen" userId="814caa1dda11211f" providerId="LiveId" clId="{EE5A5110-58D0-404D-8C1A-392E001DC165}" dt="2021-10-03T12:35:40.799" v="849"/>
          <ac:picMkLst>
            <pc:docMk/>
            <pc:sldMk cId="2519483433" sldId="267"/>
            <ac:picMk id="12" creationId="{979BB816-815A-4E62-8F1C-50E78CF4447C}"/>
          </ac:picMkLst>
        </pc:picChg>
      </pc:sldChg>
      <pc:sldChg chg="addSp delSp modSp new mod modTransition setBg">
        <pc:chgData name="ann Chen" userId="814caa1dda11211f" providerId="LiveId" clId="{EE5A5110-58D0-404D-8C1A-392E001DC165}" dt="2021-10-04T01:45:06.374" v="1141"/>
        <pc:sldMkLst>
          <pc:docMk/>
          <pc:sldMk cId="3027528519" sldId="268"/>
        </pc:sldMkLst>
        <pc:spChg chg="del">
          <ac:chgData name="ann Chen" userId="814caa1dda11211f" providerId="LiveId" clId="{EE5A5110-58D0-404D-8C1A-392E001DC165}" dt="2021-10-03T12:37:10.958" v="883" actId="478"/>
          <ac:spMkLst>
            <pc:docMk/>
            <pc:sldMk cId="3027528519" sldId="268"/>
            <ac:spMk id="2" creationId="{314E8219-B26F-43E1-9F97-96AB395016D3}"/>
          </ac:spMkLst>
        </pc:spChg>
        <pc:spChg chg="del">
          <ac:chgData name="ann Chen" userId="814caa1dda11211f" providerId="LiveId" clId="{EE5A5110-58D0-404D-8C1A-392E001DC165}" dt="2021-10-03T12:37:10.958" v="883" actId="478"/>
          <ac:spMkLst>
            <pc:docMk/>
            <pc:sldMk cId="3027528519" sldId="268"/>
            <ac:spMk id="3" creationId="{9789875A-A272-47E2-80A2-B650D8BC83B0}"/>
          </ac:spMkLst>
        </pc:spChg>
        <pc:spChg chg="mod ord">
          <ac:chgData name="ann Chen" userId="814caa1dda11211f" providerId="LiveId" clId="{EE5A5110-58D0-404D-8C1A-392E001DC165}" dt="2021-10-03T12:37:32.156" v="887" actId="26606"/>
          <ac:spMkLst>
            <pc:docMk/>
            <pc:sldMk cId="3027528519" sldId="268"/>
            <ac:spMk id="4" creationId="{141A8E22-0EF1-4424-A650-C38609089478}"/>
          </ac:spMkLst>
        </pc:spChg>
        <pc:spChg chg="add del">
          <ac:chgData name="ann Chen" userId="814caa1dda11211f" providerId="LiveId" clId="{EE5A5110-58D0-404D-8C1A-392E001DC165}" dt="2021-10-03T12:37:32.150" v="886" actId="26606"/>
          <ac:spMkLst>
            <pc:docMk/>
            <pc:sldMk cId="3027528519" sldId="268"/>
            <ac:spMk id="11" creationId="{F3060C83-F051-4F0E-ABAD-AA0DFC48B218}"/>
          </ac:spMkLst>
        </pc:spChg>
        <pc:spChg chg="add del">
          <ac:chgData name="ann Chen" userId="814caa1dda11211f" providerId="LiveId" clId="{EE5A5110-58D0-404D-8C1A-392E001DC165}" dt="2021-10-03T12:37:32.150" v="886" actId="26606"/>
          <ac:spMkLst>
            <pc:docMk/>
            <pc:sldMk cId="3027528519" sldId="268"/>
            <ac:spMk id="13" creationId="{83C98ABE-055B-441F-B07E-44F97F083C39}"/>
          </ac:spMkLst>
        </pc:spChg>
        <pc:spChg chg="add del">
          <ac:chgData name="ann Chen" userId="814caa1dda11211f" providerId="LiveId" clId="{EE5A5110-58D0-404D-8C1A-392E001DC165}" dt="2021-10-03T12:37:32.150" v="886" actId="26606"/>
          <ac:spMkLst>
            <pc:docMk/>
            <pc:sldMk cId="3027528519" sldId="268"/>
            <ac:spMk id="15" creationId="{29FDB030-9B49-4CED-8CCD-4D99382388AC}"/>
          </ac:spMkLst>
        </pc:spChg>
        <pc:spChg chg="add del">
          <ac:chgData name="ann Chen" userId="814caa1dda11211f" providerId="LiveId" clId="{EE5A5110-58D0-404D-8C1A-392E001DC165}" dt="2021-10-03T12:37:32.150" v="886" actId="26606"/>
          <ac:spMkLst>
            <pc:docMk/>
            <pc:sldMk cId="3027528519" sldId="268"/>
            <ac:spMk id="17" creationId="{3783CA14-24A1-485C-8B30-D6A5D87987AD}"/>
          </ac:spMkLst>
        </pc:spChg>
        <pc:spChg chg="add del">
          <ac:chgData name="ann Chen" userId="814caa1dda11211f" providerId="LiveId" clId="{EE5A5110-58D0-404D-8C1A-392E001DC165}" dt="2021-10-03T12:37:32.150" v="886" actId="26606"/>
          <ac:spMkLst>
            <pc:docMk/>
            <pc:sldMk cId="3027528519" sldId="268"/>
            <ac:spMk id="19" creationId="{9A97C86A-04D6-40F7-AE84-31AB43E6A846}"/>
          </ac:spMkLst>
        </pc:spChg>
        <pc:spChg chg="add del">
          <ac:chgData name="ann Chen" userId="814caa1dda11211f" providerId="LiveId" clId="{EE5A5110-58D0-404D-8C1A-392E001DC165}" dt="2021-10-03T12:37:32.150" v="886" actId="26606"/>
          <ac:spMkLst>
            <pc:docMk/>
            <pc:sldMk cId="3027528519" sldId="268"/>
            <ac:spMk id="21" creationId="{FF9F2414-84E8-453E-B1F3-389FDE8192D9}"/>
          </ac:spMkLst>
        </pc:spChg>
        <pc:spChg chg="add del">
          <ac:chgData name="ann Chen" userId="814caa1dda11211f" providerId="LiveId" clId="{EE5A5110-58D0-404D-8C1A-392E001DC165}" dt="2021-10-03T12:37:32.150" v="886" actId="26606"/>
          <ac:spMkLst>
            <pc:docMk/>
            <pc:sldMk cId="3027528519" sldId="268"/>
            <ac:spMk id="23" creationId="{3ECA69A1-7536-43AC-85EF-C7106179F5ED}"/>
          </ac:spMkLst>
        </pc:spChg>
        <pc:picChg chg="add mod">
          <ac:chgData name="ann Chen" userId="814caa1dda11211f" providerId="LiveId" clId="{EE5A5110-58D0-404D-8C1A-392E001DC165}" dt="2021-10-03T12:37:36.708" v="889" actId="1076"/>
          <ac:picMkLst>
            <pc:docMk/>
            <pc:sldMk cId="3027528519" sldId="268"/>
            <ac:picMk id="6" creationId="{DE20B350-1038-49A6-9556-9AB3AD2A4F7B}"/>
          </ac:picMkLst>
        </pc:picChg>
      </pc:sldChg>
      <pc:sldChg chg="addSp delSp modSp new mod modTransition">
        <pc:chgData name="ann Chen" userId="814caa1dda11211f" providerId="LiveId" clId="{EE5A5110-58D0-404D-8C1A-392E001DC165}" dt="2021-10-04T01:45:06.374" v="1142"/>
        <pc:sldMkLst>
          <pc:docMk/>
          <pc:sldMk cId="690869282" sldId="269"/>
        </pc:sldMkLst>
        <pc:spChg chg="mod">
          <ac:chgData name="ann Chen" userId="814caa1dda11211f" providerId="LiveId" clId="{EE5A5110-58D0-404D-8C1A-392E001DC165}" dt="2021-10-03T12:38:10.763" v="896" actId="1076"/>
          <ac:spMkLst>
            <pc:docMk/>
            <pc:sldMk cId="690869282" sldId="269"/>
            <ac:spMk id="2" creationId="{37A5C220-607F-4770-88CB-E22216DD96F4}"/>
          </ac:spMkLst>
        </pc:spChg>
        <pc:spChg chg="del">
          <ac:chgData name="ann Chen" userId="814caa1dda11211f" providerId="LiveId" clId="{EE5A5110-58D0-404D-8C1A-392E001DC165}" dt="2021-10-03T12:38:12.192" v="897" actId="478"/>
          <ac:spMkLst>
            <pc:docMk/>
            <pc:sldMk cId="690869282" sldId="269"/>
            <ac:spMk id="3" creationId="{9D24ABCA-814C-4C15-A0EE-4706EF965FB9}"/>
          </ac:spMkLst>
        </pc:spChg>
        <pc:picChg chg="add mod">
          <ac:chgData name="ann Chen" userId="814caa1dda11211f" providerId="LiveId" clId="{EE5A5110-58D0-404D-8C1A-392E001DC165}" dt="2021-10-03T13:03:54.584" v="908" actId="1076"/>
          <ac:picMkLst>
            <pc:docMk/>
            <pc:sldMk cId="690869282" sldId="269"/>
            <ac:picMk id="6" creationId="{E631F724-43FD-45A0-A1C1-749779449368}"/>
          </ac:picMkLst>
        </pc:picChg>
      </pc:sldChg>
      <pc:sldChg chg="addSp delSp modSp new mod modTransition">
        <pc:chgData name="ann Chen" userId="814caa1dda11211f" providerId="LiveId" clId="{EE5A5110-58D0-404D-8C1A-392E001DC165}" dt="2021-10-04T01:45:06.375" v="1143"/>
        <pc:sldMkLst>
          <pc:docMk/>
          <pc:sldMk cId="1129589907" sldId="270"/>
        </pc:sldMkLst>
        <pc:spChg chg="del">
          <ac:chgData name="ann Chen" userId="814caa1dda11211f" providerId="LiveId" clId="{EE5A5110-58D0-404D-8C1A-392E001DC165}" dt="2021-10-03T13:03:58.132" v="909" actId="478"/>
          <ac:spMkLst>
            <pc:docMk/>
            <pc:sldMk cId="1129589907" sldId="270"/>
            <ac:spMk id="2" creationId="{DF0EFEC5-6DD4-47FC-91FB-7BC61555EF50}"/>
          </ac:spMkLst>
        </pc:spChg>
        <pc:spChg chg="del">
          <ac:chgData name="ann Chen" userId="814caa1dda11211f" providerId="LiveId" clId="{EE5A5110-58D0-404D-8C1A-392E001DC165}" dt="2021-10-03T13:03:58.132" v="909" actId="478"/>
          <ac:spMkLst>
            <pc:docMk/>
            <pc:sldMk cId="1129589907" sldId="270"/>
            <ac:spMk id="3" creationId="{D3518AC0-10A0-4F06-B205-0C29C963CB83}"/>
          </ac:spMkLst>
        </pc:spChg>
        <pc:picChg chg="add mod">
          <ac:chgData name="ann Chen" userId="814caa1dda11211f" providerId="LiveId" clId="{EE5A5110-58D0-404D-8C1A-392E001DC165}" dt="2021-10-03T13:04:04.276" v="912" actId="1076"/>
          <ac:picMkLst>
            <pc:docMk/>
            <pc:sldMk cId="1129589907" sldId="270"/>
            <ac:picMk id="6" creationId="{01D262D6-C700-490A-9DB2-323B5FA2A86E}"/>
          </ac:picMkLst>
        </pc:picChg>
      </pc:sldChg>
      <pc:sldChg chg="addSp delSp new mod modTransition">
        <pc:chgData name="ann Chen" userId="814caa1dda11211f" providerId="LiveId" clId="{EE5A5110-58D0-404D-8C1A-392E001DC165}" dt="2021-10-04T01:45:06.375" v="1144"/>
        <pc:sldMkLst>
          <pc:docMk/>
          <pc:sldMk cId="1436657442" sldId="271"/>
        </pc:sldMkLst>
        <pc:spChg chg="del">
          <ac:chgData name="ann Chen" userId="814caa1dda11211f" providerId="LiveId" clId="{EE5A5110-58D0-404D-8C1A-392E001DC165}" dt="2021-10-03T13:04:27.739" v="913" actId="478"/>
          <ac:spMkLst>
            <pc:docMk/>
            <pc:sldMk cId="1436657442" sldId="271"/>
            <ac:spMk id="2" creationId="{6914370D-16D4-4867-B9AB-0F044238B411}"/>
          </ac:spMkLst>
        </pc:spChg>
        <pc:spChg chg="del">
          <ac:chgData name="ann Chen" userId="814caa1dda11211f" providerId="LiveId" clId="{EE5A5110-58D0-404D-8C1A-392E001DC165}" dt="2021-10-03T13:04:27.739" v="913" actId="478"/>
          <ac:spMkLst>
            <pc:docMk/>
            <pc:sldMk cId="1436657442" sldId="271"/>
            <ac:spMk id="3" creationId="{72A30765-E9E8-4C5F-883E-49AB935325FE}"/>
          </ac:spMkLst>
        </pc:spChg>
        <pc:picChg chg="add">
          <ac:chgData name="ann Chen" userId="814caa1dda11211f" providerId="LiveId" clId="{EE5A5110-58D0-404D-8C1A-392E001DC165}" dt="2021-10-03T13:04:28.743" v="914" actId="22"/>
          <ac:picMkLst>
            <pc:docMk/>
            <pc:sldMk cId="1436657442" sldId="271"/>
            <ac:picMk id="6" creationId="{4BE80B00-DA9F-4169-883C-9C256572B20A}"/>
          </ac:picMkLst>
        </pc:picChg>
      </pc:sldChg>
      <pc:sldChg chg="addSp delSp modSp new mod modTransition">
        <pc:chgData name="ann Chen" userId="814caa1dda11211f" providerId="LiveId" clId="{EE5A5110-58D0-404D-8C1A-392E001DC165}" dt="2021-10-04T01:45:06.375" v="1146"/>
        <pc:sldMkLst>
          <pc:docMk/>
          <pc:sldMk cId="2015016444" sldId="272"/>
        </pc:sldMkLst>
        <pc:spChg chg="del">
          <ac:chgData name="ann Chen" userId="814caa1dda11211f" providerId="LiveId" clId="{EE5A5110-58D0-404D-8C1A-392E001DC165}" dt="2021-10-03T13:04:43.498" v="923" actId="478"/>
          <ac:spMkLst>
            <pc:docMk/>
            <pc:sldMk cId="2015016444" sldId="272"/>
            <ac:spMk id="2" creationId="{EEAD43F0-6A30-442F-94FA-11E90A77BD78}"/>
          </ac:spMkLst>
        </pc:spChg>
        <pc:spChg chg="del">
          <ac:chgData name="ann Chen" userId="814caa1dda11211f" providerId="LiveId" clId="{EE5A5110-58D0-404D-8C1A-392E001DC165}" dt="2021-10-03T13:04:43.498" v="923" actId="478"/>
          <ac:spMkLst>
            <pc:docMk/>
            <pc:sldMk cId="2015016444" sldId="272"/>
            <ac:spMk id="3" creationId="{38535650-A1A8-4CC5-BE33-1E9BA253054A}"/>
          </ac:spMkLst>
        </pc:spChg>
        <pc:spChg chg="add mod">
          <ac:chgData name="ann Chen" userId="814caa1dda11211f" providerId="LiveId" clId="{EE5A5110-58D0-404D-8C1A-392E001DC165}" dt="2021-10-03T13:05:26.464" v="943" actId="1076"/>
          <ac:spMkLst>
            <pc:docMk/>
            <pc:sldMk cId="2015016444" sldId="272"/>
            <ac:spMk id="6" creationId="{067F7F8F-3DE6-417B-B6FD-CF2C08D71308}"/>
          </ac:spMkLst>
        </pc:spChg>
        <pc:picChg chg="add mod">
          <ac:chgData name="ann Chen" userId="814caa1dda11211f" providerId="LiveId" clId="{EE5A5110-58D0-404D-8C1A-392E001DC165}" dt="2021-10-03T13:05:56.127" v="949" actId="1076"/>
          <ac:picMkLst>
            <pc:docMk/>
            <pc:sldMk cId="2015016444" sldId="272"/>
            <ac:picMk id="8" creationId="{A29FDD11-50E2-4FDF-A21B-510393387B59}"/>
          </ac:picMkLst>
        </pc:picChg>
      </pc:sldChg>
      <pc:sldChg chg="new del">
        <pc:chgData name="ann Chen" userId="814caa1dda11211f" providerId="LiveId" clId="{EE5A5110-58D0-404D-8C1A-392E001DC165}" dt="2021-10-03T13:04:45.466" v="924" actId="47"/>
        <pc:sldMkLst>
          <pc:docMk/>
          <pc:sldMk cId="3669284367" sldId="273"/>
        </pc:sldMkLst>
      </pc:sldChg>
      <pc:sldChg chg="addSp modSp add mod modTransition">
        <pc:chgData name="ann Chen" userId="814caa1dda11211f" providerId="LiveId" clId="{EE5A5110-58D0-404D-8C1A-392E001DC165}" dt="2021-10-04T01:45:06.375" v="1147"/>
        <pc:sldMkLst>
          <pc:docMk/>
          <pc:sldMk cId="3748624155" sldId="273"/>
        </pc:sldMkLst>
        <pc:picChg chg="add mod">
          <ac:chgData name="ann Chen" userId="814caa1dda11211f" providerId="LiveId" clId="{EE5A5110-58D0-404D-8C1A-392E001DC165}" dt="2021-10-03T13:07:16.427" v="954" actId="1076"/>
          <ac:picMkLst>
            <pc:docMk/>
            <pc:sldMk cId="3748624155" sldId="273"/>
            <ac:picMk id="3" creationId="{FF952EB8-442D-496D-A802-4689BA57E2DD}"/>
          </ac:picMkLst>
        </pc:picChg>
      </pc:sldChg>
      <pc:sldChg chg="new del">
        <pc:chgData name="ann Chen" userId="814caa1dda11211f" providerId="LiveId" clId="{EE5A5110-58D0-404D-8C1A-392E001DC165}" dt="2021-10-03T13:04:45.621" v="925" actId="47"/>
        <pc:sldMkLst>
          <pc:docMk/>
          <pc:sldMk cId="811946648" sldId="274"/>
        </pc:sldMkLst>
      </pc:sldChg>
      <pc:sldChg chg="addSp modSp add mod modTransition">
        <pc:chgData name="ann Chen" userId="814caa1dda11211f" providerId="LiveId" clId="{EE5A5110-58D0-404D-8C1A-392E001DC165}" dt="2021-10-04T01:45:06.375" v="1148"/>
        <pc:sldMkLst>
          <pc:docMk/>
          <pc:sldMk cId="1788426176" sldId="274"/>
        </pc:sldMkLst>
        <pc:spChg chg="add mod">
          <ac:chgData name="ann Chen" userId="814caa1dda11211f" providerId="LiveId" clId="{EE5A5110-58D0-404D-8C1A-392E001DC165}" dt="2021-10-03T13:08:16.883" v="965" actId="20577"/>
          <ac:spMkLst>
            <pc:docMk/>
            <pc:sldMk cId="1788426176" sldId="274"/>
            <ac:spMk id="5" creationId="{B46837EC-7AF7-41FB-90BF-D060F008C845}"/>
          </ac:spMkLst>
        </pc:spChg>
        <pc:picChg chg="add mod">
          <ac:chgData name="ann Chen" userId="814caa1dda11211f" providerId="LiveId" clId="{EE5A5110-58D0-404D-8C1A-392E001DC165}" dt="2021-10-03T13:08:51.724" v="970" actId="1076"/>
          <ac:picMkLst>
            <pc:docMk/>
            <pc:sldMk cId="1788426176" sldId="274"/>
            <ac:picMk id="6" creationId="{1CFBAFC4-4711-4E53-A3C3-3CE82C361788}"/>
          </ac:picMkLst>
        </pc:picChg>
      </pc:sldChg>
      <pc:sldChg chg="new del">
        <pc:chgData name="ann Chen" userId="814caa1dda11211f" providerId="LiveId" clId="{EE5A5110-58D0-404D-8C1A-392E001DC165}" dt="2021-10-03T13:04:45.894" v="926" actId="47"/>
        <pc:sldMkLst>
          <pc:docMk/>
          <pc:sldMk cId="1306795093" sldId="275"/>
        </pc:sldMkLst>
      </pc:sldChg>
      <pc:sldChg chg="addSp modSp add mod modTransition">
        <pc:chgData name="ann Chen" userId="814caa1dda11211f" providerId="LiveId" clId="{EE5A5110-58D0-404D-8C1A-392E001DC165}" dt="2021-10-04T01:45:06.375" v="1149"/>
        <pc:sldMkLst>
          <pc:docMk/>
          <pc:sldMk cId="2672004909" sldId="275"/>
        </pc:sldMkLst>
        <pc:picChg chg="add mod">
          <ac:chgData name="ann Chen" userId="814caa1dda11211f" providerId="LiveId" clId="{EE5A5110-58D0-404D-8C1A-392E001DC165}" dt="2021-10-03T13:09:28.485" v="978" actId="1076"/>
          <ac:picMkLst>
            <pc:docMk/>
            <pc:sldMk cId="2672004909" sldId="275"/>
            <ac:picMk id="3" creationId="{219301E8-9EF3-428A-90A4-138BAF2AABD6}"/>
          </ac:picMkLst>
        </pc:picChg>
      </pc:sldChg>
      <pc:sldChg chg="new del">
        <pc:chgData name="ann Chen" userId="814caa1dda11211f" providerId="LiveId" clId="{EE5A5110-58D0-404D-8C1A-392E001DC165}" dt="2021-10-03T13:04:46.319" v="927" actId="47"/>
        <pc:sldMkLst>
          <pc:docMk/>
          <pc:sldMk cId="1223966523" sldId="276"/>
        </pc:sldMkLst>
      </pc:sldChg>
      <pc:sldChg chg="addSp modSp add mod modTransition">
        <pc:chgData name="ann Chen" userId="814caa1dda11211f" providerId="LiveId" clId="{EE5A5110-58D0-404D-8C1A-392E001DC165}" dt="2021-10-04T01:45:06.375" v="1150"/>
        <pc:sldMkLst>
          <pc:docMk/>
          <pc:sldMk cId="3481306755" sldId="276"/>
        </pc:sldMkLst>
        <pc:spChg chg="ord">
          <ac:chgData name="ann Chen" userId="814caa1dda11211f" providerId="LiveId" clId="{EE5A5110-58D0-404D-8C1A-392E001DC165}" dt="2021-10-03T13:10:51.964" v="998" actId="166"/>
          <ac:spMkLst>
            <pc:docMk/>
            <pc:sldMk cId="3481306755" sldId="276"/>
            <ac:spMk id="4" creationId="{2ABCE88C-FA9A-486C-9B3F-2749CF7571C9}"/>
          </ac:spMkLst>
        </pc:spChg>
        <pc:spChg chg="add mod">
          <ac:chgData name="ann Chen" userId="814caa1dda11211f" providerId="LiveId" clId="{EE5A5110-58D0-404D-8C1A-392E001DC165}" dt="2021-10-03T13:10:01.134" v="985" actId="1076"/>
          <ac:spMkLst>
            <pc:docMk/>
            <pc:sldMk cId="3481306755" sldId="276"/>
            <ac:spMk id="5" creationId="{7B6F9883-DB59-4BDD-B525-EB1C885F0171}"/>
          </ac:spMkLst>
        </pc:spChg>
        <pc:picChg chg="add mod">
          <ac:chgData name="ann Chen" userId="814caa1dda11211f" providerId="LiveId" clId="{EE5A5110-58D0-404D-8C1A-392E001DC165}" dt="2021-10-03T13:10:54.882" v="999" actId="1076"/>
          <ac:picMkLst>
            <pc:docMk/>
            <pc:sldMk cId="3481306755" sldId="276"/>
            <ac:picMk id="6" creationId="{6FC8B683-1F9A-4B3D-B1B7-728F200A0F0E}"/>
          </ac:picMkLst>
        </pc:picChg>
      </pc:sldChg>
      <pc:sldChg chg="new del">
        <pc:chgData name="ann Chen" userId="814caa1dda11211f" providerId="LiveId" clId="{EE5A5110-58D0-404D-8C1A-392E001DC165}" dt="2021-10-03T13:04:46.682" v="928" actId="47"/>
        <pc:sldMkLst>
          <pc:docMk/>
          <pc:sldMk cId="714265317" sldId="277"/>
        </pc:sldMkLst>
      </pc:sldChg>
      <pc:sldChg chg="addSp modSp add mod modTransition">
        <pc:chgData name="ann Chen" userId="814caa1dda11211f" providerId="LiveId" clId="{EE5A5110-58D0-404D-8C1A-392E001DC165}" dt="2021-10-04T01:45:06.375" v="1151"/>
        <pc:sldMkLst>
          <pc:docMk/>
          <pc:sldMk cId="1494163599" sldId="277"/>
        </pc:sldMkLst>
        <pc:picChg chg="add mod">
          <ac:chgData name="ann Chen" userId="814caa1dda11211f" providerId="LiveId" clId="{EE5A5110-58D0-404D-8C1A-392E001DC165}" dt="2021-10-03T13:11:59.174" v="1003"/>
          <ac:picMkLst>
            <pc:docMk/>
            <pc:sldMk cId="1494163599" sldId="277"/>
            <ac:picMk id="3" creationId="{D05B4527-BBF5-4A77-B436-B6C892CDD063}"/>
          </ac:picMkLst>
        </pc:picChg>
      </pc:sldChg>
      <pc:sldChg chg="new del">
        <pc:chgData name="ann Chen" userId="814caa1dda11211f" providerId="LiveId" clId="{EE5A5110-58D0-404D-8C1A-392E001DC165}" dt="2021-10-03T13:04:47.063" v="929" actId="47"/>
        <pc:sldMkLst>
          <pc:docMk/>
          <pc:sldMk cId="951224449" sldId="278"/>
        </pc:sldMkLst>
      </pc:sldChg>
      <pc:sldChg chg="addSp modSp add mod modTransition">
        <pc:chgData name="ann Chen" userId="814caa1dda11211f" providerId="LiveId" clId="{EE5A5110-58D0-404D-8C1A-392E001DC165}" dt="2021-10-04T01:45:06.375" v="1152"/>
        <pc:sldMkLst>
          <pc:docMk/>
          <pc:sldMk cId="3083898741" sldId="278"/>
        </pc:sldMkLst>
        <pc:spChg chg="add mod">
          <ac:chgData name="ann Chen" userId="814caa1dda11211f" providerId="LiveId" clId="{EE5A5110-58D0-404D-8C1A-392E001DC165}" dt="2021-10-03T13:12:36.094" v="1015" actId="1076"/>
          <ac:spMkLst>
            <pc:docMk/>
            <pc:sldMk cId="3083898741" sldId="278"/>
            <ac:spMk id="5" creationId="{63508C72-1242-46E5-AACE-F65B880AA5C1}"/>
          </ac:spMkLst>
        </pc:spChg>
        <pc:picChg chg="add mod">
          <ac:chgData name="ann Chen" userId="814caa1dda11211f" providerId="LiveId" clId="{EE5A5110-58D0-404D-8C1A-392E001DC165}" dt="2021-10-03T13:13:08.107" v="1021" actId="1076"/>
          <ac:picMkLst>
            <pc:docMk/>
            <pc:sldMk cId="3083898741" sldId="278"/>
            <ac:picMk id="6" creationId="{FE6C731E-BA8E-4C61-9EC6-E80ED96A94D9}"/>
          </ac:picMkLst>
        </pc:picChg>
      </pc:sldChg>
      <pc:sldChg chg="new del">
        <pc:chgData name="ann Chen" userId="814caa1dda11211f" providerId="LiveId" clId="{EE5A5110-58D0-404D-8C1A-392E001DC165}" dt="2021-10-03T13:04:47.465" v="930" actId="47"/>
        <pc:sldMkLst>
          <pc:docMk/>
          <pc:sldMk cId="1424133945" sldId="279"/>
        </pc:sldMkLst>
      </pc:sldChg>
      <pc:sldChg chg="addSp modSp add mod modTransition">
        <pc:chgData name="ann Chen" userId="814caa1dda11211f" providerId="LiveId" clId="{EE5A5110-58D0-404D-8C1A-392E001DC165}" dt="2021-10-04T01:45:06.376" v="1153"/>
        <pc:sldMkLst>
          <pc:docMk/>
          <pc:sldMk cId="2324763874" sldId="279"/>
        </pc:sldMkLst>
        <pc:picChg chg="add mod">
          <ac:chgData name="ann Chen" userId="814caa1dda11211f" providerId="LiveId" clId="{EE5A5110-58D0-404D-8C1A-392E001DC165}" dt="2021-10-03T13:13:40.644" v="1027"/>
          <ac:picMkLst>
            <pc:docMk/>
            <pc:sldMk cId="2324763874" sldId="279"/>
            <ac:picMk id="3" creationId="{2F276764-14DC-4762-88FE-09DDC28D79B6}"/>
          </ac:picMkLst>
        </pc:picChg>
      </pc:sldChg>
      <pc:sldChg chg="add modTransition">
        <pc:chgData name="ann Chen" userId="814caa1dda11211f" providerId="LiveId" clId="{EE5A5110-58D0-404D-8C1A-392E001DC165}" dt="2021-10-04T01:45:06.376" v="1154"/>
        <pc:sldMkLst>
          <pc:docMk/>
          <pc:sldMk cId="1369393039" sldId="280"/>
        </pc:sldMkLst>
      </pc:sldChg>
      <pc:sldChg chg="modTransition">
        <pc:chgData name="ann Chen" userId="814caa1dda11211f" providerId="LiveId" clId="{EE5A5110-58D0-404D-8C1A-392E001DC165}" dt="2021-10-04T01:45:06.374" v="1138"/>
        <pc:sldMkLst>
          <pc:docMk/>
          <pc:sldMk cId="1043973083" sldId="281"/>
        </pc:sldMkLst>
      </pc:sldChg>
      <pc:sldChg chg="add del">
        <pc:chgData name="ann Chen" userId="814caa1dda11211f" providerId="LiveId" clId="{EE5A5110-58D0-404D-8C1A-392E001DC165}" dt="2021-10-03T13:13:47.739" v="1029" actId="47"/>
        <pc:sldMkLst>
          <pc:docMk/>
          <pc:sldMk cId="2380123000" sldId="281"/>
        </pc:sldMkLst>
      </pc:sldChg>
      <pc:sldChg chg="modTransition">
        <pc:chgData name="ann Chen" userId="814caa1dda11211f" providerId="LiveId" clId="{EE5A5110-58D0-404D-8C1A-392E001DC165}" dt="2021-10-04T01:45:06.375" v="1145"/>
        <pc:sldMkLst>
          <pc:docMk/>
          <pc:sldMk cId="2225564677" sldId="282"/>
        </pc:sldMkLst>
      </pc:sldChg>
      <pc:sldChg chg="add del">
        <pc:chgData name="ann Chen" userId="814caa1dda11211f" providerId="LiveId" clId="{EE5A5110-58D0-404D-8C1A-392E001DC165}" dt="2021-10-03T13:13:47.248" v="1028" actId="47"/>
        <pc:sldMkLst>
          <pc:docMk/>
          <pc:sldMk cId="2981497702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4AA7D-4F71-43E4-94AF-89577EAA326A}" type="datetimeFigureOut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7C3D5-CC99-40FE-8DF8-7D1BFD5987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323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zh-TW" sz="1800" b="0" i="0" u="none" strike="noStrike" baseline="0" dirty="0">
                <a:latin typeface="WarnockPro-Regular"/>
              </a:rPr>
              <a:t>NSCLC constitutes about 85% of all lung cancer cases, lung adenocarcinomas (LUAD) are the most common subtype,</a:t>
            </a:r>
          </a:p>
          <a:p>
            <a:pPr algn="l"/>
            <a:r>
              <a:rPr lang="en-US" altLang="zh-TW" sz="1800" b="0" i="0" u="none" strike="noStrike" baseline="0" dirty="0">
                <a:latin typeface="WarnockPro-Regular"/>
              </a:rPr>
              <a:t>accounting for more than 40% of cases.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B7C3D5-CC99-40FE-8DF8-7D1BFD5987C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724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F62B67-4883-4933-B5BD-53F8B3F60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8B1E3E7-F067-41D2-BFD4-40F5A1B9E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0EFCBB7-D74C-47D9-9F59-89FFE5D1C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B145C-1C0C-4D24-A2A7-0948C8EF6281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B149CA-4619-4FCF-93C3-D66732F9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96840A-544D-4873-B9C4-3A092D62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21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A2037A-E4EA-4F2D-861C-C0749FC38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B2C864-AFD9-4768-B34E-A8180047D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BE6B76-E6A7-4095-953B-4E56A326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31A29-74B7-4990-A454-C13E0CED63A7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A770559-3606-49EE-980E-6D9A4653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6D0724-054B-40A3-A122-C8546EEF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5714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52693B7-11BF-4771-96E4-4C2337658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5E05878-A100-478A-A6D6-1A5B2323D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1C376E9-6C3E-4579-8ECD-947B6918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BC37-DE17-4F50-9533-D6F7E5C68B61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28EF4F-DD92-4292-97A3-D1BA7B382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B3D684F-F94F-4D9E-B736-FFA018CB7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46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A03BEF-44B1-4ED9-9903-8045EB7C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4D5E93-67E6-42EE-B928-619531AB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51E699-81CA-446E-8190-698B35F9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C61A-6C8D-49CA-A302-D01D35DA1BEB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03B48C-B43E-4B30-9B5E-5F33E9310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DF01BBE-5A5B-48E2-AED2-C73973C4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387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1D1E5A-FCE5-4B67-A005-C6AD1A8D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E4ED55-6F98-4C84-9643-9F45C885C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8D9B95-F04F-46E5-9296-0AA7AD63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337F2-02D9-4281-965D-1013FC1F2C97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B3F27D-C670-4A68-89BF-18D1C20E8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358E46-695B-41D3-943F-D4A45129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677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2FCBD-70AD-490F-8EA8-D38D7B81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80F1E75-EBF8-470A-ABFA-175A0A601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785D7F8-E504-4FB3-AE49-86EE148AB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DAAAFCF-DBF2-4952-8FEC-E7BBFDBE0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1F4B-92EC-4D52-892C-5C1A67248754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1E72C-C506-4D50-B096-64D17B50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3C500CE-9A5E-491B-B445-1681D448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77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0A2A09-40AD-49F8-A5E5-70B99B5D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FC15F64-634B-4841-92A9-5BB189B28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1766C6D-491C-462B-9847-F143600F7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4F9C02A-A8F3-43B9-B33D-BC640DC8D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6A63618-3272-4F3D-AA81-06B8051C57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B22164D-12BF-4C02-B1DB-E30DEA3D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0F8D-C44F-4988-91DD-7A741378619E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38B733C-BFDE-4662-8998-1AE91A3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5D4A2CF-A9B2-4016-96C7-F319EDDC6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53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9E91EE-B47A-4E67-8C74-CBE1B646E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4420A7E-66CA-4ACB-8BBF-0FB2C48F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7C2B-B830-49BF-A379-66D57043BD60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DD8297F-920B-4F28-BD1A-7C2EC00D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5C68A85-C5B1-4F91-990B-EB45C900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177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2C3C8F9-14B3-4B1D-8EAA-BB2FBF89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22C3-BFCD-4714-874C-6B6721BD166F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F726F3E5-2FBA-402B-BAC8-3A1257E1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DAF1A82-6A63-4214-9438-04663157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37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FB934F-AFF5-4200-938C-A9BF1900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35BBD1-6BE4-426C-93E9-86320D8F0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B26161E-E687-4E3E-8770-4E41E9EFD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DE1EE2-4210-4516-AC48-051B305E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893D-E77E-4512-9E06-88D49941AD27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53D5F7-E915-4588-938E-6F9B41901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021E73E-1E3A-4552-8837-52BAC8CA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605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7E2270-FFE8-4AC0-A088-C4E88897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2CD3859-3180-43AE-A78E-BDB4461BF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1BE4F37-A2F6-4F89-B200-516471F48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3D9E36E-D70B-46C8-B859-0BC28BF8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8617-F136-4B0F-A831-6D2CA652F1C9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1C9DDEA-50F6-4025-9C64-85A9590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568F406-9CF5-4D09-A99E-50B39518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27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D8DA0A9-ECC5-486B-B7D5-F9E8BE4F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2E2DE2-9D1E-4CED-BFE8-D9ABB537E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22E069-04D8-41C5-8DE1-8FE6E24C1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5160C-259A-406E-B1B1-6159B1D11D50}" type="datetime1">
              <a:rPr lang="zh-TW" altLang="en-US" smtClean="0"/>
              <a:t>2021/10/4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7996C2-6577-4E7D-A1E2-7366025F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1FEA267-B04A-40AE-8A49-0891FA7C97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0EA0-0670-4B57-937B-3747673E2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11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er-app.com/feed/journal/21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11">
            <a:extLst>
              <a:ext uri="{FF2B5EF4-FFF2-40B4-BE49-F238E27FC236}">
                <a16:creationId xmlns:a16="http://schemas.microsoft.com/office/drawing/2014/main" id="{6B40CABD-C67C-4705-AB61-147173A80530}"/>
              </a:ext>
            </a:extLst>
          </p:cNvPr>
          <p:cNvSpPr txBox="1">
            <a:spLocks/>
          </p:cNvSpPr>
          <p:nvPr/>
        </p:nvSpPr>
        <p:spPr>
          <a:xfrm>
            <a:off x="475716" y="751508"/>
            <a:ext cx="11528244" cy="3892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LCAT3, a novel m6A‑regulated long</a:t>
            </a:r>
            <a:r>
              <a:rPr lang="zh-TW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non‑coding RNA, plays an oncogenic role</a:t>
            </a:r>
            <a:r>
              <a:rPr lang="zh-TW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lung cancer</a:t>
            </a:r>
          </a:p>
          <a:p>
            <a:pPr algn="ctr"/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binding with FUBP1</a:t>
            </a:r>
            <a:r>
              <a:rPr lang="zh-TW" alt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activate c‑MYC</a:t>
            </a:r>
            <a:endParaRPr lang="zh-TW" alt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版面配置區 13">
            <a:extLst>
              <a:ext uri="{FF2B5EF4-FFF2-40B4-BE49-F238E27FC236}">
                <a16:creationId xmlns:a16="http://schemas.microsoft.com/office/drawing/2014/main" id="{6D9F0C82-F87D-47F5-A781-7A22C6D7882C}"/>
              </a:ext>
            </a:extLst>
          </p:cNvPr>
          <p:cNvSpPr txBox="1">
            <a:spLocks/>
          </p:cNvSpPr>
          <p:nvPr/>
        </p:nvSpPr>
        <p:spPr>
          <a:xfrm>
            <a:off x="2167093" y="4016366"/>
            <a:ext cx="6959899" cy="1920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Speaker: Yi-An Chen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               Advisor: Liang-</a:t>
            </a:r>
            <a:r>
              <a:rPr lang="en-US" altLang="zh-TW" sz="2400" dirty="0" err="1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Chuan</a:t>
            </a: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Lai, Ph.D.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400" dirty="0">
                <a:solidFill>
                  <a:prstClr val="blac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      Date: 2021.10.04</a:t>
            </a:r>
            <a:endParaRPr lang="zh-TW" altLang="en-US" sz="2400" dirty="0">
              <a:solidFill>
                <a:prstClr val="black"/>
              </a:solidFill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投影片編號版面配置區 12">
            <a:extLst>
              <a:ext uri="{FF2B5EF4-FFF2-40B4-BE49-F238E27FC236}">
                <a16:creationId xmlns:a16="http://schemas.microsoft.com/office/drawing/2014/main" id="{F9E279DA-B2A7-455C-A0DE-EF048914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62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2E70520-E362-4AEA-8580-7A78C75C5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186" y="893134"/>
            <a:ext cx="4659563" cy="475275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32C5913E-8F89-43FF-929F-33B320016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794" y="616135"/>
            <a:ext cx="4250107" cy="292899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57E1B8D-B597-48F1-A66C-200B54EE6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8754" y="3953213"/>
            <a:ext cx="5436576" cy="2768262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5A53FD-0744-489F-8F53-16BF2C95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F1A196D-B88B-484A-971A-5BB4A8574EFA}"/>
              </a:ext>
            </a:extLst>
          </p:cNvPr>
          <p:cNvSpPr txBox="1"/>
          <p:nvPr/>
        </p:nvSpPr>
        <p:spPr>
          <a:xfrm>
            <a:off x="2312671" y="616135"/>
            <a:ext cx="12625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err="1">
                <a:latin typeface="Arial" panose="020B0604020202020204" pitchFamily="34" charset="0"/>
                <a:cs typeface="Arial" panose="020B0604020202020204" pitchFamily="34" charset="0"/>
              </a:rPr>
              <a:t>meRIP</a:t>
            </a:r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-Seq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0BDB867B-4FA5-4B63-9F80-07B70F50BBE9}"/>
              </a:ext>
            </a:extLst>
          </p:cNvPr>
          <p:cNvSpPr txBox="1"/>
          <p:nvPr/>
        </p:nvSpPr>
        <p:spPr>
          <a:xfrm>
            <a:off x="7228457" y="213862"/>
            <a:ext cx="12625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err="1">
                <a:latin typeface="Arial" panose="020B0604020202020204" pitchFamily="34" charset="0"/>
                <a:cs typeface="Arial" panose="020B0604020202020204" pitchFamily="34" charset="0"/>
              </a:rPr>
              <a:t>meRIP</a:t>
            </a:r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-qPCR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5D6EA49-76DF-4424-91ED-BF5D1DF7A9BA}"/>
              </a:ext>
            </a:extLst>
          </p:cNvPr>
          <p:cNvSpPr txBox="1"/>
          <p:nvPr/>
        </p:nvSpPr>
        <p:spPr>
          <a:xfrm>
            <a:off x="6918253" y="3674115"/>
            <a:ext cx="22531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Actinomycin D treatment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7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AB29DA-A49C-462E-98D5-25B0F2991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F9915EF-4178-4DA3-B709-BA67E8B9A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44" b="89011" l="962" r="91827">
                        <a14:foregroundMark x1="41827" y1="9890" x2="61058" y2="13187"/>
                        <a14:foregroundMark x1="48077" y1="6593" x2="53365" y2="7692"/>
                        <a14:foregroundMark x1="52885" y1="18681" x2="57212" y2="42308"/>
                        <a14:foregroundMark x1="57212" y1="42308" x2="45192" y2="72527"/>
                        <a14:foregroundMark x1="46154" y1="74176" x2="66827" y2="74725"/>
                        <a14:foregroundMark x1="66827" y1="74725" x2="87500" y2="73626"/>
                        <a14:foregroundMark x1="87500" y1="73626" x2="89423" y2="71978"/>
                        <a14:foregroundMark x1="44231" y1="69231" x2="26923" y2="82967"/>
                        <a14:foregroundMark x1="26923" y1="82967" x2="6731" y2="77473"/>
                        <a14:foregroundMark x1="6731" y1="77473" x2="1442" y2="68132"/>
                        <a14:foregroundMark x1="17308" y1="79121" x2="7212" y2="58791"/>
                        <a14:foregroundMark x1="7212" y1="58791" x2="4808" y2="56044"/>
                        <a14:foregroundMark x1="54327" y1="74176" x2="74519" y2="69231"/>
                        <a14:foregroundMark x1="74519" y1="69231" x2="89904" y2="74176"/>
                        <a14:foregroundMark x1="86538" y1="73077" x2="91827" y2="71978"/>
                        <a14:foregroundMark x1="83173" y1="75824" x2="82212" y2="80769"/>
                        <a14:foregroundMark x1="77404" y1="75824" x2="88942" y2="73626"/>
                        <a14:foregroundMark x1="85096" y1="75275" x2="84615" y2="80220"/>
                        <a14:foregroundMark x1="86058" y1="75824" x2="86058" y2="78571"/>
                        <a14:foregroundMark x1="19231" y1="85165" x2="17788" y2="62088"/>
                        <a14:foregroundMark x1="17788" y1="62088" x2="962" y2="659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7701" y="3165323"/>
            <a:ext cx="1884527" cy="164896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9328B7C-3A03-4206-A229-353F8F1A8993}"/>
              </a:ext>
            </a:extLst>
          </p:cNvPr>
          <p:cNvSpPr txBox="1"/>
          <p:nvPr/>
        </p:nvSpPr>
        <p:spPr>
          <a:xfrm>
            <a:off x="6850910" y="2743851"/>
            <a:ext cx="2662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LCAT3</a:t>
            </a:r>
            <a:endParaRPr lang="zh-TW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92E8E394-1D7A-4D7A-9681-AF8D539DC834}"/>
              </a:ext>
            </a:extLst>
          </p:cNvPr>
          <p:cNvSpPr/>
          <p:nvPr/>
        </p:nvSpPr>
        <p:spPr>
          <a:xfrm>
            <a:off x="2968183" y="2582576"/>
            <a:ext cx="1661410" cy="48958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METTL3</a:t>
            </a:r>
            <a:endParaRPr lang="zh-TW" alt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E86EDD6F-5E51-43DE-BDBD-6F884B71D197}"/>
              </a:ext>
            </a:extLst>
          </p:cNvPr>
          <p:cNvSpPr/>
          <p:nvPr/>
        </p:nvSpPr>
        <p:spPr>
          <a:xfrm>
            <a:off x="3386054" y="3297308"/>
            <a:ext cx="1338075" cy="4445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METTL3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9B3ABCD-ED0C-458C-BBB9-321D897C6E8B}"/>
              </a:ext>
            </a:extLst>
          </p:cNvPr>
          <p:cNvSpPr/>
          <p:nvPr/>
        </p:nvSpPr>
        <p:spPr>
          <a:xfrm>
            <a:off x="3692136" y="2926012"/>
            <a:ext cx="1440200" cy="3818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METTL3</a:t>
            </a:r>
            <a:endParaRPr lang="zh-TW" alt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7CAF64E1-0251-4C7F-B89C-857E7F0BA8CE}"/>
              </a:ext>
            </a:extLst>
          </p:cNvPr>
          <p:cNvSpPr/>
          <p:nvPr/>
        </p:nvSpPr>
        <p:spPr>
          <a:xfrm rot="1415218">
            <a:off x="5089581" y="3323776"/>
            <a:ext cx="937920" cy="213199"/>
          </a:xfrm>
          <a:prstGeom prst="rightArrow">
            <a:avLst>
              <a:gd name="adj1" fmla="val 11709"/>
              <a:gd name="adj2" fmla="val 398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951488B-94B7-44C0-91FA-0BBF368ECB72}"/>
              </a:ext>
            </a:extLst>
          </p:cNvPr>
          <p:cNvSpPr/>
          <p:nvPr/>
        </p:nvSpPr>
        <p:spPr>
          <a:xfrm>
            <a:off x="5780841" y="3805247"/>
            <a:ext cx="841252" cy="3691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m6A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9A65D02-B6CB-4E1D-A808-C35E284EC050}"/>
              </a:ext>
            </a:extLst>
          </p:cNvPr>
          <p:cNvSpPr/>
          <p:nvPr/>
        </p:nvSpPr>
        <p:spPr>
          <a:xfrm>
            <a:off x="6089777" y="3538643"/>
            <a:ext cx="841252" cy="369119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m6A</a:t>
            </a:r>
            <a:endParaRPr lang="zh-TW" alt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B8403FF4-9CE5-4BC1-A0D5-E248712CC691}"/>
              </a:ext>
            </a:extLst>
          </p:cNvPr>
          <p:cNvSpPr/>
          <p:nvPr/>
        </p:nvSpPr>
        <p:spPr>
          <a:xfrm>
            <a:off x="1234056" y="1368748"/>
            <a:ext cx="9122734" cy="442846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6252F04-E1CB-4FE8-B13E-5A48FCF28002}"/>
              </a:ext>
            </a:extLst>
          </p:cNvPr>
          <p:cNvSpPr txBox="1"/>
          <p:nvPr/>
        </p:nvSpPr>
        <p:spPr>
          <a:xfrm>
            <a:off x="1234056" y="1313550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Lung cancer cell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箭號: 向上 14">
            <a:extLst>
              <a:ext uri="{FF2B5EF4-FFF2-40B4-BE49-F238E27FC236}">
                <a16:creationId xmlns:a16="http://schemas.microsoft.com/office/drawing/2014/main" id="{60849B48-8529-4264-98F6-432B07D94976}"/>
              </a:ext>
            </a:extLst>
          </p:cNvPr>
          <p:cNvSpPr/>
          <p:nvPr/>
        </p:nvSpPr>
        <p:spPr>
          <a:xfrm>
            <a:off x="7936986" y="3430375"/>
            <a:ext cx="359691" cy="842899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97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555BCF4-C81E-4D9B-BCAC-9BAA72FC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8FFA223-E2BE-4EC3-AED7-63E0A22A9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789" y="1038484"/>
            <a:ext cx="6382421" cy="5636954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C9B3C510-5968-4E73-8C5E-907738A9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5" y="-152598"/>
            <a:ext cx="12098079" cy="1325563"/>
          </a:xfrm>
        </p:spPr>
        <p:txBody>
          <a:bodyPr>
            <a:normAutofit/>
          </a:bodyPr>
          <a:lstStyle/>
          <a:p>
            <a:r>
              <a:rPr lang="en-US" altLang="zh-TW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LCAT3 promotes proliferation of lung cancer cells both in vitro and in vivo</a:t>
            </a:r>
            <a:endParaRPr lang="zh-TW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812D2E65-114D-4B3D-829C-492D85D11C3F}"/>
              </a:ext>
            </a:extLst>
          </p:cNvPr>
          <p:cNvSpPr txBox="1"/>
          <p:nvPr/>
        </p:nvSpPr>
        <p:spPr>
          <a:xfrm>
            <a:off x="5315162" y="3856961"/>
            <a:ext cx="12625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CCK-8 assay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8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6936E4-9ED9-481E-9D67-67373E4B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721532F2-1105-426A-8263-35D3FBAF2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9532" y="3149136"/>
            <a:ext cx="8995374" cy="365542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8E1E4A9-98EF-48BF-9ACB-EDF4590ED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3702" y="302658"/>
            <a:ext cx="3957277" cy="263818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979BB816-815A-4E62-8F1C-50E78CF444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5730" y="253672"/>
            <a:ext cx="4373554" cy="267387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C0D3F6A3-6A0A-420F-9A8F-2919283498B0}"/>
              </a:ext>
            </a:extLst>
          </p:cNvPr>
          <p:cNvSpPr txBox="1"/>
          <p:nvPr/>
        </p:nvSpPr>
        <p:spPr>
          <a:xfrm>
            <a:off x="422379" y="1007808"/>
            <a:ext cx="1491481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Colony formation assay</a:t>
            </a:r>
            <a:endParaRPr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A10BB1D-86B2-4B0D-A3D6-07E713C31AF4}"/>
              </a:ext>
            </a:extLst>
          </p:cNvPr>
          <p:cNvSpPr txBox="1"/>
          <p:nvPr/>
        </p:nvSpPr>
        <p:spPr>
          <a:xfrm>
            <a:off x="487938" y="3275111"/>
            <a:ext cx="1360361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err="1">
                <a:latin typeface="Arial" panose="020B0604020202020204" pitchFamily="34" charset="0"/>
                <a:cs typeface="Arial" panose="020B0604020202020204" pitchFamily="34" charset="0"/>
              </a:rPr>
              <a:t>EdU</a:t>
            </a:r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 assay</a:t>
            </a:r>
            <a:endParaRPr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48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DE20B350-1038-49A6-9556-9AB3AD2A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87" y="1681028"/>
            <a:ext cx="11187026" cy="3495944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41A8E22-0EF1-4424-A650-C3860908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A880EA0-0670-4B57-937B-3747673E29C6}" type="slidenum">
              <a:rPr lang="en-US" altLang="zh-TW" smtClean="0"/>
              <a:pPr>
                <a:spcAft>
                  <a:spcPts val="600"/>
                </a:spcAft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752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A5C220-607F-4770-88CB-E22216DD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58" y="-166503"/>
            <a:ext cx="12289465" cy="1325563"/>
          </a:xfrm>
        </p:spPr>
        <p:txBody>
          <a:bodyPr>
            <a:normAutofit/>
          </a:bodyPr>
          <a:lstStyle/>
          <a:p>
            <a:r>
              <a:rPr lang="en-US" altLang="zh-TW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Effects of LCAT3 on migration, invasion, and cell cycle of lung cancer cells</a:t>
            </a:r>
            <a:endParaRPr lang="zh-TW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457A268-8763-4255-8275-89009CFB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631F724-43FD-45A0-A1C1-749779449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37" y="1698541"/>
            <a:ext cx="9682326" cy="36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6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040379-3AA7-484E-A746-74E7DBC4A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1D262D6-C700-490A-9DB2-323B5FA2A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111"/>
          <a:stretch/>
        </p:blipFill>
        <p:spPr>
          <a:xfrm>
            <a:off x="2594483" y="0"/>
            <a:ext cx="7003034" cy="346399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9B860FF-4680-4943-A017-EB2C3CA5A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89"/>
          <a:stretch/>
        </p:blipFill>
        <p:spPr>
          <a:xfrm>
            <a:off x="7612912" y="3410676"/>
            <a:ext cx="3113568" cy="341027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DAE77A7-3067-42F1-946F-7213E5F41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332" b="51518"/>
          <a:stretch/>
        </p:blipFill>
        <p:spPr>
          <a:xfrm>
            <a:off x="1257783" y="3699379"/>
            <a:ext cx="6294878" cy="288618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1CF704F-5977-4AA5-9F01-C0C9D5FD6CC2}"/>
              </a:ext>
            </a:extLst>
          </p:cNvPr>
          <p:cNvSpPr txBox="1"/>
          <p:nvPr/>
        </p:nvSpPr>
        <p:spPr>
          <a:xfrm>
            <a:off x="4450890" y="3463999"/>
            <a:ext cx="1305615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202124"/>
                </a:solidFill>
                <a:latin typeface="arial" panose="020B0604020202020204" pitchFamily="34" charset="0"/>
              </a:rPr>
              <a:t>F</a:t>
            </a:r>
            <a:r>
              <a:rPr lang="en-US" altLang="zh-TW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low cytometry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589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DB26E96-ADEC-4DFA-A450-3CB09EF0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BE80B00-DA9F-4169-883C-9C256572B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1152525" y="3429000"/>
            <a:ext cx="9886950" cy="297656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C2F1AB8-57F7-46A2-B5A1-81611CF7C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14" b="50000"/>
          <a:stretch/>
        </p:blipFill>
        <p:spPr>
          <a:xfrm>
            <a:off x="4292341" y="452438"/>
            <a:ext cx="3607317" cy="29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5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299C66-ED45-4FEE-9CD0-65EFD1D9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DA25075-168A-423D-872E-88BA4AFA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44" b="89011" l="962" r="91827">
                        <a14:foregroundMark x1="41827" y1="9890" x2="61058" y2="13187"/>
                        <a14:foregroundMark x1="48077" y1="6593" x2="53365" y2="7692"/>
                        <a14:foregroundMark x1="52885" y1="18681" x2="57212" y2="42308"/>
                        <a14:foregroundMark x1="57212" y1="42308" x2="45192" y2="72527"/>
                        <a14:foregroundMark x1="46154" y1="74176" x2="66827" y2="74725"/>
                        <a14:foregroundMark x1="66827" y1="74725" x2="87500" y2="73626"/>
                        <a14:foregroundMark x1="87500" y1="73626" x2="89423" y2="71978"/>
                        <a14:foregroundMark x1="44231" y1="69231" x2="26923" y2="82967"/>
                        <a14:foregroundMark x1="26923" y1="82967" x2="6731" y2="77473"/>
                        <a14:foregroundMark x1="6731" y1="77473" x2="1442" y2="68132"/>
                        <a14:foregroundMark x1="17308" y1="79121" x2="7212" y2="58791"/>
                        <a14:foregroundMark x1="7212" y1="58791" x2="4808" y2="56044"/>
                        <a14:foregroundMark x1="54327" y1="74176" x2="74519" y2="69231"/>
                        <a14:foregroundMark x1="74519" y1="69231" x2="89904" y2="74176"/>
                        <a14:foregroundMark x1="86538" y1="73077" x2="91827" y2="71978"/>
                        <a14:foregroundMark x1="83173" y1="75824" x2="82212" y2="80769"/>
                        <a14:foregroundMark x1="77404" y1="75824" x2="88942" y2="73626"/>
                        <a14:foregroundMark x1="85096" y1="75275" x2="84615" y2="80220"/>
                        <a14:foregroundMark x1="86058" y1="75824" x2="86058" y2="78571"/>
                        <a14:foregroundMark x1="19231" y1="85165" x2="17788" y2="62088"/>
                        <a14:foregroundMark x1="17788" y1="62088" x2="962" y2="6593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4800" y="3170185"/>
            <a:ext cx="1603240" cy="1402838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E408BD0E-8537-43AE-8863-C8CFE114509C}"/>
              </a:ext>
            </a:extLst>
          </p:cNvPr>
          <p:cNvSpPr txBox="1"/>
          <p:nvPr/>
        </p:nvSpPr>
        <p:spPr>
          <a:xfrm>
            <a:off x="4591719" y="2800853"/>
            <a:ext cx="1632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LCAT3</a:t>
            </a:r>
            <a:endParaRPr lang="zh-TW" alt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3DC087DA-B92A-4298-9014-E1AF193B817A}"/>
              </a:ext>
            </a:extLst>
          </p:cNvPr>
          <p:cNvSpPr/>
          <p:nvPr/>
        </p:nvSpPr>
        <p:spPr>
          <a:xfrm>
            <a:off x="2064422" y="2639578"/>
            <a:ext cx="1171459" cy="3068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METTL3</a:t>
            </a:r>
            <a:endParaRPr lang="zh-TW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C029762E-53A2-43C9-B924-22AF0681FE14}"/>
              </a:ext>
            </a:extLst>
          </p:cNvPr>
          <p:cNvSpPr/>
          <p:nvPr/>
        </p:nvSpPr>
        <p:spPr>
          <a:xfrm>
            <a:off x="2016536" y="3173353"/>
            <a:ext cx="1015484" cy="31402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METTL3</a:t>
            </a:r>
            <a:endParaRPr lang="zh-TW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A02911D-1920-4F87-AEAE-CD258CAB8997}"/>
              </a:ext>
            </a:extLst>
          </p:cNvPr>
          <p:cNvSpPr/>
          <p:nvPr/>
        </p:nvSpPr>
        <p:spPr>
          <a:xfrm>
            <a:off x="2524278" y="2940237"/>
            <a:ext cx="1015484" cy="2393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METTL3</a:t>
            </a:r>
            <a:endParaRPr lang="zh-TW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箭號: 向右 9">
            <a:extLst>
              <a:ext uri="{FF2B5EF4-FFF2-40B4-BE49-F238E27FC236}">
                <a16:creationId xmlns:a16="http://schemas.microsoft.com/office/drawing/2014/main" id="{815348C6-52A1-437F-B8E0-7113D37540D4}"/>
              </a:ext>
            </a:extLst>
          </p:cNvPr>
          <p:cNvSpPr/>
          <p:nvPr/>
        </p:nvSpPr>
        <p:spPr>
          <a:xfrm rot="1415218">
            <a:off x="3414255" y="3290755"/>
            <a:ext cx="562525" cy="200732"/>
          </a:xfrm>
          <a:prstGeom prst="rightArrow">
            <a:avLst>
              <a:gd name="adj1" fmla="val 11709"/>
              <a:gd name="adj2" fmla="val 398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5CCB79C3-17D4-4000-B4F3-658B292453DD}"/>
              </a:ext>
            </a:extLst>
          </p:cNvPr>
          <p:cNvSpPr/>
          <p:nvPr/>
        </p:nvSpPr>
        <p:spPr>
          <a:xfrm>
            <a:off x="3777880" y="3731364"/>
            <a:ext cx="813839" cy="358544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m6A</a:t>
            </a:r>
            <a:endParaRPr lang="zh-TW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636F38A-625D-4302-B033-8088AE227F4B}"/>
              </a:ext>
            </a:extLst>
          </p:cNvPr>
          <p:cNvSpPr/>
          <p:nvPr/>
        </p:nvSpPr>
        <p:spPr>
          <a:xfrm>
            <a:off x="4106753" y="3455241"/>
            <a:ext cx="676323" cy="306856"/>
          </a:xfrm>
          <a:prstGeom prst="ellips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m6A</a:t>
            </a:r>
            <a:endParaRPr lang="zh-TW" altLang="en-U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4E1253D4-BD1B-4063-B444-5C9D31893D7A}"/>
              </a:ext>
            </a:extLst>
          </p:cNvPr>
          <p:cNvSpPr/>
          <p:nvPr/>
        </p:nvSpPr>
        <p:spPr>
          <a:xfrm>
            <a:off x="1234056" y="1368748"/>
            <a:ext cx="9122734" cy="442846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7B74321-7AFE-49D5-980E-B5EE786F42BA}"/>
              </a:ext>
            </a:extLst>
          </p:cNvPr>
          <p:cNvSpPr txBox="1"/>
          <p:nvPr/>
        </p:nvSpPr>
        <p:spPr>
          <a:xfrm>
            <a:off x="1234056" y="1313550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Lung cancer cell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箭號: 向上 14">
            <a:extLst>
              <a:ext uri="{FF2B5EF4-FFF2-40B4-BE49-F238E27FC236}">
                <a16:creationId xmlns:a16="http://schemas.microsoft.com/office/drawing/2014/main" id="{C0296B09-DF6A-4F5F-AED5-DF8BBA9FFCA5}"/>
              </a:ext>
            </a:extLst>
          </p:cNvPr>
          <p:cNvSpPr/>
          <p:nvPr/>
        </p:nvSpPr>
        <p:spPr>
          <a:xfrm>
            <a:off x="5391262" y="3408066"/>
            <a:ext cx="346413" cy="717087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DB6CCD2B-11E5-4028-AF04-64A57108FEB4}"/>
              </a:ext>
            </a:extLst>
          </p:cNvPr>
          <p:cNvSpPr/>
          <p:nvPr/>
        </p:nvSpPr>
        <p:spPr>
          <a:xfrm>
            <a:off x="5947374" y="3762097"/>
            <a:ext cx="562525" cy="200732"/>
          </a:xfrm>
          <a:prstGeom prst="rightArrow">
            <a:avLst>
              <a:gd name="adj1" fmla="val 11709"/>
              <a:gd name="adj2" fmla="val 3988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Picture 2" descr="Tumor Cell Proliferation Assay - Creative Proteomics">
            <a:extLst>
              <a:ext uri="{FF2B5EF4-FFF2-40B4-BE49-F238E27FC236}">
                <a16:creationId xmlns:a16="http://schemas.microsoft.com/office/drawing/2014/main" id="{77CD76AF-90DD-4D5F-BB54-C21C31A57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4" t="44115" r="2325" b="406"/>
          <a:stretch/>
        </p:blipFill>
        <p:spPr bwMode="auto">
          <a:xfrm>
            <a:off x="6808508" y="2596719"/>
            <a:ext cx="1101551" cy="10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BF35D726-B36D-4C61-927E-5BD06AFF3A28}"/>
              </a:ext>
            </a:extLst>
          </p:cNvPr>
          <p:cNvSpPr txBox="1"/>
          <p:nvPr/>
        </p:nvSpPr>
        <p:spPr>
          <a:xfrm>
            <a:off x="7817303" y="2664971"/>
            <a:ext cx="157833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effectLst/>
                <a:ea typeface="Times New Roman" panose="02020603050405020304" pitchFamily="18" charset="0"/>
              </a:rPr>
              <a:t>Cancer cell </a:t>
            </a:r>
          </a:p>
          <a:p>
            <a:pPr algn="ctr"/>
            <a:r>
              <a:rPr lang="en-US" altLang="zh-TW" dirty="0">
                <a:ea typeface="Times New Roman" panose="02020603050405020304" pitchFamily="18" charset="0"/>
              </a:rPr>
              <a:t>p</a:t>
            </a:r>
            <a:r>
              <a:rPr lang="en-US" altLang="zh-TW" dirty="0">
                <a:effectLst/>
                <a:ea typeface="Times New Roman" panose="02020603050405020304" pitchFamily="18" charset="0"/>
              </a:rPr>
              <a:t>roliferation ,</a:t>
            </a:r>
          </a:p>
          <a:p>
            <a:pPr algn="ctr"/>
            <a:r>
              <a:rPr lang="en-US" altLang="zh-TW" dirty="0"/>
              <a:t>metastasis</a:t>
            </a:r>
            <a:endParaRPr lang="zh-TW" altLang="en-US" dirty="0"/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A366225F-DC36-43C9-80A3-9E53EB02AD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1293" y1="73876" x2="18871" y2="71949"/>
                        <a14:backgroundMark x1="18871" y1="71949" x2="26003" y2="66809"/>
                        <a14:backgroundMark x1="26003" y1="66809" x2="31352" y2="67666"/>
                        <a14:backgroundMark x1="21100" y1="54390" x2="37296" y2="60600"/>
                        <a14:backgroundMark x1="24814" y1="78158" x2="37444" y2="73876"/>
                        <a14:backgroundMark x1="30163" y1="67666" x2="35810" y2="67666"/>
                        <a14:backgroundMark x1="36553" y1="70021" x2="39227" y2="69165"/>
                        <a14:backgroundMark x1="35661" y1="66167" x2="36999" y2="65739"/>
                        <a14:backgroundMark x1="40565" y1="88437" x2="47548" y2="79229"/>
                        <a14:backgroundMark x1="47548" y1="79229" x2="52006" y2="76445"/>
                        <a14:backgroundMark x1="35364" y1="83084" x2="38484" y2="78373"/>
                        <a14:backgroundMark x1="22288" y1="49036" x2="34175" y2="56103"/>
                        <a14:backgroundMark x1="65379" y1="52034" x2="72808" y2="51392"/>
                        <a14:backgroundMark x1="64190" y1="57388" x2="64933" y2="50964"/>
                        <a14:backgroundMark x1="27192" y1="53747" x2="32541" y2="53319"/>
                        <a14:backgroundMark x1="34621" y1="48608" x2="35810" y2="56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37" t="27822" r="18972" b="10693"/>
          <a:stretch/>
        </p:blipFill>
        <p:spPr bwMode="auto">
          <a:xfrm>
            <a:off x="6566869" y="3731364"/>
            <a:ext cx="1591316" cy="10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文字方塊 19">
            <a:extLst>
              <a:ext uri="{FF2B5EF4-FFF2-40B4-BE49-F238E27FC236}">
                <a16:creationId xmlns:a16="http://schemas.microsoft.com/office/drawing/2014/main" id="{A41DA252-E588-4245-A73F-3E78F6ABAEF1}"/>
              </a:ext>
            </a:extLst>
          </p:cNvPr>
          <p:cNvSpPr txBox="1"/>
          <p:nvPr/>
        </p:nvSpPr>
        <p:spPr>
          <a:xfrm>
            <a:off x="8005947" y="3962829"/>
            <a:ext cx="157833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effectLst/>
                <a:ea typeface="Times New Roman" panose="02020603050405020304" pitchFamily="18" charset="0"/>
              </a:rPr>
              <a:t>Tumor progression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2556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BCE88C-FA9A-486C-9B3F-2749CF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67F7F8F-3DE6-417B-B6FD-CF2C08D71308}"/>
              </a:ext>
            </a:extLst>
          </p:cNvPr>
          <p:cNvSpPr txBox="1"/>
          <p:nvPr/>
        </p:nvSpPr>
        <p:spPr>
          <a:xfrm>
            <a:off x="2729909" y="245953"/>
            <a:ext cx="69457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LCAT3 physically interacts with FUBP1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29FDD11-50E2-4FDF-A21B-51039338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48" y="1510819"/>
            <a:ext cx="9855366" cy="446467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30A5CD64-78BB-4560-9B5A-C3E46F2715D7}"/>
              </a:ext>
            </a:extLst>
          </p:cNvPr>
          <p:cNvSpPr txBox="1"/>
          <p:nvPr/>
        </p:nvSpPr>
        <p:spPr>
          <a:xfrm>
            <a:off x="5648499" y="1372319"/>
            <a:ext cx="12625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RNA pulldown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9F9F9E09-4B43-4EC5-A531-3C481E853281}"/>
              </a:ext>
            </a:extLst>
          </p:cNvPr>
          <p:cNvSpPr txBox="1"/>
          <p:nvPr/>
        </p:nvSpPr>
        <p:spPr>
          <a:xfrm>
            <a:off x="9464451" y="1203041"/>
            <a:ext cx="713647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latin typeface="Arial" panose="020B0604020202020204" pitchFamily="34" charset="0"/>
                <a:cs typeface="Arial" panose="020B0604020202020204" pitchFamily="34" charset="0"/>
              </a:rPr>
              <a:t>RIP</a:t>
            </a:r>
            <a:endParaRPr lang="zh-TW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0742A4EF-D4AE-46B7-BCEA-7CF65882DF31}"/>
              </a:ext>
            </a:extLst>
          </p:cNvPr>
          <p:cNvSpPr txBox="1"/>
          <p:nvPr/>
        </p:nvSpPr>
        <p:spPr>
          <a:xfrm>
            <a:off x="5464704" y="3980840"/>
            <a:ext cx="12625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RNA pulldown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1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862359C7-1961-4EAD-9946-C9C864C1E171}"/>
              </a:ext>
            </a:extLst>
          </p:cNvPr>
          <p:cNvSpPr txBox="1"/>
          <p:nvPr/>
        </p:nvSpPr>
        <p:spPr>
          <a:xfrm>
            <a:off x="8109143" y="6334251"/>
            <a:ext cx="26821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zh-TW" sz="1600" b="0" i="0" dirty="0">
                <a:solidFill>
                  <a:srgbClr val="231F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CANCER J CLIN , 2020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6331532-2B8F-45BA-B818-FEC2E246E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9146" y="1246488"/>
            <a:ext cx="6414762" cy="5126683"/>
          </a:xfrm>
          <a:prstGeom prst="rect">
            <a:avLst/>
          </a:prstGeom>
        </p:spPr>
      </p:pic>
      <p:sp>
        <p:nvSpPr>
          <p:cNvPr id="9" name="矩形: 圓角 8">
            <a:extLst>
              <a:ext uri="{FF2B5EF4-FFF2-40B4-BE49-F238E27FC236}">
                <a16:creationId xmlns:a16="http://schemas.microsoft.com/office/drawing/2014/main" id="{020C92A0-3F70-4BA7-B64E-EBB486E97067}"/>
              </a:ext>
            </a:extLst>
          </p:cNvPr>
          <p:cNvSpPr/>
          <p:nvPr/>
        </p:nvSpPr>
        <p:spPr>
          <a:xfrm>
            <a:off x="5422348" y="1376610"/>
            <a:ext cx="1386596" cy="17662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E751689-D0CC-49B2-B6F6-5A0581D65305}"/>
              </a:ext>
            </a:extLst>
          </p:cNvPr>
          <p:cNvSpPr/>
          <p:nvPr/>
        </p:nvSpPr>
        <p:spPr>
          <a:xfrm>
            <a:off x="5422348" y="3866769"/>
            <a:ext cx="1093553" cy="176627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867E6FC-BB43-432D-A81A-00B9996C27F5}"/>
              </a:ext>
            </a:extLst>
          </p:cNvPr>
          <p:cNvSpPr/>
          <p:nvPr/>
        </p:nvSpPr>
        <p:spPr>
          <a:xfrm>
            <a:off x="9023910" y="1982283"/>
            <a:ext cx="2749998" cy="184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8AA4928-CE52-4DB0-B27A-40D334F8FD62}"/>
              </a:ext>
            </a:extLst>
          </p:cNvPr>
          <p:cNvSpPr/>
          <p:nvPr/>
        </p:nvSpPr>
        <p:spPr>
          <a:xfrm>
            <a:off x="9023910" y="4286565"/>
            <a:ext cx="2662540" cy="184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997FEFD-ACF9-486E-8F9B-2E0A63349E9B}"/>
              </a:ext>
            </a:extLst>
          </p:cNvPr>
          <p:cNvSpPr/>
          <p:nvPr/>
        </p:nvSpPr>
        <p:spPr>
          <a:xfrm>
            <a:off x="6195316" y="1982283"/>
            <a:ext cx="1913827" cy="1840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7F1E77C-AAE4-4644-BE9F-5B7E3374C630}"/>
              </a:ext>
            </a:extLst>
          </p:cNvPr>
          <p:cNvSpPr/>
          <p:nvPr/>
        </p:nvSpPr>
        <p:spPr>
          <a:xfrm>
            <a:off x="6195316" y="4286564"/>
            <a:ext cx="1839075" cy="1766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投影片編號版面配置區 14">
            <a:extLst>
              <a:ext uri="{FF2B5EF4-FFF2-40B4-BE49-F238E27FC236}">
                <a16:creationId xmlns:a16="http://schemas.microsoft.com/office/drawing/2014/main" id="{F1C168F7-6D05-4926-B581-A7E121C6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B99784C2-2E65-49A7-9D46-3533330557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186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Lung Cancer</a:t>
            </a:r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687C8D6A-F617-4CBE-8240-752174AA6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687" y="1779413"/>
            <a:ext cx="5453544" cy="4351338"/>
          </a:xfrm>
        </p:spPr>
        <p:txBody>
          <a:bodyPr>
            <a:normAutofit/>
          </a:bodyPr>
          <a:lstStyle/>
          <a:p>
            <a:r>
              <a:rPr lang="en-US" altLang="zh-TW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Most commonly diagnosed cancer</a:t>
            </a:r>
          </a:p>
          <a:p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It’s the leading cause of cancer death in both men and women</a:t>
            </a:r>
          </a:p>
          <a:p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Small cell lung cancer (SCLC) </a:t>
            </a:r>
          </a:p>
          <a:p>
            <a:pPr marL="0" indent="0"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 N</a:t>
            </a:r>
            <a:r>
              <a:rPr lang="en-US" altLang="zh-TW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on-small cell lung cancer (NSCLC)</a:t>
            </a:r>
          </a:p>
        </p:txBody>
      </p:sp>
    </p:spTree>
    <p:extLst>
      <p:ext uri="{BB962C8B-B14F-4D97-AF65-F5344CB8AC3E}">
        <p14:creationId xmlns:p14="http://schemas.microsoft.com/office/powerpoint/2010/main" val="46707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BCE88C-FA9A-486C-9B3F-2749CF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F952EB8-442D-496D-A802-4689BA57E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449" y="458861"/>
            <a:ext cx="9370079" cy="60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2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BCE88C-FA9A-486C-9B3F-2749CF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46837EC-7AF7-41FB-90BF-D060F008C845}"/>
              </a:ext>
            </a:extLst>
          </p:cNvPr>
          <p:cNvSpPr txBox="1"/>
          <p:nvPr/>
        </p:nvSpPr>
        <p:spPr>
          <a:xfrm>
            <a:off x="540045" y="136525"/>
            <a:ext cx="111119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FUBP1 knockdown inhibits proliferation, migration, </a:t>
            </a:r>
          </a:p>
          <a:p>
            <a:pPr algn="ctr"/>
            <a:r>
              <a:rPr lang="en-US" altLang="zh-TW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and the cell cycle of lung cancer cells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CFBAFC4-4711-4E53-A3C3-3CE82C361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53" y="1249867"/>
            <a:ext cx="9644064" cy="539672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EEB28E5-392B-4B35-8092-77A0F6C0FEF3}"/>
              </a:ext>
            </a:extLst>
          </p:cNvPr>
          <p:cNvSpPr txBox="1"/>
          <p:nvPr/>
        </p:nvSpPr>
        <p:spPr>
          <a:xfrm>
            <a:off x="3298703" y="3809729"/>
            <a:ext cx="12625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CCK-8 assay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2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BCE88C-FA9A-486C-9B3F-2749CF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9301E8-9EF3-428A-90A4-138BAF2AA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78" y="657910"/>
            <a:ext cx="8377016" cy="606356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809E3555-601A-475B-8186-EC501D3A78A5}"/>
              </a:ext>
            </a:extLst>
          </p:cNvPr>
          <p:cNvSpPr txBox="1"/>
          <p:nvPr/>
        </p:nvSpPr>
        <p:spPr>
          <a:xfrm>
            <a:off x="3181746" y="411500"/>
            <a:ext cx="170923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Transwell</a:t>
            </a:r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 migration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0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7B6F9883-DB59-4BDD-B525-EB1C885F0171}"/>
              </a:ext>
            </a:extLst>
          </p:cNvPr>
          <p:cNvSpPr txBox="1"/>
          <p:nvPr/>
        </p:nvSpPr>
        <p:spPr>
          <a:xfrm>
            <a:off x="1771207" y="136525"/>
            <a:ext cx="9582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LCAT3 and FUBP1 co-regulate the expression of c-</a:t>
            </a:r>
            <a:r>
              <a:rPr lang="en-US" altLang="zh-TW" sz="2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Myc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FC8B683-1F9A-4B3D-B1B7-728F200A0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031359"/>
            <a:ext cx="10474830" cy="5581982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BCE88C-FA9A-486C-9B3F-2749CF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130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BCE88C-FA9A-486C-9B3F-2749CF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05B4527-BBF5-4A77-B436-B6C892CD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499" y="1453781"/>
            <a:ext cx="10841001" cy="367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BCE88C-FA9A-486C-9B3F-2749CF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3508C72-1242-46E5-AACE-F65B880AA5C1}"/>
              </a:ext>
            </a:extLst>
          </p:cNvPr>
          <p:cNvSpPr txBox="1"/>
          <p:nvPr/>
        </p:nvSpPr>
        <p:spPr>
          <a:xfrm>
            <a:off x="1994491" y="136525"/>
            <a:ext cx="8542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LCAT3 recruits FUBP1 to activate MYC expression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E6C731E-BA8E-4C61-9EC6-E80ED96A9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0526" y="946297"/>
            <a:ext cx="8690948" cy="567778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0730A8B-794F-49FE-B89E-4B75AA212103}"/>
              </a:ext>
            </a:extLst>
          </p:cNvPr>
          <p:cNvSpPr txBox="1"/>
          <p:nvPr/>
        </p:nvSpPr>
        <p:spPr>
          <a:xfrm>
            <a:off x="2740908" y="3646690"/>
            <a:ext cx="2281699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Luciferase reporter assay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98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BCE88C-FA9A-486C-9B3F-2749CF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F276764-14DC-4762-88FE-09DDC28D7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6027" y="903768"/>
            <a:ext cx="9079945" cy="50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ABCE88C-FA9A-486C-9B3F-2749CF757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39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2B063F-25CF-4051-BECB-964CB16F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1030" name="Picture 6" descr="Types of Lung Cancer | Lung Cancer Foundation of America">
            <a:extLst>
              <a:ext uri="{FF2B5EF4-FFF2-40B4-BE49-F238E27FC236}">
                <a16:creationId xmlns:a16="http://schemas.microsoft.com/office/drawing/2014/main" id="{525E9435-7AF1-4099-B1C5-76DB95F6C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05" y="1523188"/>
            <a:ext cx="8515190" cy="44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EB38D54F-DF79-40C4-A781-8F669B56F3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72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Subclasses of lung cancer</a:t>
            </a:r>
          </a:p>
        </p:txBody>
      </p:sp>
      <p:pic>
        <p:nvPicPr>
          <p:cNvPr id="11" name="Picture 4" descr="फेफड़ों) लंग कैंसर के लक्षण और आयुर्वेदिक इलाज के घरेलु उपाय">
            <a:extLst>
              <a:ext uri="{FF2B5EF4-FFF2-40B4-BE49-F238E27FC236}">
                <a16:creationId xmlns:a16="http://schemas.microsoft.com/office/drawing/2014/main" id="{6147302A-1EB3-4710-A992-16ED894DFC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98"/>
          <a:stretch/>
        </p:blipFill>
        <p:spPr bwMode="auto">
          <a:xfrm>
            <a:off x="332146" y="4608402"/>
            <a:ext cx="3582308" cy="196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F71145E-2BE3-4CB5-ACD5-1A61787BB39D}"/>
              </a:ext>
            </a:extLst>
          </p:cNvPr>
          <p:cNvSpPr txBox="1"/>
          <p:nvPr/>
        </p:nvSpPr>
        <p:spPr>
          <a:xfrm>
            <a:off x="2621997" y="2229050"/>
            <a:ext cx="149793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Small cell</a:t>
            </a:r>
          </a:p>
          <a:p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lung </a:t>
            </a:r>
            <a:r>
              <a:rPr lang="en-US" altLang="zh-TW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cncer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309A3F8-D99B-48AF-9C13-6BA1219B7FCB}"/>
              </a:ext>
            </a:extLst>
          </p:cNvPr>
          <p:cNvSpPr txBox="1"/>
          <p:nvPr/>
        </p:nvSpPr>
        <p:spPr>
          <a:xfrm>
            <a:off x="7521727" y="2229050"/>
            <a:ext cx="21571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Non-small cell</a:t>
            </a:r>
          </a:p>
          <a:p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lung </a:t>
            </a:r>
            <a:r>
              <a:rPr lang="en-US" altLang="zh-TW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cncer</a:t>
            </a:r>
            <a:endParaRPr lang="zh-TW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865D33A-09F9-452F-9C93-590E80ED1643}"/>
              </a:ext>
            </a:extLst>
          </p:cNvPr>
          <p:cNvSpPr/>
          <p:nvPr/>
        </p:nvSpPr>
        <p:spPr>
          <a:xfrm>
            <a:off x="7746715" y="3082247"/>
            <a:ext cx="2496620" cy="56507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937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BE3483-554E-451F-9000-1A07A51D8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85901621-90AC-4265-8058-DEA090BF1E76}"/>
              </a:ext>
            </a:extLst>
          </p:cNvPr>
          <p:cNvSpPr txBox="1">
            <a:spLocks/>
          </p:cNvSpPr>
          <p:nvPr/>
        </p:nvSpPr>
        <p:spPr>
          <a:xfrm>
            <a:off x="838200" y="4496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Long non-coding RNA (lncRNA)</a:t>
            </a:r>
            <a:endParaRPr lang="zh-TW" altLang="en-US" sz="3000" dirty="0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CF836597-1702-4858-B3DE-792C8870B05F}"/>
              </a:ext>
            </a:extLst>
          </p:cNvPr>
          <p:cNvSpPr txBox="1">
            <a:spLocks/>
          </p:cNvSpPr>
          <p:nvPr/>
        </p:nvSpPr>
        <p:spPr>
          <a:xfrm>
            <a:off x="229469" y="1616286"/>
            <a:ext cx="5049835" cy="47532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More then 200 nucleotide</a:t>
            </a:r>
          </a:p>
          <a:p>
            <a:pPr marL="0" indent="0">
              <a:buNone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altLang="zh-TW" sz="2400" dirty="0" err="1">
                <a:latin typeface="Arial" panose="020B0604020202020204" pitchFamily="34" charset="0"/>
                <a:cs typeface="Arial" panose="020B0604020202020204" pitchFamily="34" charset="0"/>
              </a:rPr>
              <a:t>lncRNAs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are induced</a:t>
            </a:r>
          </a:p>
          <a:p>
            <a:pPr marL="0" indent="0">
              <a:buNone/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     by hypoxia</a:t>
            </a:r>
          </a:p>
          <a:p>
            <a:pPr marL="0" indent="0">
              <a:buNone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Regulate </a:t>
            </a:r>
            <a:r>
              <a:rPr lang="en-US" altLang="zh-TW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zh-TW" alt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progression</a:t>
            </a:r>
          </a:p>
          <a:p>
            <a:pPr marL="0" indent="0">
              <a:buNone/>
            </a:pPr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B394AB7-1001-4AAC-964A-2C0E5D371A49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124550" y="6330075"/>
            <a:ext cx="5867949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zh-TW" sz="1600" dirty="0">
                <a:ea typeface="BlinkMacSystemFont"/>
                <a:cs typeface="Arial" panose="020B0604020202020204" pitchFamily="34" charset="0"/>
              </a:rPr>
              <a:t>J Cell Mol Med.</a:t>
            </a:r>
            <a:r>
              <a:rPr lang="en-US" altLang="zh-TW" sz="1600" b="0" i="0" dirty="0">
                <a:effectLst/>
                <a:cs typeface="Arial" panose="020B0604020202020204" pitchFamily="34" charset="0"/>
              </a:rPr>
              <a:t> 2017 Dec;21(12):3120-3140.</a:t>
            </a:r>
            <a:endParaRPr lang="en-US" altLang="zh-TW" sz="1600" dirty="0">
              <a:ea typeface="BlinkMacSystemFont"/>
              <a:cs typeface="Arial" panose="020B0604020202020204" pitchFamily="34" charset="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0A35833-843D-4486-A674-D48ACC04FE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54" t="1804" r="3178" b="2549"/>
          <a:stretch/>
        </p:blipFill>
        <p:spPr>
          <a:xfrm>
            <a:off x="4944237" y="1310164"/>
            <a:ext cx="6744630" cy="4907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A369FB3C-28B3-4831-A850-C62A4E36DE98}"/>
              </a:ext>
            </a:extLst>
          </p:cNvPr>
          <p:cNvSpPr/>
          <p:nvPr/>
        </p:nvSpPr>
        <p:spPr>
          <a:xfrm rot="2742081">
            <a:off x="5091128" y="3693818"/>
            <a:ext cx="1572211" cy="257322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B5C0954-1D47-40E3-8A58-D58FE3A696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4" b="89011" l="962" r="91827">
                        <a14:foregroundMark x1="41827" y1="9890" x2="61058" y2="13187"/>
                        <a14:foregroundMark x1="48077" y1="6593" x2="53365" y2="7692"/>
                        <a14:foregroundMark x1="52885" y1="18681" x2="57212" y2="42308"/>
                        <a14:foregroundMark x1="57212" y1="42308" x2="45192" y2="72527"/>
                        <a14:foregroundMark x1="46154" y1="74176" x2="66827" y2="74725"/>
                        <a14:foregroundMark x1="66827" y1="74725" x2="87500" y2="73626"/>
                        <a14:foregroundMark x1="87500" y1="73626" x2="89423" y2="71978"/>
                        <a14:foregroundMark x1="44231" y1="69231" x2="26923" y2="82967"/>
                        <a14:foregroundMark x1="26923" y1="82967" x2="6731" y2="77473"/>
                        <a14:foregroundMark x1="6731" y1="77473" x2="1442" y2="68132"/>
                        <a14:foregroundMark x1="17308" y1="79121" x2="7212" y2="58791"/>
                        <a14:foregroundMark x1="7212" y1="58791" x2="4808" y2="56044"/>
                        <a14:foregroundMark x1="54327" y1="74176" x2="74519" y2="69231"/>
                        <a14:foregroundMark x1="74519" y1="69231" x2="89904" y2="74176"/>
                        <a14:foregroundMark x1="86538" y1="73077" x2="91827" y2="71978"/>
                        <a14:foregroundMark x1="83173" y1="75824" x2="82212" y2="80769"/>
                        <a14:foregroundMark x1="77404" y1="75824" x2="88942" y2="73626"/>
                        <a14:foregroundMark x1="85096" y1="75275" x2="84615" y2="80220"/>
                        <a14:foregroundMark x1="86058" y1="75824" x2="86058" y2="78571"/>
                        <a14:foregroundMark x1="19231" y1="85165" x2="17788" y2="62088"/>
                        <a14:foregroundMark x1="17788" y1="62088" x2="962" y2="65934"/>
                      </a14:backgroundRemoval>
                    </a14:imgEffect>
                  </a14:imgLayer>
                </a14:imgProps>
              </a:ext>
            </a:extLst>
          </a:blip>
          <a:srcRect r="19268"/>
          <a:stretch/>
        </p:blipFill>
        <p:spPr>
          <a:xfrm>
            <a:off x="3833632" y="5241714"/>
            <a:ext cx="918241" cy="760188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88CA0CC1-AC5A-4669-A9B3-94021D3C77B0}"/>
              </a:ext>
            </a:extLst>
          </p:cNvPr>
          <p:cNvSpPr txBox="1"/>
          <p:nvPr/>
        </p:nvSpPr>
        <p:spPr>
          <a:xfrm>
            <a:off x="3910189" y="4874045"/>
            <a:ext cx="99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LCAT3</a:t>
            </a:r>
            <a:endParaRPr lang="zh-TW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6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BD0124-BE17-48C3-A744-081937B3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Picture 2" descr="RNA N6-methyladenosine modification in cancers: current status and  perspectives - Researcher | An App For Academics">
            <a:extLst>
              <a:ext uri="{FF2B5EF4-FFF2-40B4-BE49-F238E27FC236}">
                <a16:creationId xmlns:a16="http://schemas.microsoft.com/office/drawing/2014/main" id="{3773D346-F8AE-4542-B8BE-F0EBA9940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764" y="1394895"/>
            <a:ext cx="9601404" cy="47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6F8E48B-63F4-46A0-BA22-2119706A119B}"/>
              </a:ext>
            </a:extLst>
          </p:cNvPr>
          <p:cNvSpPr txBox="1"/>
          <p:nvPr/>
        </p:nvSpPr>
        <p:spPr>
          <a:xfrm>
            <a:off x="8735807" y="6390530"/>
            <a:ext cx="27639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Cell Research , 2018</a:t>
            </a:r>
            <a:endParaRPr lang="en-US" altLang="zh-TW" sz="1600" b="0" i="0" strike="noStrike" dirty="0">
              <a:effectLst/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764B6A4D-7C16-4E31-9B38-424BD4AA0F69}"/>
              </a:ext>
            </a:extLst>
          </p:cNvPr>
          <p:cNvSpPr txBox="1"/>
          <p:nvPr/>
        </p:nvSpPr>
        <p:spPr>
          <a:xfrm>
            <a:off x="421544" y="1308650"/>
            <a:ext cx="3327668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N6-adenosine-</a:t>
            </a:r>
          </a:p>
          <a:p>
            <a:pPr algn="ctr"/>
            <a:r>
              <a:rPr lang="en-US" altLang="zh-TW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methyltransferase complex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6181B10-3F4F-440D-B83F-217EB1A57CE7}"/>
              </a:ext>
            </a:extLst>
          </p:cNvPr>
          <p:cNvSpPr txBox="1"/>
          <p:nvPr/>
        </p:nvSpPr>
        <p:spPr>
          <a:xfrm>
            <a:off x="101848" y="6178266"/>
            <a:ext cx="729472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0" i="0" dirty="0">
                <a:effectLst/>
                <a:latin typeface="arial" panose="020B0604020202020204" pitchFamily="34" charset="0"/>
              </a:rPr>
              <a:t>METTL3: Methyltransferase-like 3</a:t>
            </a:r>
          </a:p>
          <a:p>
            <a:r>
              <a:rPr lang="en-US" altLang="zh-TW" sz="1600" b="0" i="0" dirty="0">
                <a:effectLst/>
                <a:latin typeface="arial" panose="020B0604020202020204" pitchFamily="34" charset="0"/>
              </a:rPr>
              <a:t>METTL14: Methyltransferase-like 14</a:t>
            </a:r>
            <a:endParaRPr lang="zh-TW" altLang="en-US" sz="1600" dirty="0"/>
          </a:p>
          <a:p>
            <a:endParaRPr lang="zh-TW" altLang="en-US" sz="1600" dirty="0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700DC0A-91E1-411E-88EE-443989D9F33B}"/>
              </a:ext>
            </a:extLst>
          </p:cNvPr>
          <p:cNvSpPr/>
          <p:nvPr/>
        </p:nvSpPr>
        <p:spPr>
          <a:xfrm>
            <a:off x="3450083" y="1576533"/>
            <a:ext cx="3026917" cy="13825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F70577B-C89B-4888-801F-2D14E1926E2F}"/>
              </a:ext>
            </a:extLst>
          </p:cNvPr>
          <p:cNvCxnSpPr>
            <a:cxnSpLocks/>
          </p:cNvCxnSpPr>
          <p:nvPr/>
        </p:nvCxnSpPr>
        <p:spPr>
          <a:xfrm>
            <a:off x="2745970" y="2020570"/>
            <a:ext cx="554805" cy="21358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標題 1">
            <a:extLst>
              <a:ext uri="{FF2B5EF4-FFF2-40B4-BE49-F238E27FC236}">
                <a16:creationId xmlns:a16="http://schemas.microsoft.com/office/drawing/2014/main" id="{B61CFA4F-3331-43C4-9BCB-DA11BCC85758}"/>
              </a:ext>
            </a:extLst>
          </p:cNvPr>
          <p:cNvSpPr txBox="1">
            <a:spLocks/>
          </p:cNvSpPr>
          <p:nvPr/>
        </p:nvSpPr>
        <p:spPr>
          <a:xfrm>
            <a:off x="838200" y="507600"/>
            <a:ext cx="105156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methylation (m6A)</a:t>
            </a:r>
            <a:endParaRPr lang="zh-TW" alt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72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59938-3CEB-4E3A-B78B-15A2E4B4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LCAT3 is associated with poor prognosis of LUAD</a:t>
            </a:r>
            <a:endParaRPr lang="zh-TW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1FC974-C94D-4DB0-AA00-3E23C11C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99A1866-4580-4EAB-885C-B1CDF76DA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410" y="1690688"/>
            <a:ext cx="7618790" cy="479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5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6DF1B15-4CB4-44B9-B7C4-493C2D49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5006717-1EEA-4CBB-9DFC-8972237CB1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75"/>
          <a:stretch/>
        </p:blipFill>
        <p:spPr>
          <a:xfrm>
            <a:off x="2386362" y="777988"/>
            <a:ext cx="7533815" cy="30973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3B9A8A2-C735-47CD-86DD-6D6672C67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3"/>
          <a:stretch/>
        </p:blipFill>
        <p:spPr>
          <a:xfrm>
            <a:off x="2538822" y="3799128"/>
            <a:ext cx="7266816" cy="3058871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:a16="http://schemas.microsoft.com/office/drawing/2014/main" id="{3510F07D-9538-4AA4-953C-A04A550D9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711" y="-2940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LCAT3 is associated with poor prognosis of LUAD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4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7147A4-1987-4B6E-AAF6-D4190CF5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1F35E32-80E0-4FDC-B23F-0AE65E84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25" y="509254"/>
            <a:ext cx="7706350" cy="608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4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E834CE-C270-40D5-BDBE-915A5E91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576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LCAT3 is upregulated by METTL3 through m6A modification</a:t>
            </a:r>
            <a:endParaRPr lang="zh-TW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94845B2-A352-486A-9E98-1E901D94A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80EA0-0670-4B57-937B-3747673E29C6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EB18453-8E5A-4722-88C4-DE3EA071F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1620" y="828395"/>
            <a:ext cx="3039344" cy="315693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142C37F-4E92-40F9-BA1B-C8CB16F36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812" y="1193066"/>
            <a:ext cx="3807018" cy="256581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EF76B45-3EED-410A-80B7-4281A33E14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48" t="4187" r="12248" b="6897"/>
          <a:stretch/>
        </p:blipFill>
        <p:spPr>
          <a:xfrm>
            <a:off x="2672819" y="3832148"/>
            <a:ext cx="3039344" cy="288932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478C5625-634F-4099-8434-109562436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562" y="3789749"/>
            <a:ext cx="3264619" cy="3068251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897A23DA-F71E-4E96-B101-B6474590BC2C}"/>
              </a:ext>
            </a:extLst>
          </p:cNvPr>
          <p:cNvSpPr txBox="1"/>
          <p:nvPr/>
        </p:nvSpPr>
        <p:spPr>
          <a:xfrm>
            <a:off x="7348009" y="911065"/>
            <a:ext cx="126259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Arial" panose="020B0604020202020204" pitchFamily="34" charset="0"/>
                <a:cs typeface="Arial" panose="020B0604020202020204" pitchFamily="34" charset="0"/>
              </a:rPr>
              <a:t>CRISPR Cas9</a:t>
            </a:r>
            <a:endParaRPr lang="zh-TW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57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350</Words>
  <Application>Microsoft Office PowerPoint</Application>
  <PresentationFormat>寬螢幕</PresentationFormat>
  <Paragraphs>105</Paragraphs>
  <Slides>27</Slides>
  <Notes>1</Notes>
  <HiddenSlides>1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WarnockPro-Regular</vt:lpstr>
      <vt:lpstr>arial</vt:lpstr>
      <vt:lpstr>arial</vt:lpstr>
      <vt:lpstr>Calibri</vt:lpstr>
      <vt:lpstr>Calibri Light</vt:lpstr>
      <vt:lpstr>Office 佈景主題</vt:lpstr>
      <vt:lpstr>PowerPoint 簡報</vt:lpstr>
      <vt:lpstr>Lung Cancer</vt:lpstr>
      <vt:lpstr>Subclasses of lung cancer</vt:lpstr>
      <vt:lpstr>PowerPoint 簡報</vt:lpstr>
      <vt:lpstr>PowerPoint 簡報</vt:lpstr>
      <vt:lpstr>LCAT3 is associated with poor prognosis of LUAD</vt:lpstr>
      <vt:lpstr>LCAT3 is associated with poor prognosis of LUAD</vt:lpstr>
      <vt:lpstr>PowerPoint 簡報</vt:lpstr>
      <vt:lpstr>LCAT3 is upregulated by METTL3 through m6A modification</vt:lpstr>
      <vt:lpstr>PowerPoint 簡報</vt:lpstr>
      <vt:lpstr>PowerPoint 簡報</vt:lpstr>
      <vt:lpstr>LCAT3 promotes proliferation of lung cancer cells both in vitro and in vivo</vt:lpstr>
      <vt:lpstr>PowerPoint 簡報</vt:lpstr>
      <vt:lpstr>PowerPoint 簡報</vt:lpstr>
      <vt:lpstr>Effects of LCAT3 on migration, invasion, and cell cycle of lung cancer cells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ann Chen</dc:creator>
  <cp:lastModifiedBy>ann Chen</cp:lastModifiedBy>
  <cp:revision>10</cp:revision>
  <dcterms:created xsi:type="dcterms:W3CDTF">2021-10-03T10:07:07Z</dcterms:created>
  <dcterms:modified xsi:type="dcterms:W3CDTF">2021-10-04T01:45:32Z</dcterms:modified>
</cp:coreProperties>
</file>