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57" r:id="rId5"/>
    <p:sldId id="258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2869D-2DB6-41ED-9BD4-2AE627D5656F}" v="120" dt="2022-02-17T16:21:48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hen" userId="814caa1dda11211f" providerId="LiveId" clId="{22D2869D-2DB6-41ED-9BD4-2AE627D5656F}"/>
    <pc:docChg chg="undo custSel addSld modSld">
      <pc:chgData name="ann Chen" userId="814caa1dda11211f" providerId="LiveId" clId="{22D2869D-2DB6-41ED-9BD4-2AE627D5656F}" dt="2022-02-17T16:21:54.024" v="438" actId="1076"/>
      <pc:docMkLst>
        <pc:docMk/>
      </pc:docMkLst>
      <pc:sldChg chg="addSp delSp modSp new mod modTransition">
        <pc:chgData name="ann Chen" userId="814caa1dda11211f" providerId="LiveId" clId="{22D2869D-2DB6-41ED-9BD4-2AE627D5656F}" dt="2022-02-17T15:48:30.995" v="217"/>
        <pc:sldMkLst>
          <pc:docMk/>
          <pc:sldMk cId="4226475600" sldId="256"/>
        </pc:sldMkLst>
        <pc:spChg chg="del">
          <ac:chgData name="ann Chen" userId="814caa1dda11211f" providerId="LiveId" clId="{22D2869D-2DB6-41ED-9BD4-2AE627D5656F}" dt="2022-02-17T14:47:21.601" v="2" actId="478"/>
          <ac:spMkLst>
            <pc:docMk/>
            <pc:sldMk cId="4226475600" sldId="256"/>
            <ac:spMk id="2" creationId="{987FB150-3B83-4926-96AD-38467D8D2832}"/>
          </ac:spMkLst>
        </pc:spChg>
        <pc:spChg chg="del">
          <ac:chgData name="ann Chen" userId="814caa1dda11211f" providerId="LiveId" clId="{22D2869D-2DB6-41ED-9BD4-2AE627D5656F}" dt="2022-02-17T14:48:34.654" v="5" actId="478"/>
          <ac:spMkLst>
            <pc:docMk/>
            <pc:sldMk cId="4226475600" sldId="256"/>
            <ac:spMk id="3" creationId="{B66F8666-3381-46C6-AF52-A2BD84EB404B}"/>
          </ac:spMkLst>
        </pc:spChg>
        <pc:spChg chg="add mod">
          <ac:chgData name="ann Chen" userId="814caa1dda11211f" providerId="LiveId" clId="{22D2869D-2DB6-41ED-9BD4-2AE627D5656F}" dt="2022-02-17T14:48:56.892" v="16" actId="20577"/>
          <ac:spMkLst>
            <pc:docMk/>
            <pc:sldMk cId="4226475600" sldId="256"/>
            <ac:spMk id="6" creationId="{255489FE-B247-4D43-8F63-74648CB491F0}"/>
          </ac:spMkLst>
        </pc:spChg>
        <pc:picChg chg="add mod">
          <ac:chgData name="ann Chen" userId="814caa1dda11211f" providerId="LiveId" clId="{22D2869D-2DB6-41ED-9BD4-2AE627D5656F}" dt="2022-02-17T14:48:41.458" v="8" actId="1076"/>
          <ac:picMkLst>
            <pc:docMk/>
            <pc:sldMk cId="4226475600" sldId="256"/>
            <ac:picMk id="5" creationId="{F877E386-7FFC-45F8-99CA-A37493719293}"/>
          </ac:picMkLst>
        </pc:picChg>
      </pc:sldChg>
      <pc:sldChg chg="addSp delSp modSp new mod modTransition">
        <pc:chgData name="ann Chen" userId="814caa1dda11211f" providerId="LiveId" clId="{22D2869D-2DB6-41ED-9BD4-2AE627D5656F}" dt="2022-02-17T15:48:30.996" v="218"/>
        <pc:sldMkLst>
          <pc:docMk/>
          <pc:sldMk cId="4075325438" sldId="257"/>
        </pc:sldMkLst>
        <pc:spChg chg="del">
          <ac:chgData name="ann Chen" userId="814caa1dda11211f" providerId="LiveId" clId="{22D2869D-2DB6-41ED-9BD4-2AE627D5656F}" dt="2022-02-17T14:49:02.457" v="17" actId="478"/>
          <ac:spMkLst>
            <pc:docMk/>
            <pc:sldMk cId="4075325438" sldId="257"/>
            <ac:spMk id="2" creationId="{C3935C52-5B8B-4347-89F2-B2D99E6B03BD}"/>
          </ac:spMkLst>
        </pc:spChg>
        <pc:spChg chg="del">
          <ac:chgData name="ann Chen" userId="814caa1dda11211f" providerId="LiveId" clId="{22D2869D-2DB6-41ED-9BD4-2AE627D5656F}" dt="2022-02-17T14:49:02.457" v="17" actId="478"/>
          <ac:spMkLst>
            <pc:docMk/>
            <pc:sldMk cId="4075325438" sldId="257"/>
            <ac:spMk id="3" creationId="{BECAD285-645E-409A-BFBC-BBDD412B01F6}"/>
          </ac:spMkLst>
        </pc:spChg>
        <pc:spChg chg="add mod">
          <ac:chgData name="ann Chen" userId="814caa1dda11211f" providerId="LiveId" clId="{22D2869D-2DB6-41ED-9BD4-2AE627D5656F}" dt="2022-02-17T14:59:40.029" v="215" actId="1076"/>
          <ac:spMkLst>
            <pc:docMk/>
            <pc:sldMk cId="4075325438" sldId="257"/>
            <ac:spMk id="18" creationId="{0862AC71-E11A-48B5-9686-EEA6F3A8F070}"/>
          </ac:spMkLst>
        </pc:spChg>
        <pc:picChg chg="add mod">
          <ac:chgData name="ann Chen" userId="814caa1dda11211f" providerId="LiveId" clId="{22D2869D-2DB6-41ED-9BD4-2AE627D5656F}" dt="2022-02-17T14:56:49.300" v="168" actId="14100"/>
          <ac:picMkLst>
            <pc:docMk/>
            <pc:sldMk cId="4075325438" sldId="257"/>
            <ac:picMk id="5" creationId="{57927B9A-ADB9-422C-86C6-1C10EBEF4BD6}"/>
          </ac:picMkLst>
        </pc:picChg>
        <pc:picChg chg="add del mod">
          <ac:chgData name="ann Chen" userId="814caa1dda11211f" providerId="LiveId" clId="{22D2869D-2DB6-41ED-9BD4-2AE627D5656F}" dt="2022-02-17T14:56:58.243" v="172" actId="1076"/>
          <ac:picMkLst>
            <pc:docMk/>
            <pc:sldMk cId="4075325438" sldId="257"/>
            <ac:picMk id="7" creationId="{D5E96632-2436-4CA1-B9A1-107C36A87C11}"/>
          </ac:picMkLst>
        </pc:picChg>
        <pc:picChg chg="add del mod">
          <ac:chgData name="ann Chen" userId="814caa1dda11211f" providerId="LiveId" clId="{22D2869D-2DB6-41ED-9BD4-2AE627D5656F}" dt="2022-02-17T14:55:27.963" v="139" actId="478"/>
          <ac:picMkLst>
            <pc:docMk/>
            <pc:sldMk cId="4075325438" sldId="257"/>
            <ac:picMk id="9" creationId="{A52514F0-425E-40B5-A242-B79D3346C622}"/>
          </ac:picMkLst>
        </pc:picChg>
        <pc:picChg chg="add del mod">
          <ac:chgData name="ann Chen" userId="814caa1dda11211f" providerId="LiveId" clId="{22D2869D-2DB6-41ED-9BD4-2AE627D5656F}" dt="2022-02-17T14:55:26.252" v="137" actId="478"/>
          <ac:picMkLst>
            <pc:docMk/>
            <pc:sldMk cId="4075325438" sldId="257"/>
            <ac:picMk id="11" creationId="{7A6DA2AE-C9CA-44E4-A3A9-6DBF1848EF52}"/>
          </ac:picMkLst>
        </pc:picChg>
        <pc:picChg chg="add del mod">
          <ac:chgData name="ann Chen" userId="814caa1dda11211f" providerId="LiveId" clId="{22D2869D-2DB6-41ED-9BD4-2AE627D5656F}" dt="2022-02-17T14:55:10.061" v="132" actId="478"/>
          <ac:picMkLst>
            <pc:docMk/>
            <pc:sldMk cId="4075325438" sldId="257"/>
            <ac:picMk id="13" creationId="{32E10AAB-957B-4F92-8111-F81193578C58}"/>
          </ac:picMkLst>
        </pc:picChg>
        <pc:picChg chg="add del mod">
          <ac:chgData name="ann Chen" userId="814caa1dda11211f" providerId="LiveId" clId="{22D2869D-2DB6-41ED-9BD4-2AE627D5656F}" dt="2022-02-17T14:55:26.252" v="137" actId="478"/>
          <ac:picMkLst>
            <pc:docMk/>
            <pc:sldMk cId="4075325438" sldId="257"/>
            <ac:picMk id="14" creationId="{1FF66913-6CB9-46B3-B218-5B51CAC237D9}"/>
          </ac:picMkLst>
        </pc:picChg>
        <pc:picChg chg="add del mod">
          <ac:chgData name="ann Chen" userId="814caa1dda11211f" providerId="LiveId" clId="{22D2869D-2DB6-41ED-9BD4-2AE627D5656F}" dt="2022-02-17T14:55:22.917" v="136" actId="478"/>
          <ac:picMkLst>
            <pc:docMk/>
            <pc:sldMk cId="4075325438" sldId="257"/>
            <ac:picMk id="15" creationId="{BD039F2E-AED6-409E-82D4-687A7A8F54B9}"/>
          </ac:picMkLst>
        </pc:picChg>
        <pc:picChg chg="add del mod">
          <ac:chgData name="ann Chen" userId="814caa1dda11211f" providerId="LiveId" clId="{22D2869D-2DB6-41ED-9BD4-2AE627D5656F}" dt="2022-02-17T14:55:22.917" v="136" actId="478"/>
          <ac:picMkLst>
            <pc:docMk/>
            <pc:sldMk cId="4075325438" sldId="257"/>
            <ac:picMk id="16" creationId="{B275B1D3-D5BE-4264-A0AA-55DBED6BBADC}"/>
          </ac:picMkLst>
        </pc:picChg>
      </pc:sldChg>
      <pc:sldChg chg="addSp modSp add mod modTransition">
        <pc:chgData name="ann Chen" userId="814caa1dda11211f" providerId="LiveId" clId="{22D2869D-2DB6-41ED-9BD4-2AE627D5656F}" dt="2022-02-17T15:48:30.996" v="219"/>
        <pc:sldMkLst>
          <pc:docMk/>
          <pc:sldMk cId="4170224348" sldId="258"/>
        </pc:sldMkLst>
        <pc:spChg chg="add mod">
          <ac:chgData name="ann Chen" userId="814caa1dda11211f" providerId="LiveId" clId="{22D2869D-2DB6-41ED-9BD4-2AE627D5656F}" dt="2022-02-17T14:59:32.510" v="213" actId="1076"/>
          <ac:spMkLst>
            <pc:docMk/>
            <pc:sldMk cId="4170224348" sldId="258"/>
            <ac:spMk id="4" creationId="{0A8DF0DE-2076-4F9E-934F-BC5CD8A357F1}"/>
          </ac:spMkLst>
        </pc:spChg>
        <pc:picChg chg="add mod">
          <ac:chgData name="ann Chen" userId="814caa1dda11211f" providerId="LiveId" clId="{22D2869D-2DB6-41ED-9BD4-2AE627D5656F}" dt="2022-02-17T14:58:04.638" v="183" actId="1076"/>
          <ac:picMkLst>
            <pc:docMk/>
            <pc:sldMk cId="4170224348" sldId="258"/>
            <ac:picMk id="2" creationId="{B92C972A-E389-4ECC-9DBD-F85C2DD9F9A4}"/>
          </ac:picMkLst>
        </pc:picChg>
        <pc:picChg chg="add mod">
          <ac:chgData name="ann Chen" userId="814caa1dda11211f" providerId="LiveId" clId="{22D2869D-2DB6-41ED-9BD4-2AE627D5656F}" dt="2022-02-17T14:58:04.638" v="183" actId="1076"/>
          <ac:picMkLst>
            <pc:docMk/>
            <pc:sldMk cId="4170224348" sldId="258"/>
            <ac:picMk id="3" creationId="{CABFCA4C-3AB5-4971-A9A4-45BBD16F4B07}"/>
          </ac:picMkLst>
        </pc:picChg>
      </pc:sldChg>
      <pc:sldChg chg="addSp modSp add mod modTransition">
        <pc:chgData name="ann Chen" userId="814caa1dda11211f" providerId="LiveId" clId="{22D2869D-2DB6-41ED-9BD4-2AE627D5656F}" dt="2022-02-17T15:48:39.965" v="230" actId="1076"/>
        <pc:sldMkLst>
          <pc:docMk/>
          <pc:sldMk cId="1683753594" sldId="259"/>
        </pc:sldMkLst>
        <pc:spChg chg="add mod">
          <ac:chgData name="ann Chen" userId="814caa1dda11211f" providerId="LiveId" clId="{22D2869D-2DB6-41ED-9BD4-2AE627D5656F}" dt="2022-02-17T15:48:35.175" v="228" actId="1076"/>
          <ac:spMkLst>
            <pc:docMk/>
            <pc:sldMk cId="1683753594" sldId="259"/>
            <ac:spMk id="3" creationId="{7F6F1F5B-153C-46A0-B0E9-43EB9829E44E}"/>
          </ac:spMkLst>
        </pc:spChg>
        <pc:picChg chg="add mod">
          <ac:chgData name="ann Chen" userId="814caa1dda11211f" providerId="LiveId" clId="{22D2869D-2DB6-41ED-9BD4-2AE627D5656F}" dt="2022-02-17T15:48:39.965" v="230" actId="1076"/>
          <ac:picMkLst>
            <pc:docMk/>
            <pc:sldMk cId="1683753594" sldId="259"/>
            <ac:picMk id="5" creationId="{4405F9F2-0378-4FA9-8F4A-8F633BF12961}"/>
          </ac:picMkLst>
        </pc:picChg>
      </pc:sldChg>
      <pc:sldChg chg="addSp modSp add mod modTransition">
        <pc:chgData name="ann Chen" userId="814caa1dda11211f" providerId="LiveId" clId="{22D2869D-2DB6-41ED-9BD4-2AE627D5656F}" dt="2022-02-17T15:52:30.395" v="243" actId="1076"/>
        <pc:sldMkLst>
          <pc:docMk/>
          <pc:sldMk cId="3624697180" sldId="260"/>
        </pc:sldMkLst>
        <pc:spChg chg="add mod">
          <ac:chgData name="ann Chen" userId="814caa1dda11211f" providerId="LiveId" clId="{22D2869D-2DB6-41ED-9BD4-2AE627D5656F}" dt="2022-02-17T15:52:30.395" v="243" actId="1076"/>
          <ac:spMkLst>
            <pc:docMk/>
            <pc:sldMk cId="3624697180" sldId="260"/>
            <ac:spMk id="4" creationId="{5673FF41-08D8-4883-A0BA-A99B6A6F9930}"/>
          </ac:spMkLst>
        </pc:spChg>
        <pc:picChg chg="add mod">
          <ac:chgData name="ann Chen" userId="814caa1dda11211f" providerId="LiveId" clId="{22D2869D-2DB6-41ED-9BD4-2AE627D5656F}" dt="2022-02-17T15:50:46.011" v="238" actId="1076"/>
          <ac:picMkLst>
            <pc:docMk/>
            <pc:sldMk cId="3624697180" sldId="260"/>
            <ac:picMk id="3" creationId="{E41DD7EF-E716-43E2-AD18-3C993D09ED52}"/>
          </ac:picMkLst>
        </pc:picChg>
      </pc:sldChg>
      <pc:sldChg chg="addSp modSp add mod modTransition">
        <pc:chgData name="ann Chen" userId="814caa1dda11211f" providerId="LiveId" clId="{22D2869D-2DB6-41ED-9BD4-2AE627D5656F}" dt="2022-02-17T15:56:30.651" v="272" actId="1076"/>
        <pc:sldMkLst>
          <pc:docMk/>
          <pc:sldMk cId="2207547885" sldId="261"/>
        </pc:sldMkLst>
        <pc:spChg chg="add mod">
          <ac:chgData name="ann Chen" userId="814caa1dda11211f" providerId="LiveId" clId="{22D2869D-2DB6-41ED-9BD4-2AE627D5656F}" dt="2022-02-17T15:55:46.076" v="261" actId="1076"/>
          <ac:spMkLst>
            <pc:docMk/>
            <pc:sldMk cId="2207547885" sldId="261"/>
            <ac:spMk id="4" creationId="{47603630-5525-4241-969A-8718F07F9196}"/>
          </ac:spMkLst>
        </pc:spChg>
        <pc:picChg chg="add mod">
          <ac:chgData name="ann Chen" userId="814caa1dda11211f" providerId="LiveId" clId="{22D2869D-2DB6-41ED-9BD4-2AE627D5656F}" dt="2022-02-17T15:56:30.651" v="272" actId="1076"/>
          <ac:picMkLst>
            <pc:docMk/>
            <pc:sldMk cId="2207547885" sldId="261"/>
            <ac:picMk id="3" creationId="{65E24C99-91A7-4F8B-8162-9A84E2ACF4B9}"/>
          </ac:picMkLst>
        </pc:picChg>
      </pc:sldChg>
      <pc:sldChg chg="addSp delSp modSp add mod modTransition setBg">
        <pc:chgData name="ann Chen" userId="814caa1dda11211f" providerId="LiveId" clId="{22D2869D-2DB6-41ED-9BD4-2AE627D5656F}" dt="2022-02-17T15:56:25" v="270" actId="1076"/>
        <pc:sldMkLst>
          <pc:docMk/>
          <pc:sldMk cId="2361749554" sldId="262"/>
        </pc:sldMkLst>
        <pc:spChg chg="add mod ord">
          <ac:chgData name="ann Chen" userId="814caa1dda11211f" providerId="LiveId" clId="{22D2869D-2DB6-41ED-9BD4-2AE627D5656F}" dt="2022-02-17T15:56:25" v="270" actId="1076"/>
          <ac:spMkLst>
            <pc:docMk/>
            <pc:sldMk cId="2361749554" sldId="262"/>
            <ac:spMk id="2" creationId="{20156C6F-4FCE-474B-B9DE-857D2B2FEFB1}"/>
          </ac:spMkLst>
        </pc:spChg>
        <pc:spChg chg="add del">
          <ac:chgData name="ann Chen" userId="814caa1dda11211f" providerId="LiveId" clId="{22D2869D-2DB6-41ED-9BD4-2AE627D5656F}" dt="2022-02-17T15:56:14.998" v="265" actId="26606"/>
          <ac:spMkLst>
            <pc:docMk/>
            <pc:sldMk cId="2361749554" sldId="262"/>
            <ac:spMk id="9" creationId="{D4771268-CB57-404A-9271-370EB28F6090}"/>
          </ac:spMkLst>
        </pc:spChg>
        <pc:spChg chg="add del">
          <ac:chgData name="ann Chen" userId="814caa1dda11211f" providerId="LiveId" clId="{22D2869D-2DB6-41ED-9BD4-2AE627D5656F}" dt="2022-02-17T15:56:17.496" v="267" actId="26606"/>
          <ac:spMkLst>
            <pc:docMk/>
            <pc:sldMk cId="2361749554" sldId="262"/>
            <ac:spMk id="12" creationId="{37C89E4B-3C9F-44B9-8B86-D9E3D112D8EC}"/>
          </ac:spMkLst>
        </pc:spChg>
        <pc:picChg chg="add mod">
          <ac:chgData name="ann Chen" userId="814caa1dda11211f" providerId="LiveId" clId="{22D2869D-2DB6-41ED-9BD4-2AE627D5656F}" dt="2022-02-17T15:56:22.939" v="269" actId="1076"/>
          <ac:picMkLst>
            <pc:docMk/>
            <pc:sldMk cId="2361749554" sldId="262"/>
            <ac:picMk id="4" creationId="{810ECAD0-2E1D-4FF1-B8C1-9EC6D8D8F959}"/>
          </ac:picMkLst>
        </pc:picChg>
        <pc:cxnChg chg="add del">
          <ac:chgData name="ann Chen" userId="814caa1dda11211f" providerId="LiveId" clId="{22D2869D-2DB6-41ED-9BD4-2AE627D5656F}" dt="2022-02-17T15:56:17.496" v="267" actId="26606"/>
          <ac:cxnSpMkLst>
            <pc:docMk/>
            <pc:sldMk cId="2361749554" sldId="262"/>
            <ac:cxnSpMk id="11" creationId="{AA2EAA10-076F-46BD-8F0F-B9A2FB77A85C}"/>
          </ac:cxnSpMkLst>
        </pc:cxnChg>
        <pc:cxnChg chg="add del">
          <ac:chgData name="ann Chen" userId="814caa1dda11211f" providerId="LiveId" clId="{22D2869D-2DB6-41ED-9BD4-2AE627D5656F}" dt="2022-02-17T15:56:17.496" v="267" actId="26606"/>
          <ac:cxnSpMkLst>
            <pc:docMk/>
            <pc:sldMk cId="2361749554" sldId="262"/>
            <ac:cxnSpMk id="13" creationId="{D891E407-403B-4764-86C9-33A56D3BCAA3}"/>
          </ac:cxnSpMkLst>
        </pc:cxnChg>
      </pc:sldChg>
      <pc:sldChg chg="addSp delSp modSp add mod modTransition">
        <pc:chgData name="ann Chen" userId="814caa1dda11211f" providerId="LiveId" clId="{22D2869D-2DB6-41ED-9BD4-2AE627D5656F}" dt="2022-02-17T16:00:01.086" v="287" actId="1076"/>
        <pc:sldMkLst>
          <pc:docMk/>
          <pc:sldMk cId="3649734410" sldId="263"/>
        </pc:sldMkLst>
        <pc:spChg chg="add mod">
          <ac:chgData name="ann Chen" userId="814caa1dda11211f" providerId="LiveId" clId="{22D2869D-2DB6-41ED-9BD4-2AE627D5656F}" dt="2022-02-17T15:56:59.979" v="278" actId="1076"/>
          <ac:spMkLst>
            <pc:docMk/>
            <pc:sldMk cId="3649734410" sldId="263"/>
            <ac:spMk id="3" creationId="{CA3754B1-7548-4193-B4D1-93AB20B2A56C}"/>
          </ac:spMkLst>
        </pc:spChg>
        <pc:picChg chg="add del mod">
          <ac:chgData name="ann Chen" userId="814caa1dda11211f" providerId="LiveId" clId="{22D2869D-2DB6-41ED-9BD4-2AE627D5656F}" dt="2022-02-17T15:57:26.357" v="284" actId="478"/>
          <ac:picMkLst>
            <pc:docMk/>
            <pc:sldMk cId="3649734410" sldId="263"/>
            <ac:picMk id="5" creationId="{9065A05C-E269-407F-A534-CBD605203262}"/>
          </ac:picMkLst>
        </pc:picChg>
        <pc:picChg chg="add mod">
          <ac:chgData name="ann Chen" userId="814caa1dda11211f" providerId="LiveId" clId="{22D2869D-2DB6-41ED-9BD4-2AE627D5656F}" dt="2022-02-17T16:00:01.086" v="287" actId="1076"/>
          <ac:picMkLst>
            <pc:docMk/>
            <pc:sldMk cId="3649734410" sldId="263"/>
            <ac:picMk id="7" creationId="{08313FAA-35A7-48B9-8BF2-14FB36B4A892}"/>
          </ac:picMkLst>
        </pc:picChg>
      </pc:sldChg>
      <pc:sldChg chg="addSp modSp add mod modTransition">
        <pc:chgData name="ann Chen" userId="814caa1dda11211f" providerId="LiveId" clId="{22D2869D-2DB6-41ED-9BD4-2AE627D5656F}" dt="2022-02-17T16:01:24.493" v="309" actId="20577"/>
        <pc:sldMkLst>
          <pc:docMk/>
          <pc:sldMk cId="3960773172" sldId="264"/>
        </pc:sldMkLst>
        <pc:spChg chg="add mod">
          <ac:chgData name="ann Chen" userId="814caa1dda11211f" providerId="LiveId" clId="{22D2869D-2DB6-41ED-9BD4-2AE627D5656F}" dt="2022-02-17T16:01:24.493" v="309" actId="20577"/>
          <ac:spMkLst>
            <pc:docMk/>
            <pc:sldMk cId="3960773172" sldId="264"/>
            <ac:spMk id="2" creationId="{07064284-BB7F-4941-B7F2-F52838331896}"/>
          </ac:spMkLst>
        </pc:spChg>
        <pc:picChg chg="add mod">
          <ac:chgData name="ann Chen" userId="814caa1dda11211f" providerId="LiveId" clId="{22D2869D-2DB6-41ED-9BD4-2AE627D5656F}" dt="2022-02-17T16:00:32.827" v="291" actId="1076"/>
          <ac:picMkLst>
            <pc:docMk/>
            <pc:sldMk cId="3960773172" sldId="264"/>
            <ac:picMk id="4" creationId="{C64C55D7-E4FF-4EEE-8936-F23CE37997E1}"/>
          </ac:picMkLst>
        </pc:picChg>
      </pc:sldChg>
      <pc:sldChg chg="addSp modSp add mod modTransition">
        <pc:chgData name="ann Chen" userId="814caa1dda11211f" providerId="LiveId" clId="{22D2869D-2DB6-41ED-9BD4-2AE627D5656F}" dt="2022-02-17T16:03:34.286" v="316" actId="1076"/>
        <pc:sldMkLst>
          <pc:docMk/>
          <pc:sldMk cId="3456028298" sldId="265"/>
        </pc:sldMkLst>
        <pc:spChg chg="add mod">
          <ac:chgData name="ann Chen" userId="814caa1dda11211f" providerId="LiveId" clId="{22D2869D-2DB6-41ED-9BD4-2AE627D5656F}" dt="2022-02-17T16:01:19.134" v="304" actId="1076"/>
          <ac:spMkLst>
            <pc:docMk/>
            <pc:sldMk cId="3456028298" sldId="265"/>
            <ac:spMk id="3" creationId="{A61A92E9-247F-4DE2-99D3-73FE1B5B4038}"/>
          </ac:spMkLst>
        </pc:spChg>
        <pc:picChg chg="add mod">
          <ac:chgData name="ann Chen" userId="814caa1dda11211f" providerId="LiveId" clId="{22D2869D-2DB6-41ED-9BD4-2AE627D5656F}" dt="2022-02-17T16:03:34.286" v="316" actId="1076"/>
          <ac:picMkLst>
            <pc:docMk/>
            <pc:sldMk cId="3456028298" sldId="265"/>
            <ac:picMk id="5" creationId="{FE08575D-8E88-49BF-AE92-889B98E6AD6D}"/>
          </ac:picMkLst>
        </pc:picChg>
      </pc:sldChg>
      <pc:sldChg chg="addSp modSp add mod modTransition">
        <pc:chgData name="ann Chen" userId="814caa1dda11211f" providerId="LiveId" clId="{22D2869D-2DB6-41ED-9BD4-2AE627D5656F}" dt="2022-02-17T16:04:38.518" v="320" actId="1076"/>
        <pc:sldMkLst>
          <pc:docMk/>
          <pc:sldMk cId="2148427971" sldId="266"/>
        </pc:sldMkLst>
        <pc:spChg chg="add mod">
          <ac:chgData name="ann Chen" userId="814caa1dda11211f" providerId="LiveId" clId="{22D2869D-2DB6-41ED-9BD4-2AE627D5656F}" dt="2022-02-17T16:03:44.280" v="317"/>
          <ac:spMkLst>
            <pc:docMk/>
            <pc:sldMk cId="2148427971" sldId="266"/>
            <ac:spMk id="2" creationId="{A73022B1-4592-4E9E-8026-994FEB341EDD}"/>
          </ac:spMkLst>
        </pc:spChg>
        <pc:picChg chg="add mod">
          <ac:chgData name="ann Chen" userId="814caa1dda11211f" providerId="LiveId" clId="{22D2869D-2DB6-41ED-9BD4-2AE627D5656F}" dt="2022-02-17T16:04:38.518" v="320" actId="1076"/>
          <ac:picMkLst>
            <pc:docMk/>
            <pc:sldMk cId="2148427971" sldId="266"/>
            <ac:picMk id="4" creationId="{A5810557-3BF8-41BB-8E14-4028B92C68C4}"/>
          </ac:picMkLst>
        </pc:picChg>
      </pc:sldChg>
      <pc:sldChg chg="addSp delSp modSp new mod">
        <pc:chgData name="ann Chen" userId="814caa1dda11211f" providerId="LiveId" clId="{22D2869D-2DB6-41ED-9BD4-2AE627D5656F}" dt="2022-02-17T16:07:02.285" v="348" actId="1076"/>
        <pc:sldMkLst>
          <pc:docMk/>
          <pc:sldMk cId="1943984244" sldId="267"/>
        </pc:sldMkLst>
        <pc:spChg chg="del">
          <ac:chgData name="ann Chen" userId="814caa1dda11211f" providerId="LiveId" clId="{22D2869D-2DB6-41ED-9BD4-2AE627D5656F}" dt="2022-02-17T16:04:44.314" v="322" actId="478"/>
          <ac:spMkLst>
            <pc:docMk/>
            <pc:sldMk cId="1943984244" sldId="267"/>
            <ac:spMk id="2" creationId="{5F0AC249-BF3B-4CCF-995B-91FDD7429BF1}"/>
          </ac:spMkLst>
        </pc:spChg>
        <pc:spChg chg="del">
          <ac:chgData name="ann Chen" userId="814caa1dda11211f" providerId="LiveId" clId="{22D2869D-2DB6-41ED-9BD4-2AE627D5656F}" dt="2022-02-17T16:04:44.314" v="322" actId="478"/>
          <ac:spMkLst>
            <pc:docMk/>
            <pc:sldMk cId="1943984244" sldId="267"/>
            <ac:spMk id="3" creationId="{B073D523-175B-4BE7-8975-DA1D144ADD11}"/>
          </ac:spMkLst>
        </pc:spChg>
        <pc:spChg chg="add mod">
          <ac:chgData name="ann Chen" userId="814caa1dda11211f" providerId="LiveId" clId="{22D2869D-2DB6-41ED-9BD4-2AE627D5656F}" dt="2022-02-17T16:07:00.768" v="347" actId="1076"/>
          <ac:spMkLst>
            <pc:docMk/>
            <pc:sldMk cId="1943984244" sldId="267"/>
            <ac:spMk id="9" creationId="{3D0EBA51-3FBD-4FA7-A65B-7E2F39F3BB82}"/>
          </ac:spMkLst>
        </pc:spChg>
        <pc:picChg chg="add del">
          <ac:chgData name="ann Chen" userId="814caa1dda11211f" providerId="LiveId" clId="{22D2869D-2DB6-41ED-9BD4-2AE627D5656F}" dt="2022-02-17T16:04:49.657" v="326" actId="22"/>
          <ac:picMkLst>
            <pc:docMk/>
            <pc:sldMk cId="1943984244" sldId="267"/>
            <ac:picMk id="5" creationId="{0CE61A44-B7F9-486B-8BC5-3E120D23DA75}"/>
          </ac:picMkLst>
        </pc:picChg>
        <pc:picChg chg="add del">
          <ac:chgData name="ann Chen" userId="814caa1dda11211f" providerId="LiveId" clId="{22D2869D-2DB6-41ED-9BD4-2AE627D5656F}" dt="2022-02-17T16:04:48.805" v="325" actId="22"/>
          <ac:picMkLst>
            <pc:docMk/>
            <pc:sldMk cId="1943984244" sldId="267"/>
            <ac:picMk id="7" creationId="{CC1F4291-131C-4FB3-A16F-CE62BC949778}"/>
          </ac:picMkLst>
        </pc:picChg>
        <pc:picChg chg="add mod">
          <ac:chgData name="ann Chen" userId="814caa1dda11211f" providerId="LiveId" clId="{22D2869D-2DB6-41ED-9BD4-2AE627D5656F}" dt="2022-02-17T16:07:02.285" v="348" actId="1076"/>
          <ac:picMkLst>
            <pc:docMk/>
            <pc:sldMk cId="1943984244" sldId="267"/>
            <ac:picMk id="11" creationId="{369B04DC-4FAA-4776-BAFE-DC09A679CEA1}"/>
          </ac:picMkLst>
        </pc:picChg>
      </pc:sldChg>
      <pc:sldChg chg="addSp modSp add mod">
        <pc:chgData name="ann Chen" userId="814caa1dda11211f" providerId="LiveId" clId="{22D2869D-2DB6-41ED-9BD4-2AE627D5656F}" dt="2022-02-17T16:15:53.614" v="353" actId="1076"/>
        <pc:sldMkLst>
          <pc:docMk/>
          <pc:sldMk cId="1293692803" sldId="268"/>
        </pc:sldMkLst>
        <pc:spChg chg="add mod">
          <ac:chgData name="ann Chen" userId="814caa1dda11211f" providerId="LiveId" clId="{22D2869D-2DB6-41ED-9BD4-2AE627D5656F}" dt="2022-02-17T16:07:07.460" v="349"/>
          <ac:spMkLst>
            <pc:docMk/>
            <pc:sldMk cId="1293692803" sldId="268"/>
            <ac:spMk id="2" creationId="{D67E5443-8C0E-4189-9F10-C02695CB2B29}"/>
          </ac:spMkLst>
        </pc:spChg>
        <pc:picChg chg="add mod">
          <ac:chgData name="ann Chen" userId="814caa1dda11211f" providerId="LiveId" clId="{22D2869D-2DB6-41ED-9BD4-2AE627D5656F}" dt="2022-02-17T16:15:53.614" v="353" actId="1076"/>
          <ac:picMkLst>
            <pc:docMk/>
            <pc:sldMk cId="1293692803" sldId="268"/>
            <ac:picMk id="4" creationId="{36DA216D-5320-4163-9FD5-048D1C21FF0B}"/>
          </ac:picMkLst>
        </pc:picChg>
      </pc:sldChg>
      <pc:sldChg chg="addSp modSp add mod">
        <pc:chgData name="ann Chen" userId="814caa1dda11211f" providerId="LiveId" clId="{22D2869D-2DB6-41ED-9BD4-2AE627D5656F}" dt="2022-02-17T16:16:54.520" v="361" actId="1076"/>
        <pc:sldMkLst>
          <pc:docMk/>
          <pc:sldMk cId="527746326" sldId="269"/>
        </pc:sldMkLst>
        <pc:spChg chg="add mod">
          <ac:chgData name="ann Chen" userId="814caa1dda11211f" providerId="LiveId" clId="{22D2869D-2DB6-41ED-9BD4-2AE627D5656F}" dt="2022-02-17T16:16:31.164" v="359" actId="1076"/>
          <ac:spMkLst>
            <pc:docMk/>
            <pc:sldMk cId="527746326" sldId="269"/>
            <ac:spMk id="2" creationId="{C75B5C7C-F5D4-4B02-A1EB-9B00698079C6}"/>
          </ac:spMkLst>
        </pc:spChg>
        <pc:picChg chg="add mod">
          <ac:chgData name="ann Chen" userId="814caa1dda11211f" providerId="LiveId" clId="{22D2869D-2DB6-41ED-9BD4-2AE627D5656F}" dt="2022-02-17T16:16:54.520" v="361" actId="1076"/>
          <ac:picMkLst>
            <pc:docMk/>
            <pc:sldMk cId="527746326" sldId="269"/>
            <ac:picMk id="4" creationId="{1275D471-528C-4C6C-86DB-88F9FF21BBC2}"/>
          </ac:picMkLst>
        </pc:picChg>
      </pc:sldChg>
      <pc:sldChg chg="addSp modSp add mod">
        <pc:chgData name="ann Chen" userId="814caa1dda11211f" providerId="LiveId" clId="{22D2869D-2DB6-41ED-9BD4-2AE627D5656F}" dt="2022-02-17T16:17:37.602" v="366" actId="1076"/>
        <pc:sldMkLst>
          <pc:docMk/>
          <pc:sldMk cId="460444414" sldId="270"/>
        </pc:sldMkLst>
        <pc:spChg chg="add mod">
          <ac:chgData name="ann Chen" userId="814caa1dda11211f" providerId="LiveId" clId="{22D2869D-2DB6-41ED-9BD4-2AE627D5656F}" dt="2022-02-17T16:17:37.602" v="366" actId="1076"/>
          <ac:spMkLst>
            <pc:docMk/>
            <pc:sldMk cId="460444414" sldId="270"/>
            <ac:spMk id="2" creationId="{B0DD4E7B-D5C7-425D-95F8-EA4B0EE70A70}"/>
          </ac:spMkLst>
        </pc:spChg>
        <pc:picChg chg="add mod">
          <ac:chgData name="ann Chen" userId="814caa1dda11211f" providerId="LiveId" clId="{22D2869D-2DB6-41ED-9BD4-2AE627D5656F}" dt="2022-02-17T16:17:35.610" v="365" actId="1076"/>
          <ac:picMkLst>
            <pc:docMk/>
            <pc:sldMk cId="460444414" sldId="270"/>
            <ac:picMk id="4" creationId="{E6F6C432-D2EC-40CD-9740-913294F76E07}"/>
          </ac:picMkLst>
        </pc:picChg>
      </pc:sldChg>
      <pc:sldChg chg="addSp modSp add mod">
        <pc:chgData name="ann Chen" userId="814caa1dda11211f" providerId="LiveId" clId="{22D2869D-2DB6-41ED-9BD4-2AE627D5656F}" dt="2022-02-17T16:18:47.176" v="386" actId="1076"/>
        <pc:sldMkLst>
          <pc:docMk/>
          <pc:sldMk cId="29012004" sldId="271"/>
        </pc:sldMkLst>
        <pc:spChg chg="add mod">
          <ac:chgData name="ann Chen" userId="814caa1dda11211f" providerId="LiveId" clId="{22D2869D-2DB6-41ED-9BD4-2AE627D5656F}" dt="2022-02-17T16:18:47.176" v="386" actId="1076"/>
          <ac:spMkLst>
            <pc:docMk/>
            <pc:sldMk cId="29012004" sldId="271"/>
            <ac:spMk id="3" creationId="{184E7C4E-AF39-407F-A88F-289D763B9095}"/>
          </ac:spMkLst>
        </pc:spChg>
        <pc:picChg chg="add mod">
          <ac:chgData name="ann Chen" userId="814caa1dda11211f" providerId="LiveId" clId="{22D2869D-2DB6-41ED-9BD4-2AE627D5656F}" dt="2022-02-17T16:18:44.224" v="385" actId="1076"/>
          <ac:picMkLst>
            <pc:docMk/>
            <pc:sldMk cId="29012004" sldId="271"/>
            <ac:picMk id="5" creationId="{AE6206C1-6E83-42DB-9C62-F526144B2D1F}"/>
          </ac:picMkLst>
        </pc:picChg>
      </pc:sldChg>
      <pc:sldChg chg="addSp modSp add mod">
        <pc:chgData name="ann Chen" userId="814caa1dda11211f" providerId="LiveId" clId="{22D2869D-2DB6-41ED-9BD4-2AE627D5656F}" dt="2022-02-17T16:19:15.341" v="392" actId="1076"/>
        <pc:sldMkLst>
          <pc:docMk/>
          <pc:sldMk cId="1971278077" sldId="272"/>
        </pc:sldMkLst>
        <pc:spChg chg="add mod">
          <ac:chgData name="ann Chen" userId="814caa1dda11211f" providerId="LiveId" clId="{22D2869D-2DB6-41ED-9BD4-2AE627D5656F}" dt="2022-02-17T16:19:13.227" v="391" actId="1076"/>
          <ac:spMkLst>
            <pc:docMk/>
            <pc:sldMk cId="1971278077" sldId="272"/>
            <ac:spMk id="2" creationId="{F45AB99E-E8CC-4749-BBE1-3B66B1D9B884}"/>
          </ac:spMkLst>
        </pc:spChg>
        <pc:picChg chg="add mod">
          <ac:chgData name="ann Chen" userId="814caa1dda11211f" providerId="LiveId" clId="{22D2869D-2DB6-41ED-9BD4-2AE627D5656F}" dt="2022-02-17T16:19:15.341" v="392" actId="1076"/>
          <ac:picMkLst>
            <pc:docMk/>
            <pc:sldMk cId="1971278077" sldId="272"/>
            <ac:picMk id="4" creationId="{7C00BD33-D7A3-4D23-ADB2-2747F1908DC7}"/>
          </ac:picMkLst>
        </pc:picChg>
      </pc:sldChg>
      <pc:sldChg chg="addSp delSp modSp new mod">
        <pc:chgData name="ann Chen" userId="814caa1dda11211f" providerId="LiveId" clId="{22D2869D-2DB6-41ED-9BD4-2AE627D5656F}" dt="2022-02-17T16:20:52.495" v="431" actId="1076"/>
        <pc:sldMkLst>
          <pc:docMk/>
          <pc:sldMk cId="1174090088" sldId="273"/>
        </pc:sldMkLst>
        <pc:spChg chg="del">
          <ac:chgData name="ann Chen" userId="814caa1dda11211f" providerId="LiveId" clId="{22D2869D-2DB6-41ED-9BD4-2AE627D5656F}" dt="2022-02-17T16:19:57.499" v="394" actId="478"/>
          <ac:spMkLst>
            <pc:docMk/>
            <pc:sldMk cId="1174090088" sldId="273"/>
            <ac:spMk id="2" creationId="{CA6B2786-D4AF-47F3-9995-B0C2D270ACB2}"/>
          </ac:spMkLst>
        </pc:spChg>
        <pc:spChg chg="del">
          <ac:chgData name="ann Chen" userId="814caa1dda11211f" providerId="LiveId" clId="{22D2869D-2DB6-41ED-9BD4-2AE627D5656F}" dt="2022-02-17T16:19:57.499" v="394" actId="478"/>
          <ac:spMkLst>
            <pc:docMk/>
            <pc:sldMk cId="1174090088" sldId="273"/>
            <ac:spMk id="3" creationId="{A49432D0-1032-44FA-9574-9C777FEC18B1}"/>
          </ac:spMkLst>
        </pc:spChg>
        <pc:spChg chg="add mod">
          <ac:chgData name="ann Chen" userId="814caa1dda11211f" providerId="LiveId" clId="{22D2869D-2DB6-41ED-9BD4-2AE627D5656F}" dt="2022-02-17T16:20:37.234" v="428" actId="1076"/>
          <ac:spMkLst>
            <pc:docMk/>
            <pc:sldMk cId="1174090088" sldId="273"/>
            <ac:spMk id="4" creationId="{8A31730F-0494-423B-A339-76AA90188695}"/>
          </ac:spMkLst>
        </pc:spChg>
        <pc:picChg chg="add mod">
          <ac:chgData name="ann Chen" userId="814caa1dda11211f" providerId="LiveId" clId="{22D2869D-2DB6-41ED-9BD4-2AE627D5656F}" dt="2022-02-17T16:20:52.495" v="431" actId="1076"/>
          <ac:picMkLst>
            <pc:docMk/>
            <pc:sldMk cId="1174090088" sldId="273"/>
            <ac:picMk id="1026" creationId="{7A7F95F4-6DC7-4FCE-97C3-CD7BB8CE7701}"/>
          </ac:picMkLst>
        </pc:picChg>
      </pc:sldChg>
      <pc:sldChg chg="addSp delSp modSp new mod">
        <pc:chgData name="ann Chen" userId="814caa1dda11211f" providerId="LiveId" clId="{22D2869D-2DB6-41ED-9BD4-2AE627D5656F}" dt="2022-02-17T16:21:54.024" v="438" actId="1076"/>
        <pc:sldMkLst>
          <pc:docMk/>
          <pc:sldMk cId="3350090997" sldId="274"/>
        </pc:sldMkLst>
        <pc:spChg chg="del">
          <ac:chgData name="ann Chen" userId="814caa1dda11211f" providerId="LiveId" clId="{22D2869D-2DB6-41ED-9BD4-2AE627D5656F}" dt="2022-02-17T16:21:38.938" v="433" actId="478"/>
          <ac:spMkLst>
            <pc:docMk/>
            <pc:sldMk cId="3350090997" sldId="274"/>
            <ac:spMk id="2" creationId="{2E3C1C67-01F0-4E55-95F8-41B6963646C1}"/>
          </ac:spMkLst>
        </pc:spChg>
        <pc:spChg chg="del">
          <ac:chgData name="ann Chen" userId="814caa1dda11211f" providerId="LiveId" clId="{22D2869D-2DB6-41ED-9BD4-2AE627D5656F}" dt="2022-02-17T16:21:38.938" v="433" actId="478"/>
          <ac:spMkLst>
            <pc:docMk/>
            <pc:sldMk cId="3350090997" sldId="274"/>
            <ac:spMk id="3" creationId="{87EF9D35-EA97-4E5C-A212-5E067397A626}"/>
          </ac:spMkLst>
        </pc:spChg>
        <pc:spChg chg="add mod">
          <ac:chgData name="ann Chen" userId="814caa1dda11211f" providerId="LiveId" clId="{22D2869D-2DB6-41ED-9BD4-2AE627D5656F}" dt="2022-02-17T16:21:48.478" v="436"/>
          <ac:spMkLst>
            <pc:docMk/>
            <pc:sldMk cId="3350090997" sldId="274"/>
            <ac:spMk id="5" creationId="{C0C0FC15-90AA-4A45-B383-8B4ADA4A351C}"/>
          </ac:spMkLst>
        </pc:spChg>
        <pc:picChg chg="add mod">
          <ac:chgData name="ann Chen" userId="814caa1dda11211f" providerId="LiveId" clId="{22D2869D-2DB6-41ED-9BD4-2AE627D5656F}" dt="2022-02-17T16:21:54.024" v="438" actId="1076"/>
          <ac:picMkLst>
            <pc:docMk/>
            <pc:sldMk cId="3350090997" sldId="274"/>
            <ac:picMk id="4" creationId="{F2348384-DFC8-4CCA-909B-F808BCDB65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A4A25-0832-4FCF-9927-E669ACD15E63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27623-ECC6-4242-833A-4D16FB3C0D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65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27623-ECC6-4242-833A-4D16FB3C0D2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71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07963A-BB62-45CE-BF70-F5D569B44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63134C6-EE7E-4BE0-AFB5-EB71258DF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FE3211-EA7A-422C-9404-E66ACED8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91D919-98CE-401D-8C6C-BC4367D9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4059FB-356A-4F01-9F13-5CB209F4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64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61B773-6B9B-488B-8C0A-563BE63F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B4FBDC-A0E0-4EAA-BA84-60F4D3DD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C4BBA8-CDD0-4154-AB7E-186FB3F8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B448C7-2E0C-49EC-9BA1-2DA392B1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BEB348-D49E-49B5-9671-97098409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99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07ACBE-675E-414E-8064-46A6993F1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A0BD78-316E-4E65-AAF9-8CC3A2789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C29F01-853F-47B5-8BD7-C2521ACD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4B5277-01A1-4B50-AC58-BB550267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DDA20E-958A-4D84-9447-436AF3D0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46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CA04C4-8C6E-4638-8CF2-2D9C2B7A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DA4408-769A-4EF1-B1B3-25A95467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94D629-A44F-4351-B0FD-CEFE544B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6FC960-E7E2-4947-8E07-D9D35C45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DA46BF-F4EA-402E-AD3D-6F4108A0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92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3886D2-807B-4D0A-B4DE-BB4B01DC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9859BC-353C-40FF-BB90-BE195B859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07179E-80D4-475C-BE2C-E0F68739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E14393-3D3B-4EDD-8874-262E7749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434F80-347F-46CF-AD97-6657CE1C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97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7D47E-743E-446B-A2DC-D19DD439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AED07-9113-4B42-B87E-FBC8BADE9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BCE412-E274-4B0C-A3F2-884599657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4DF6C3-539F-4DE5-B0F9-89DD5223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8A85BD-88D7-4554-94E8-A49FC76A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E6C1B5-F787-4AC9-91EF-0DD1228E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58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11E70F-1672-4853-982A-0A696093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176BB8-C836-4384-B362-C7ABC4BA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FC7061-ED46-4DC5-9022-F607A5ACE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7DC04DE-335A-46ED-9773-4007D436A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FE410C-6E3F-40FC-8E92-59B4ADE64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18149C-B661-41FC-A55F-5DDADD13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92A275-1E64-436B-99E4-70324E64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6DFEFF9-DB30-41EC-B91F-08E03C10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3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F15606-C941-448C-B915-33D18979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879BEE-76B8-400C-84D7-A3B575DB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C53074-A36E-4426-AA4D-C8B172E5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7B1710-5F2F-410F-BA7A-72754410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95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54316F-1B9F-4254-9DB3-56910BFB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BFB93F4-D31D-4793-AC0B-1BABEBA5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189419-0EA4-4A49-950F-4F0316ED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6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52E77-B530-47FA-B982-1A7A400C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D5FCC8-9A1B-49DC-9EC8-D1F8CA65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A6328B-FF6E-40F4-9C9D-14A4EC054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328302-AA82-4B8A-958E-AE9F28FA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34AED6-0853-4689-9B69-41CBEEBE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B5FF65-E0D9-436B-9889-2C063700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38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30AB8D-2DB9-4C62-8C2A-7253C6E5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F26A3EF-024C-4483-A690-94D0E6A0C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E916B4-32F1-4D3B-AF0B-F1105160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BE75A9-6E53-48DC-A695-5E0CAA23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031D50-A95C-4303-9E6E-701112D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20AE37-6E7B-4F95-A8B9-02D2F4C9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3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99A3B3F-0CC8-42BF-9E67-D5AF6EBD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A617A8-2790-438C-875A-982BC8F4D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20D29A-CDE6-40C0-8367-03F2ECB06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0826-5447-4B60-8AF2-9028EB9B898E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68FCD8-318E-451E-B82F-D0B206739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8BD59-4960-4FA5-84B4-5F9AF9BF8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1991-1EE9-4A35-B7D7-A19E082753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877E386-7FFC-45F8-99CA-A3749371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7" y="318231"/>
            <a:ext cx="9506646" cy="4587953"/>
          </a:xfrm>
          <a:prstGeom prst="rect">
            <a:avLst/>
          </a:prstGeom>
        </p:spPr>
      </p:pic>
      <p:sp>
        <p:nvSpPr>
          <p:cNvPr id="6" name="文字版面配置區 13">
            <a:extLst>
              <a:ext uri="{FF2B5EF4-FFF2-40B4-BE49-F238E27FC236}">
                <a16:creationId xmlns:a16="http://schemas.microsoft.com/office/drawing/2014/main" id="{255489FE-B247-4D43-8F63-74648CB491F0}"/>
              </a:ext>
            </a:extLst>
          </p:cNvPr>
          <p:cNvSpPr txBox="1">
            <a:spLocks/>
          </p:cNvSpPr>
          <p:nvPr/>
        </p:nvSpPr>
        <p:spPr>
          <a:xfrm>
            <a:off x="2242953" y="4937787"/>
            <a:ext cx="6959899" cy="1920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Speaker: Yi-An Chen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               Advisor: Liang-</a:t>
            </a:r>
            <a:r>
              <a:rPr lang="en-US" altLang="zh-TW" sz="2000" dirty="0" err="1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Chuan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Lai, Ph.D.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Date: 2022.02.21</a:t>
            </a:r>
            <a:endParaRPr lang="zh-TW" altLang="en-US" sz="2000" dirty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0156C6F-4FCE-474B-B9DE-857D2B2FEFB1}"/>
              </a:ext>
            </a:extLst>
          </p:cNvPr>
          <p:cNvSpPr txBox="1"/>
          <p:nvPr/>
        </p:nvSpPr>
        <p:spPr>
          <a:xfrm>
            <a:off x="2246188" y="553428"/>
            <a:ext cx="7699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b="0" i="0" u="none" strike="noStrike" baseline="0">
                <a:solidFill>
                  <a:srgbClr val="131413"/>
                </a:solidFill>
              </a:rPr>
              <a:t>Fig</a:t>
            </a:r>
            <a:r>
              <a:rPr lang="en-US" altLang="zh-TW" sz="240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>
                <a:solidFill>
                  <a:srgbClr val="131413"/>
                </a:solidFill>
              </a:rPr>
              <a:t>3. LINC00022 promotes tumorigenesis of ESCC in vivo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0ECAD0-2E1D-4FF1-B8C1-9EC6D8D8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7" y="1755703"/>
            <a:ext cx="11501266" cy="33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A3754B1-7548-4193-B4D1-93AB20B2A56C}"/>
              </a:ext>
            </a:extLst>
          </p:cNvPr>
          <p:cNvSpPr txBox="1"/>
          <p:nvPr/>
        </p:nvSpPr>
        <p:spPr>
          <a:xfrm>
            <a:off x="2062536" y="298219"/>
            <a:ext cx="86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Fig. 4 LINC00022 promotes cell-cycle progression in ESCC cells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8313FAA-35A7-48B9-8BF2-14FB36B4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" y="1664453"/>
            <a:ext cx="11054993" cy="35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7064284-BB7F-4941-B7F2-F52838331896}"/>
              </a:ext>
            </a:extLst>
          </p:cNvPr>
          <p:cNvSpPr txBox="1"/>
          <p:nvPr/>
        </p:nvSpPr>
        <p:spPr>
          <a:xfrm>
            <a:off x="2062536" y="298219"/>
            <a:ext cx="86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4.  LINC00022 promotes cell-cycle progression in ESCC cells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4C55D7-E4FF-4EEE-8936-F23CE379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43" y="1138490"/>
            <a:ext cx="9548706" cy="5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21 expression induction through PI3K-Akt and c-Myc pathways. In this... |  Download Scientific Diagram">
            <a:extLst>
              <a:ext uri="{FF2B5EF4-FFF2-40B4-BE49-F238E27FC236}">
                <a16:creationId xmlns:a16="http://schemas.microsoft.com/office/drawing/2014/main" id="{995862DE-C5B1-4538-B5BF-6E1976ED4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07"/>
          <a:stretch/>
        </p:blipFill>
        <p:spPr bwMode="auto">
          <a:xfrm>
            <a:off x="5109628" y="1414650"/>
            <a:ext cx="6848318" cy="40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ell-cycle Alterations in Post-mitotic Cells and Cell Death by Mitotic  Catastrophe | IntechOpen">
            <a:extLst>
              <a:ext uri="{FF2B5EF4-FFF2-40B4-BE49-F238E27FC236}">
                <a16:creationId xmlns:a16="http://schemas.microsoft.com/office/drawing/2014/main" id="{08BFF18C-988C-45EB-AF99-2DDCC613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4" y="1550926"/>
            <a:ext cx="4875574" cy="36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B7B732BA-20EC-4F8E-ACC3-F60519CA6233}"/>
              </a:ext>
            </a:extLst>
          </p:cNvPr>
          <p:cNvSpPr/>
          <p:nvPr/>
        </p:nvSpPr>
        <p:spPr>
          <a:xfrm>
            <a:off x="4458984" y="3399334"/>
            <a:ext cx="554805" cy="2068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C0869EC-7F45-47E4-BC62-6B5318DAABC5}"/>
              </a:ext>
            </a:extLst>
          </p:cNvPr>
          <p:cNvSpPr/>
          <p:nvPr/>
        </p:nvSpPr>
        <p:spPr>
          <a:xfrm flipV="1">
            <a:off x="7978981" y="4012661"/>
            <a:ext cx="517747" cy="3538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6063F82-5A1B-4F46-8E8E-49E72F8D05E1}"/>
              </a:ext>
            </a:extLst>
          </p:cNvPr>
          <p:cNvSpPr/>
          <p:nvPr/>
        </p:nvSpPr>
        <p:spPr>
          <a:xfrm flipV="1">
            <a:off x="2912109" y="1715785"/>
            <a:ext cx="517747" cy="279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A7C3C76-04C6-4E0D-B370-BB2ED8994DF7}"/>
              </a:ext>
            </a:extLst>
          </p:cNvPr>
          <p:cNvSpPr/>
          <p:nvPr/>
        </p:nvSpPr>
        <p:spPr>
          <a:xfrm flipV="1">
            <a:off x="2003461" y="1562948"/>
            <a:ext cx="708917" cy="7590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8A1A230-6965-4ACA-A466-71567F734175}"/>
              </a:ext>
            </a:extLst>
          </p:cNvPr>
          <p:cNvSpPr/>
          <p:nvPr/>
        </p:nvSpPr>
        <p:spPr>
          <a:xfrm flipV="1">
            <a:off x="8320355" y="3250488"/>
            <a:ext cx="708917" cy="3538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48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61A92E9-247F-4DE2-99D3-73FE1B5B4038}"/>
              </a:ext>
            </a:extLst>
          </p:cNvPr>
          <p:cNvSpPr txBox="1"/>
          <p:nvPr/>
        </p:nvSpPr>
        <p:spPr>
          <a:xfrm>
            <a:off x="1733763" y="313832"/>
            <a:ext cx="9588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5.  LINC00022 promotes ubiquitin-mediated p21 protein instability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08575D-8E88-49BF-AE92-889B98E6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3" y="1197593"/>
            <a:ext cx="10686173" cy="52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73022B1-4592-4E9E-8026-994FEB341EDD}"/>
              </a:ext>
            </a:extLst>
          </p:cNvPr>
          <p:cNvSpPr txBox="1"/>
          <p:nvPr/>
        </p:nvSpPr>
        <p:spPr>
          <a:xfrm>
            <a:off x="1733763" y="313832"/>
            <a:ext cx="9588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5.  LINC00022 promotes ubiquitin-mediated p21 protein instability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5810557-3BF8-41BB-8E14-4028B92C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0" y="1807073"/>
            <a:ext cx="11544233" cy="29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D0EBA51-3FBD-4FA7-A65B-7E2F39F3BB82}"/>
              </a:ext>
            </a:extLst>
          </p:cNvPr>
          <p:cNvSpPr txBox="1"/>
          <p:nvPr/>
        </p:nvSpPr>
        <p:spPr>
          <a:xfrm>
            <a:off x="598315" y="437122"/>
            <a:ext cx="11406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6.  FTO mediates m6A demethylation of LINC00022 and promotes its up-regulation</a:t>
            </a:r>
            <a:endParaRPr lang="zh-TW" altLang="en-US" sz="24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69B04DC-4FAA-4776-BAFE-DC09A679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0" y="1984651"/>
            <a:ext cx="11818399" cy="28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67E5443-8C0E-4189-9F10-C02695CB2B29}"/>
              </a:ext>
            </a:extLst>
          </p:cNvPr>
          <p:cNvSpPr txBox="1"/>
          <p:nvPr/>
        </p:nvSpPr>
        <p:spPr>
          <a:xfrm>
            <a:off x="598315" y="437122"/>
            <a:ext cx="11406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6.  FTO mediates m6A demethylation of LINC00022 and promotes its up-regulation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DA216D-5320-4163-9FD5-048D1C21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9" y="1194317"/>
            <a:ext cx="10669742" cy="51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75B5C7C-F5D4-4B02-A1EB-9B00698079C6}"/>
              </a:ext>
            </a:extLst>
          </p:cNvPr>
          <p:cNvSpPr txBox="1"/>
          <p:nvPr/>
        </p:nvSpPr>
        <p:spPr>
          <a:xfrm>
            <a:off x="968185" y="313832"/>
            <a:ext cx="11406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Fig. 7 FTO-induced epigenetic up-regulation of LINC00022 is YTHDF2-dependent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75D471-528C-4C6C-86DB-88F9FF21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2" y="1126358"/>
            <a:ext cx="103441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4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0DD4E7B-D5C7-425D-95F8-EA4B0EE70A70}"/>
              </a:ext>
            </a:extLst>
          </p:cNvPr>
          <p:cNvSpPr txBox="1"/>
          <p:nvPr/>
        </p:nvSpPr>
        <p:spPr>
          <a:xfrm>
            <a:off x="988733" y="457670"/>
            <a:ext cx="11406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Fig. 7 FTO-induced epigenetic up-regulation of LINC00022 is YTHDF2-dependent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F6C432-D2EC-40CD-9740-913294F7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6" y="2152382"/>
            <a:ext cx="11474287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4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TO 調控snRNAs 之可逆性甲基化修飾- The Investigator Taiwan">
            <a:extLst>
              <a:ext uri="{FF2B5EF4-FFF2-40B4-BE49-F238E27FC236}">
                <a16:creationId xmlns:a16="http://schemas.microsoft.com/office/drawing/2014/main" id="{7A7F95F4-6DC7-4FCE-97C3-CD7BB8CE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01" y="1355808"/>
            <a:ext cx="9063198" cy="44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A31730F-0494-423B-A339-76AA90188695}"/>
              </a:ext>
            </a:extLst>
          </p:cNvPr>
          <p:cNvSpPr txBox="1"/>
          <p:nvPr/>
        </p:nvSpPr>
        <p:spPr>
          <a:xfrm>
            <a:off x="4276784" y="287676"/>
            <a:ext cx="363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RNA methylation (m6A)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409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84E7C4E-AF39-407F-A88F-289D763B9095}"/>
              </a:ext>
            </a:extLst>
          </p:cNvPr>
          <p:cNvSpPr txBox="1"/>
          <p:nvPr/>
        </p:nvSpPr>
        <p:spPr>
          <a:xfrm>
            <a:off x="2493623" y="195477"/>
            <a:ext cx="7204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8.  FTO/LINC00022 axis drives ESCC tumorigenesis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6206C1-6E83-42DB-9C62-F526144B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66" y="999054"/>
            <a:ext cx="10627200" cy="55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5AB99E-E8CC-4749-BBE1-3B66B1D9B884}"/>
              </a:ext>
            </a:extLst>
          </p:cNvPr>
          <p:cNvSpPr txBox="1"/>
          <p:nvPr/>
        </p:nvSpPr>
        <p:spPr>
          <a:xfrm>
            <a:off x="2493623" y="339315"/>
            <a:ext cx="7204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8.  FTO/LINC00022 axis drives ESCC tumorigenesis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00BD33-D7A3-4D23-ADB2-2747F190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50" y="1881401"/>
            <a:ext cx="11432299" cy="28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7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2348384-DFC8-4CCA-909B-F808BCD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10" y="1060707"/>
            <a:ext cx="9027972" cy="540173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0C0FC15-90AA-4A45-B383-8B4ADA4A351C}"/>
              </a:ext>
            </a:extLst>
          </p:cNvPr>
          <p:cNvSpPr txBox="1"/>
          <p:nvPr/>
        </p:nvSpPr>
        <p:spPr>
          <a:xfrm>
            <a:off x="4276784" y="287676"/>
            <a:ext cx="363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RNA methylation (m6A)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009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7927B9A-ADB9-422C-86C6-1C10EBEF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90" y="698643"/>
            <a:ext cx="3335248" cy="601856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5E96632-2436-4CA1-B9A1-107C36A87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8" y="1880925"/>
            <a:ext cx="5899674" cy="3096149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0862AC71-E11A-48B5-9686-EEA6F3A8F070}"/>
              </a:ext>
            </a:extLst>
          </p:cNvPr>
          <p:cNvSpPr txBox="1"/>
          <p:nvPr/>
        </p:nvSpPr>
        <p:spPr>
          <a:xfrm>
            <a:off x="1939246" y="140793"/>
            <a:ext cx="10728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Fig1. Up-regulated LINC00022 predicts poor prognosis of ESCC patients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53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92C972A-E389-4ECC-9DBD-F85C2DD9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37" y="2063447"/>
            <a:ext cx="5983278" cy="238178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ABFCA4C-3AB5-4971-A9A4-45BBD16F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54" y="2128570"/>
            <a:ext cx="5772150" cy="250507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A8DF0DE-2076-4F9E-934F-BC5CD8A357F1}"/>
              </a:ext>
            </a:extLst>
          </p:cNvPr>
          <p:cNvSpPr txBox="1"/>
          <p:nvPr/>
        </p:nvSpPr>
        <p:spPr>
          <a:xfrm>
            <a:off x="1815957" y="356551"/>
            <a:ext cx="10728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Fig1. Up-regulated LINC00022 predicts poor prognosis of ESCC patients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02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FFDCA61-5304-48A2-B0CB-BFA56BCB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09" y="812888"/>
            <a:ext cx="6226185" cy="54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F6F1F5B-153C-46A0-B0E9-43EB9829E44E}"/>
              </a:ext>
            </a:extLst>
          </p:cNvPr>
          <p:cNvSpPr txBox="1"/>
          <p:nvPr/>
        </p:nvSpPr>
        <p:spPr>
          <a:xfrm>
            <a:off x="2502615" y="439489"/>
            <a:ext cx="7699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  <a:latin typeface="AdvTTaf7f9f4f.B"/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  <a:latin typeface="AdvTTaf7f9f4f.B"/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  <a:latin typeface="AdvTTaf7f9f4f.B"/>
              </a:rPr>
              <a:t>2. 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  <a:latin typeface="AdvTTb5929f4c"/>
              </a:rPr>
              <a:t>LINC00022 facilitates ESCC proliferation in vitro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05F9F2-0378-4FA9-8F4A-8F633BF1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" y="1836419"/>
            <a:ext cx="11856378" cy="28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1DD7EF-E716-43E2-AD18-3C993D09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19" y="1075822"/>
            <a:ext cx="10005010" cy="536607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673FF41-08D8-4883-A0BA-A99B6A6F9930}"/>
              </a:ext>
            </a:extLst>
          </p:cNvPr>
          <p:cNvSpPr txBox="1"/>
          <p:nvPr/>
        </p:nvSpPr>
        <p:spPr>
          <a:xfrm>
            <a:off x="2338229" y="305925"/>
            <a:ext cx="7699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131413"/>
                </a:solidFill>
                <a:latin typeface="AdvTTaf7f9f4f.B"/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  <a:latin typeface="AdvTTaf7f9f4f.B"/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  <a:latin typeface="AdvTTaf7f9f4f.B"/>
              </a:rPr>
              <a:t>2. 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  <a:latin typeface="AdvTTb5929f4c"/>
              </a:rPr>
              <a:t>LINC00022 facilitates ESCC proliferation in vitro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46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5E24C99-91A7-4F8B-8162-9A84E2AC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70" y="1036325"/>
            <a:ext cx="9851660" cy="539517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7603630-5525-4241-969A-8718F07F9196}"/>
              </a:ext>
            </a:extLst>
          </p:cNvPr>
          <p:cNvSpPr txBox="1"/>
          <p:nvPr/>
        </p:nvSpPr>
        <p:spPr>
          <a:xfrm>
            <a:off x="2246187" y="317122"/>
            <a:ext cx="7699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Fig</a:t>
            </a:r>
            <a:r>
              <a:rPr lang="en-US" altLang="zh-TW" sz="2400" dirty="0">
                <a:solidFill>
                  <a:srgbClr val="131413"/>
                </a:solidFill>
              </a:rPr>
              <a:t> </a:t>
            </a:r>
            <a:r>
              <a:rPr lang="en-US" altLang="zh-TW" sz="2400" b="0" i="0" u="none" strike="noStrike" baseline="0" dirty="0">
                <a:solidFill>
                  <a:srgbClr val="131413"/>
                </a:solidFill>
              </a:rPr>
              <a:t>3. LINC00022 promotes tumorigenesis of ESCC in vivo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75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191</Words>
  <Application>Microsoft Office PowerPoint</Application>
  <PresentationFormat>寬螢幕</PresentationFormat>
  <Paragraphs>22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AdvTTaf7f9f4f.B</vt:lpstr>
      <vt:lpstr>AdvTTb5929f4c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ann Chen</dc:creator>
  <cp:lastModifiedBy>ann Chen</cp:lastModifiedBy>
  <cp:revision>4</cp:revision>
  <dcterms:created xsi:type="dcterms:W3CDTF">2022-02-17T14:46:17Z</dcterms:created>
  <dcterms:modified xsi:type="dcterms:W3CDTF">2022-02-20T23:56:41Z</dcterms:modified>
</cp:coreProperties>
</file>