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85" r:id="rId3"/>
    <p:sldId id="257" r:id="rId4"/>
    <p:sldId id="287" r:id="rId5"/>
    <p:sldId id="258" r:id="rId6"/>
    <p:sldId id="259" r:id="rId7"/>
    <p:sldId id="260" r:id="rId8"/>
    <p:sldId id="261" r:id="rId9"/>
    <p:sldId id="286" r:id="rId10"/>
    <p:sldId id="262" r:id="rId11"/>
    <p:sldId id="263" r:id="rId12"/>
    <p:sldId id="264" r:id="rId13"/>
    <p:sldId id="265" r:id="rId14"/>
    <p:sldId id="288" r:id="rId15"/>
    <p:sldId id="266" r:id="rId16"/>
    <p:sldId id="267" r:id="rId17"/>
    <p:sldId id="268" r:id="rId18"/>
    <p:sldId id="269" r:id="rId19"/>
    <p:sldId id="270" r:id="rId20"/>
    <p:sldId id="289" r:id="rId21"/>
    <p:sldId id="271" r:id="rId22"/>
    <p:sldId id="272" r:id="rId23"/>
    <p:sldId id="273" r:id="rId24"/>
    <p:sldId id="290" r:id="rId25"/>
    <p:sldId id="274" r:id="rId26"/>
    <p:sldId id="275" r:id="rId27"/>
    <p:sldId id="276" r:id="rId28"/>
    <p:sldId id="277" r:id="rId29"/>
    <p:sldId id="278" r:id="rId30"/>
    <p:sldId id="291" r:id="rId31"/>
    <p:sldId id="279" r:id="rId32"/>
    <p:sldId id="280" r:id="rId33"/>
    <p:sldId id="281" r:id="rId34"/>
    <p:sldId id="282" r:id="rId35"/>
    <p:sldId id="284" r:id="rId3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FF"/>
    <a:srgbClr val="9900FF"/>
    <a:srgbClr val="0EC44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F19259-305E-4B2A-AF06-929573A0E0D4}" v="281" dt="2022-03-06T04:19:46.9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84" autoAdjust="0"/>
  </p:normalViewPr>
  <p:slideViewPr>
    <p:cSldViewPr snapToGrid="0">
      <p:cViewPr varScale="1">
        <p:scale>
          <a:sx n="79" d="100"/>
          <a:sy n="79" d="100"/>
        </p:scale>
        <p:origin x="96" y="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 Chen" userId="814caa1dda11211f" providerId="LiveId" clId="{72F19259-305E-4B2A-AF06-929573A0E0D4}"/>
    <pc:docChg chg="undo custSel addSld delSld modSld">
      <pc:chgData name="ann Chen" userId="814caa1dda11211f" providerId="LiveId" clId="{72F19259-305E-4B2A-AF06-929573A0E0D4}" dt="2022-03-06T04:21:37.607" v="765" actId="1076"/>
      <pc:docMkLst>
        <pc:docMk/>
      </pc:docMkLst>
      <pc:sldChg chg="addSp delSp modSp new mod modTransition">
        <pc:chgData name="ann Chen" userId="814caa1dda11211f" providerId="LiveId" clId="{72F19259-305E-4B2A-AF06-929573A0E0D4}" dt="2022-03-06T04:21:37.607" v="765" actId="1076"/>
        <pc:sldMkLst>
          <pc:docMk/>
          <pc:sldMk cId="2717989783" sldId="256"/>
        </pc:sldMkLst>
        <pc:spChg chg="del">
          <ac:chgData name="ann Chen" userId="814caa1dda11211f" providerId="LiveId" clId="{72F19259-305E-4B2A-AF06-929573A0E0D4}" dt="2022-03-06T02:25:17.368" v="2" actId="478"/>
          <ac:spMkLst>
            <pc:docMk/>
            <pc:sldMk cId="2717989783" sldId="256"/>
            <ac:spMk id="2" creationId="{55BE4B8D-27DF-4392-9E9F-1AD2EBF2DDBD}"/>
          </ac:spMkLst>
        </pc:spChg>
        <pc:spChg chg="del">
          <ac:chgData name="ann Chen" userId="814caa1dda11211f" providerId="LiveId" clId="{72F19259-305E-4B2A-AF06-929573A0E0D4}" dt="2022-03-06T02:25:17.368" v="2" actId="478"/>
          <ac:spMkLst>
            <pc:docMk/>
            <pc:sldMk cId="2717989783" sldId="256"/>
            <ac:spMk id="3" creationId="{87882E8B-D17E-4A36-84F6-290A0DB685D6}"/>
          </ac:spMkLst>
        </pc:spChg>
        <pc:spChg chg="add mod">
          <ac:chgData name="ann Chen" userId="814caa1dda11211f" providerId="LiveId" clId="{72F19259-305E-4B2A-AF06-929573A0E0D4}" dt="2022-03-06T04:21:37.607" v="765" actId="1076"/>
          <ac:spMkLst>
            <pc:docMk/>
            <pc:sldMk cId="2717989783" sldId="256"/>
            <ac:spMk id="4" creationId="{3E4C2E45-1DBE-46C8-AC5B-A96DDF47E8D6}"/>
          </ac:spMkLst>
        </pc:spChg>
        <pc:picChg chg="add mod">
          <ac:chgData name="ann Chen" userId="814caa1dda11211f" providerId="LiveId" clId="{72F19259-305E-4B2A-AF06-929573A0E0D4}" dt="2022-03-06T02:26:08.840" v="14" actId="1076"/>
          <ac:picMkLst>
            <pc:docMk/>
            <pc:sldMk cId="2717989783" sldId="256"/>
            <ac:picMk id="6" creationId="{AF09F106-6EDC-4325-859F-D6DAAAFA0423}"/>
          </ac:picMkLst>
        </pc:picChg>
      </pc:sldChg>
      <pc:sldChg chg="addSp delSp modSp new mod modTransition">
        <pc:chgData name="ann Chen" userId="814caa1dda11211f" providerId="LiveId" clId="{72F19259-305E-4B2A-AF06-929573A0E0D4}" dt="2022-03-06T04:18:09.781" v="705"/>
        <pc:sldMkLst>
          <pc:docMk/>
          <pc:sldMk cId="1548249420" sldId="257"/>
        </pc:sldMkLst>
        <pc:spChg chg="del">
          <ac:chgData name="ann Chen" userId="814caa1dda11211f" providerId="LiveId" clId="{72F19259-305E-4B2A-AF06-929573A0E0D4}" dt="2022-03-06T02:26:27.362" v="16" actId="478"/>
          <ac:spMkLst>
            <pc:docMk/>
            <pc:sldMk cId="1548249420" sldId="257"/>
            <ac:spMk id="2" creationId="{E634BCB0-DC83-46F1-9EA5-9BD673D84AF2}"/>
          </ac:spMkLst>
        </pc:spChg>
        <pc:spChg chg="del">
          <ac:chgData name="ann Chen" userId="814caa1dda11211f" providerId="LiveId" clId="{72F19259-305E-4B2A-AF06-929573A0E0D4}" dt="2022-03-06T02:26:27.362" v="16" actId="478"/>
          <ac:spMkLst>
            <pc:docMk/>
            <pc:sldMk cId="1548249420" sldId="257"/>
            <ac:spMk id="3" creationId="{174D34D5-16D5-41D3-86C2-8C00AF2AFB05}"/>
          </ac:spMkLst>
        </pc:spChg>
        <pc:spChg chg="add mod">
          <ac:chgData name="ann Chen" userId="814caa1dda11211f" providerId="LiveId" clId="{72F19259-305E-4B2A-AF06-929573A0E0D4}" dt="2022-03-06T03:11:11.257" v="222" actId="403"/>
          <ac:spMkLst>
            <pc:docMk/>
            <pc:sldMk cId="1548249420" sldId="257"/>
            <ac:spMk id="7" creationId="{142601B3-D5ED-4E07-9E20-D27283397F3E}"/>
          </ac:spMkLst>
        </pc:spChg>
        <pc:picChg chg="add mod">
          <ac:chgData name="ann Chen" userId="814caa1dda11211f" providerId="LiveId" clId="{72F19259-305E-4B2A-AF06-929573A0E0D4}" dt="2022-03-06T02:56:20.695" v="82" actId="1076"/>
          <ac:picMkLst>
            <pc:docMk/>
            <pc:sldMk cId="1548249420" sldId="257"/>
            <ac:picMk id="5" creationId="{FCC9F85D-BAD8-411E-B7EF-9364D0541FFC}"/>
          </ac:picMkLst>
        </pc:picChg>
        <pc:picChg chg="add mod modCrop">
          <ac:chgData name="ann Chen" userId="814caa1dda11211f" providerId="LiveId" clId="{72F19259-305E-4B2A-AF06-929573A0E0D4}" dt="2022-03-06T02:56:19.277" v="81" actId="1076"/>
          <ac:picMkLst>
            <pc:docMk/>
            <pc:sldMk cId="1548249420" sldId="257"/>
            <ac:picMk id="9" creationId="{5CEDF68A-CD7E-4D01-AFD5-9AAE3B339D60}"/>
          </ac:picMkLst>
        </pc:picChg>
      </pc:sldChg>
      <pc:sldChg chg="addSp delSp modSp add mod modTransition">
        <pc:chgData name="ann Chen" userId="814caa1dda11211f" providerId="LiveId" clId="{72F19259-305E-4B2A-AF06-929573A0E0D4}" dt="2022-03-06T04:18:09.781" v="706"/>
        <pc:sldMkLst>
          <pc:docMk/>
          <pc:sldMk cId="1746057422" sldId="258"/>
        </pc:sldMkLst>
        <pc:spChg chg="add mod">
          <ac:chgData name="ann Chen" userId="814caa1dda11211f" providerId="LiveId" clId="{72F19259-305E-4B2A-AF06-929573A0E0D4}" dt="2022-03-06T03:11:18.155" v="223" actId="403"/>
          <ac:spMkLst>
            <pc:docMk/>
            <pc:sldMk cId="1746057422" sldId="258"/>
            <ac:spMk id="7" creationId="{AC1561BF-9235-4924-A08C-94A691AF2902}"/>
          </ac:spMkLst>
        </pc:spChg>
        <pc:picChg chg="add mod">
          <ac:chgData name="ann Chen" userId="814caa1dda11211f" providerId="LiveId" clId="{72F19259-305E-4B2A-AF06-929573A0E0D4}" dt="2022-03-06T02:59:36.518" v="124" actId="1076"/>
          <ac:picMkLst>
            <pc:docMk/>
            <pc:sldMk cId="1746057422" sldId="258"/>
            <ac:picMk id="4" creationId="{2EA56B2A-3EA7-4F08-87A0-8623747CB0DA}"/>
          </ac:picMkLst>
        </pc:picChg>
        <pc:picChg chg="add del mod modCrop">
          <ac:chgData name="ann Chen" userId="814caa1dda11211f" providerId="LiveId" clId="{72F19259-305E-4B2A-AF06-929573A0E0D4}" dt="2022-03-06T02:59:25.785" v="119" actId="478"/>
          <ac:picMkLst>
            <pc:docMk/>
            <pc:sldMk cId="1746057422" sldId="258"/>
            <ac:picMk id="6" creationId="{4B2DB49C-ADC6-4584-9972-79DF0D170550}"/>
          </ac:picMkLst>
        </pc:picChg>
        <pc:picChg chg="add del mod modCrop">
          <ac:chgData name="ann Chen" userId="814caa1dda11211f" providerId="LiveId" clId="{72F19259-305E-4B2A-AF06-929573A0E0D4}" dt="2022-03-06T02:59:25.785" v="119" actId="478"/>
          <ac:picMkLst>
            <pc:docMk/>
            <pc:sldMk cId="1746057422" sldId="258"/>
            <ac:picMk id="8" creationId="{D5BE007A-6619-48F6-B647-B9FEDC5F2F0C}"/>
          </ac:picMkLst>
        </pc:picChg>
      </pc:sldChg>
      <pc:sldChg chg="addSp delSp modSp add mod modTransition">
        <pc:chgData name="ann Chen" userId="814caa1dda11211f" providerId="LiveId" clId="{72F19259-305E-4B2A-AF06-929573A0E0D4}" dt="2022-03-06T04:18:09.781" v="707"/>
        <pc:sldMkLst>
          <pc:docMk/>
          <pc:sldMk cId="3493329022" sldId="259"/>
        </pc:sldMkLst>
        <pc:spChg chg="add mod">
          <ac:chgData name="ann Chen" userId="814caa1dda11211f" providerId="LiveId" clId="{72F19259-305E-4B2A-AF06-929573A0E0D4}" dt="2022-03-06T03:11:20.418" v="224" actId="403"/>
          <ac:spMkLst>
            <pc:docMk/>
            <pc:sldMk cId="3493329022" sldId="259"/>
            <ac:spMk id="4" creationId="{54111D6D-58ED-4CA6-8CE0-4A9C47390BEE}"/>
          </ac:spMkLst>
        </pc:spChg>
        <pc:spChg chg="add del mod">
          <ac:chgData name="ann Chen" userId="814caa1dda11211f" providerId="LiveId" clId="{72F19259-305E-4B2A-AF06-929573A0E0D4}" dt="2022-03-06T03:00:00.304" v="133"/>
          <ac:spMkLst>
            <pc:docMk/>
            <pc:sldMk cId="3493329022" sldId="259"/>
            <ac:spMk id="5" creationId="{C8C6F89D-516F-4958-9CB5-98A7C53EA7A6}"/>
          </ac:spMkLst>
        </pc:spChg>
        <pc:spChg chg="add mod">
          <ac:chgData name="ann Chen" userId="814caa1dda11211f" providerId="LiveId" clId="{72F19259-305E-4B2A-AF06-929573A0E0D4}" dt="2022-03-06T03:01:28.237" v="151" actId="164"/>
          <ac:spMkLst>
            <pc:docMk/>
            <pc:sldMk cId="3493329022" sldId="259"/>
            <ac:spMk id="7" creationId="{113F3A9F-0458-4E83-82A9-2297BC5DAD43}"/>
          </ac:spMkLst>
        </pc:spChg>
        <pc:spChg chg="add mod">
          <ac:chgData name="ann Chen" userId="814caa1dda11211f" providerId="LiveId" clId="{72F19259-305E-4B2A-AF06-929573A0E0D4}" dt="2022-03-06T03:01:41.131" v="153" actId="164"/>
          <ac:spMkLst>
            <pc:docMk/>
            <pc:sldMk cId="3493329022" sldId="259"/>
            <ac:spMk id="8" creationId="{3F1CA1DE-0201-4069-A6F7-DBBFB0E5180C}"/>
          </ac:spMkLst>
        </pc:spChg>
        <pc:spChg chg="add mod">
          <ac:chgData name="ann Chen" userId="814caa1dda11211f" providerId="LiveId" clId="{72F19259-305E-4B2A-AF06-929573A0E0D4}" dt="2022-03-06T03:01:41.131" v="153" actId="164"/>
          <ac:spMkLst>
            <pc:docMk/>
            <pc:sldMk cId="3493329022" sldId="259"/>
            <ac:spMk id="9" creationId="{A5C29ADA-C9CC-4DE0-8A23-B8B97E0BEEA1}"/>
          </ac:spMkLst>
        </pc:spChg>
        <pc:grpChg chg="add mod">
          <ac:chgData name="ann Chen" userId="814caa1dda11211f" providerId="LiveId" clId="{72F19259-305E-4B2A-AF06-929573A0E0D4}" dt="2022-03-06T03:02:03.788" v="160" actId="1076"/>
          <ac:grpSpMkLst>
            <pc:docMk/>
            <pc:sldMk cId="3493329022" sldId="259"/>
            <ac:grpSpMk id="10" creationId="{96DA95F3-AA8C-4977-B197-BED91C9F502B}"/>
          </ac:grpSpMkLst>
        </pc:grpChg>
        <pc:grpChg chg="add mod">
          <ac:chgData name="ann Chen" userId="814caa1dda11211f" providerId="LiveId" clId="{72F19259-305E-4B2A-AF06-929573A0E0D4}" dt="2022-03-06T03:01:54.409" v="157" actId="1076"/>
          <ac:grpSpMkLst>
            <pc:docMk/>
            <pc:sldMk cId="3493329022" sldId="259"/>
            <ac:grpSpMk id="11" creationId="{514D5B4C-8C37-46A8-9319-7C272369A137}"/>
          </ac:grpSpMkLst>
        </pc:grpChg>
        <pc:picChg chg="add mod modCrop">
          <ac:chgData name="ann Chen" userId="814caa1dda11211f" providerId="LiveId" clId="{72F19259-305E-4B2A-AF06-929573A0E0D4}" dt="2022-03-06T03:01:28.237" v="151" actId="164"/>
          <ac:picMkLst>
            <pc:docMk/>
            <pc:sldMk cId="3493329022" sldId="259"/>
            <ac:picMk id="3" creationId="{87D3D2A2-16C7-44FC-B57D-25D5A7875DFA}"/>
          </ac:picMkLst>
        </pc:picChg>
        <pc:picChg chg="add mod modCrop">
          <ac:chgData name="ann Chen" userId="814caa1dda11211f" providerId="LiveId" clId="{72F19259-305E-4B2A-AF06-929573A0E0D4}" dt="2022-03-06T03:01:41.131" v="153" actId="164"/>
          <ac:picMkLst>
            <pc:docMk/>
            <pc:sldMk cId="3493329022" sldId="259"/>
            <ac:picMk id="6" creationId="{40844788-285F-4E9E-82C7-D6C56921E9C9}"/>
          </ac:picMkLst>
        </pc:picChg>
      </pc:sldChg>
      <pc:sldChg chg="addSp modSp add mod modTransition">
        <pc:chgData name="ann Chen" userId="814caa1dda11211f" providerId="LiveId" clId="{72F19259-305E-4B2A-AF06-929573A0E0D4}" dt="2022-03-06T04:18:09.781" v="708"/>
        <pc:sldMkLst>
          <pc:docMk/>
          <pc:sldMk cId="3552248571" sldId="260"/>
        </pc:sldMkLst>
        <pc:spChg chg="add mod">
          <ac:chgData name="ann Chen" userId="814caa1dda11211f" providerId="LiveId" clId="{72F19259-305E-4B2A-AF06-929573A0E0D4}" dt="2022-03-06T03:11:22.935" v="225" actId="403"/>
          <ac:spMkLst>
            <pc:docMk/>
            <pc:sldMk cId="3552248571" sldId="260"/>
            <ac:spMk id="3" creationId="{658E2CCF-EB7B-4D9F-8C67-B00F72CD30CA}"/>
          </ac:spMkLst>
        </pc:spChg>
        <pc:spChg chg="add mod">
          <ac:chgData name="ann Chen" userId="814caa1dda11211f" providerId="LiveId" clId="{72F19259-305E-4B2A-AF06-929573A0E0D4}" dt="2022-03-06T03:07:31.727" v="181" actId="164"/>
          <ac:spMkLst>
            <pc:docMk/>
            <pc:sldMk cId="3552248571" sldId="260"/>
            <ac:spMk id="6" creationId="{D77E2142-947C-4045-8AE8-8602B6A3689F}"/>
          </ac:spMkLst>
        </pc:spChg>
        <pc:grpChg chg="add mod">
          <ac:chgData name="ann Chen" userId="814caa1dda11211f" providerId="LiveId" clId="{72F19259-305E-4B2A-AF06-929573A0E0D4}" dt="2022-03-06T03:07:49.491" v="195" actId="1076"/>
          <ac:grpSpMkLst>
            <pc:docMk/>
            <pc:sldMk cId="3552248571" sldId="260"/>
            <ac:grpSpMk id="9" creationId="{45EA0A69-262A-448A-9E4C-6057F43D82EE}"/>
          </ac:grpSpMkLst>
        </pc:grpChg>
        <pc:picChg chg="add mod modCrop">
          <ac:chgData name="ann Chen" userId="814caa1dda11211f" providerId="LiveId" clId="{72F19259-305E-4B2A-AF06-929573A0E0D4}" dt="2022-03-06T03:07:31.727" v="181" actId="164"/>
          <ac:picMkLst>
            <pc:docMk/>
            <pc:sldMk cId="3552248571" sldId="260"/>
            <ac:picMk id="5" creationId="{C52DCFAF-7061-4B3C-AC6F-1126B761959C}"/>
          </ac:picMkLst>
        </pc:picChg>
        <pc:picChg chg="add mod">
          <ac:chgData name="ann Chen" userId="814caa1dda11211f" providerId="LiveId" clId="{72F19259-305E-4B2A-AF06-929573A0E0D4}" dt="2022-03-06T03:07:49.491" v="195" actId="1076"/>
          <ac:picMkLst>
            <pc:docMk/>
            <pc:sldMk cId="3552248571" sldId="260"/>
            <ac:picMk id="8" creationId="{F3D9A48F-049B-47F5-8052-4AB01D7D9602}"/>
          </ac:picMkLst>
        </pc:picChg>
      </pc:sldChg>
      <pc:sldChg chg="addSp modSp add mod modTransition">
        <pc:chgData name="ann Chen" userId="814caa1dda11211f" providerId="LiveId" clId="{72F19259-305E-4B2A-AF06-929573A0E0D4}" dt="2022-03-06T04:18:09.783" v="709"/>
        <pc:sldMkLst>
          <pc:docMk/>
          <pc:sldMk cId="1632904991" sldId="261"/>
        </pc:sldMkLst>
        <pc:spChg chg="add mod">
          <ac:chgData name="ann Chen" userId="814caa1dda11211f" providerId="LiveId" clId="{72F19259-305E-4B2A-AF06-929573A0E0D4}" dt="2022-03-06T03:11:25.951" v="226" actId="403"/>
          <ac:spMkLst>
            <pc:docMk/>
            <pc:sldMk cId="1632904991" sldId="261"/>
            <ac:spMk id="5" creationId="{8CCD4A94-775C-4555-BAA5-1B27532894B1}"/>
          </ac:spMkLst>
        </pc:spChg>
        <pc:picChg chg="add mod">
          <ac:chgData name="ann Chen" userId="814caa1dda11211f" providerId="LiveId" clId="{72F19259-305E-4B2A-AF06-929573A0E0D4}" dt="2022-03-06T03:11:31.988" v="227" actId="1076"/>
          <ac:picMkLst>
            <pc:docMk/>
            <pc:sldMk cId="1632904991" sldId="261"/>
            <ac:picMk id="4" creationId="{9009EE49-8CA3-4E88-9B0A-2EE2F156D2E8}"/>
          </ac:picMkLst>
        </pc:picChg>
      </pc:sldChg>
      <pc:sldChg chg="addSp modSp add mod modTransition">
        <pc:chgData name="ann Chen" userId="814caa1dda11211f" providerId="LiveId" clId="{72F19259-305E-4B2A-AF06-929573A0E0D4}" dt="2022-03-06T04:18:09.783" v="710"/>
        <pc:sldMkLst>
          <pc:docMk/>
          <pc:sldMk cId="3091489311" sldId="262"/>
        </pc:sldMkLst>
        <pc:spChg chg="add mod">
          <ac:chgData name="ann Chen" userId="814caa1dda11211f" providerId="LiveId" clId="{72F19259-305E-4B2A-AF06-929573A0E0D4}" dt="2022-03-06T03:11:35.467" v="228" actId="403"/>
          <ac:spMkLst>
            <pc:docMk/>
            <pc:sldMk cId="3091489311" sldId="262"/>
            <ac:spMk id="6" creationId="{C5E18937-5444-4CFA-A2D3-D5E717D4038F}"/>
          </ac:spMkLst>
        </pc:spChg>
        <pc:spChg chg="add mod">
          <ac:chgData name="ann Chen" userId="814caa1dda11211f" providerId="LiveId" clId="{72F19259-305E-4B2A-AF06-929573A0E0D4}" dt="2022-03-06T03:21:52.709" v="279" actId="1076"/>
          <ac:spMkLst>
            <pc:docMk/>
            <pc:sldMk cId="3091489311" sldId="262"/>
            <ac:spMk id="9" creationId="{896497E0-795D-481E-9BEE-C2A7E5F57D71}"/>
          </ac:spMkLst>
        </pc:spChg>
        <pc:picChg chg="add mod">
          <ac:chgData name="ann Chen" userId="814caa1dda11211f" providerId="LiveId" clId="{72F19259-305E-4B2A-AF06-929573A0E0D4}" dt="2022-03-06T03:21:19.921" v="266" actId="1076"/>
          <ac:picMkLst>
            <pc:docMk/>
            <pc:sldMk cId="3091489311" sldId="262"/>
            <ac:picMk id="4" creationId="{5FCFFA79-116C-4B08-99DF-1E7DAD49C3B5}"/>
          </ac:picMkLst>
        </pc:picChg>
        <pc:picChg chg="add mod">
          <ac:chgData name="ann Chen" userId="814caa1dda11211f" providerId="LiveId" clId="{72F19259-305E-4B2A-AF06-929573A0E0D4}" dt="2022-03-06T03:21:56.049" v="280" actId="1076"/>
          <ac:picMkLst>
            <pc:docMk/>
            <pc:sldMk cId="3091489311" sldId="262"/>
            <ac:picMk id="8" creationId="{7DD377C6-3179-4D62-AE9C-6EC277966DE4}"/>
          </ac:picMkLst>
        </pc:picChg>
      </pc:sldChg>
      <pc:sldChg chg="addSp modSp add mod modTransition">
        <pc:chgData name="ann Chen" userId="814caa1dda11211f" providerId="LiveId" clId="{72F19259-305E-4B2A-AF06-929573A0E0D4}" dt="2022-03-06T04:18:09.783" v="711"/>
        <pc:sldMkLst>
          <pc:docMk/>
          <pc:sldMk cId="5163199" sldId="263"/>
        </pc:sldMkLst>
        <pc:spChg chg="add mod">
          <ac:chgData name="ann Chen" userId="814caa1dda11211f" providerId="LiveId" clId="{72F19259-305E-4B2A-AF06-929573A0E0D4}" dt="2022-03-06T03:19:19.679" v="252" actId="1076"/>
          <ac:spMkLst>
            <pc:docMk/>
            <pc:sldMk cId="5163199" sldId="263"/>
            <ac:spMk id="5" creationId="{E1D84A55-D1D2-4F21-AD88-551E74736108}"/>
          </ac:spMkLst>
        </pc:spChg>
        <pc:spChg chg="add mod">
          <ac:chgData name="ann Chen" userId="814caa1dda11211f" providerId="LiveId" clId="{72F19259-305E-4B2A-AF06-929573A0E0D4}" dt="2022-03-06T03:18:19.834" v="240"/>
          <ac:spMkLst>
            <pc:docMk/>
            <pc:sldMk cId="5163199" sldId="263"/>
            <ac:spMk id="7" creationId="{38AC6753-2AE5-4B50-A0E4-85085F4A4E41}"/>
          </ac:spMkLst>
        </pc:spChg>
        <pc:grpChg chg="add mod">
          <ac:chgData name="ann Chen" userId="814caa1dda11211f" providerId="LiveId" clId="{72F19259-305E-4B2A-AF06-929573A0E0D4}" dt="2022-03-06T03:19:18.376" v="251" actId="1076"/>
          <ac:grpSpMkLst>
            <pc:docMk/>
            <pc:sldMk cId="5163199" sldId="263"/>
            <ac:grpSpMk id="6" creationId="{257B36DF-BB3B-40AE-838E-D359C9E7034F}"/>
          </ac:grpSpMkLst>
        </pc:grpChg>
        <pc:picChg chg="add mod modCrop">
          <ac:chgData name="ann Chen" userId="814caa1dda11211f" providerId="LiveId" clId="{72F19259-305E-4B2A-AF06-929573A0E0D4}" dt="2022-03-06T03:18:11.111" v="238" actId="164"/>
          <ac:picMkLst>
            <pc:docMk/>
            <pc:sldMk cId="5163199" sldId="263"/>
            <ac:picMk id="4" creationId="{36B93FF5-3921-4AF1-A855-D0B49B3AEE9F}"/>
          </ac:picMkLst>
        </pc:picChg>
      </pc:sldChg>
      <pc:sldChg chg="addSp modSp add mod modTransition">
        <pc:chgData name="ann Chen" userId="814caa1dda11211f" providerId="LiveId" clId="{72F19259-305E-4B2A-AF06-929573A0E0D4}" dt="2022-03-06T04:18:09.783" v="712"/>
        <pc:sldMkLst>
          <pc:docMk/>
          <pc:sldMk cId="1508110397" sldId="264"/>
        </pc:sldMkLst>
        <pc:spChg chg="add mod">
          <ac:chgData name="ann Chen" userId="814caa1dda11211f" providerId="LiveId" clId="{72F19259-305E-4B2A-AF06-929573A0E0D4}" dt="2022-03-06T03:18:43.230" v="244"/>
          <ac:spMkLst>
            <pc:docMk/>
            <pc:sldMk cId="1508110397" sldId="264"/>
            <ac:spMk id="3" creationId="{5FCE284A-8BDF-4536-B6A2-A9FA9A8DBA22}"/>
          </ac:spMkLst>
        </pc:spChg>
        <pc:spChg chg="add mod">
          <ac:chgData name="ann Chen" userId="814caa1dda11211f" providerId="LiveId" clId="{72F19259-305E-4B2A-AF06-929573A0E0D4}" dt="2022-03-06T03:19:31.958" v="257" actId="164"/>
          <ac:spMkLst>
            <pc:docMk/>
            <pc:sldMk cId="1508110397" sldId="264"/>
            <ac:spMk id="6" creationId="{2196036B-E6FA-491B-8286-39771D88A3C3}"/>
          </ac:spMkLst>
        </pc:spChg>
        <pc:grpChg chg="add mod">
          <ac:chgData name="ann Chen" userId="814caa1dda11211f" providerId="LiveId" clId="{72F19259-305E-4B2A-AF06-929573A0E0D4}" dt="2022-03-06T03:19:31.958" v="257" actId="164"/>
          <ac:grpSpMkLst>
            <pc:docMk/>
            <pc:sldMk cId="1508110397" sldId="264"/>
            <ac:grpSpMk id="7" creationId="{7C40EC3D-4192-4097-A490-3308E6C3EC19}"/>
          </ac:grpSpMkLst>
        </pc:grpChg>
        <pc:picChg chg="add mod">
          <ac:chgData name="ann Chen" userId="814caa1dda11211f" providerId="LiveId" clId="{72F19259-305E-4B2A-AF06-929573A0E0D4}" dt="2022-03-06T03:19:31.958" v="257" actId="164"/>
          <ac:picMkLst>
            <pc:docMk/>
            <pc:sldMk cId="1508110397" sldId="264"/>
            <ac:picMk id="5" creationId="{2B054075-7B2E-44CB-B340-B389A2FB0700}"/>
          </ac:picMkLst>
        </pc:picChg>
      </pc:sldChg>
      <pc:sldChg chg="addSp modSp add mod modTransition">
        <pc:chgData name="ann Chen" userId="814caa1dda11211f" providerId="LiveId" clId="{72F19259-305E-4B2A-AF06-929573A0E0D4}" dt="2022-03-06T04:18:09.783" v="713"/>
        <pc:sldMkLst>
          <pc:docMk/>
          <pc:sldMk cId="1862772500" sldId="265"/>
        </pc:sldMkLst>
        <pc:spChg chg="add mod">
          <ac:chgData name="ann Chen" userId="814caa1dda11211f" providerId="LiveId" clId="{72F19259-305E-4B2A-AF06-929573A0E0D4}" dt="2022-03-06T03:23:01.721" v="285" actId="1076"/>
          <ac:spMkLst>
            <pc:docMk/>
            <pc:sldMk cId="1862772500" sldId="265"/>
            <ac:spMk id="5" creationId="{CB4AD808-6EBB-49EF-AD09-906C160E6574}"/>
          </ac:spMkLst>
        </pc:spChg>
        <pc:picChg chg="add mod">
          <ac:chgData name="ann Chen" userId="814caa1dda11211f" providerId="LiveId" clId="{72F19259-305E-4B2A-AF06-929573A0E0D4}" dt="2022-03-06T03:22:49.521" v="283" actId="1076"/>
          <ac:picMkLst>
            <pc:docMk/>
            <pc:sldMk cId="1862772500" sldId="265"/>
            <ac:picMk id="4" creationId="{012BE2C9-FA0A-4377-938F-8AA4AB4FB850}"/>
          </ac:picMkLst>
        </pc:picChg>
      </pc:sldChg>
      <pc:sldChg chg="addSp modSp add mod modTransition">
        <pc:chgData name="ann Chen" userId="814caa1dda11211f" providerId="LiveId" clId="{72F19259-305E-4B2A-AF06-929573A0E0D4}" dt="2022-03-06T04:18:09.783" v="714"/>
        <pc:sldMkLst>
          <pc:docMk/>
          <pc:sldMk cId="1714742332" sldId="266"/>
        </pc:sldMkLst>
        <pc:spChg chg="add mod">
          <ac:chgData name="ann Chen" userId="814caa1dda11211f" providerId="LiveId" clId="{72F19259-305E-4B2A-AF06-929573A0E0D4}" dt="2022-03-06T03:25:15.173" v="298" actId="20577"/>
          <ac:spMkLst>
            <pc:docMk/>
            <pc:sldMk cId="1714742332" sldId="266"/>
            <ac:spMk id="5" creationId="{6B13DABC-81AA-46E3-BC6C-8B63E484DE6F}"/>
          </ac:spMkLst>
        </pc:spChg>
        <pc:picChg chg="add mod modCrop">
          <ac:chgData name="ann Chen" userId="814caa1dda11211f" providerId="LiveId" clId="{72F19259-305E-4B2A-AF06-929573A0E0D4}" dt="2022-03-06T03:25:03.480" v="293" actId="1076"/>
          <ac:picMkLst>
            <pc:docMk/>
            <pc:sldMk cId="1714742332" sldId="266"/>
            <ac:picMk id="4" creationId="{3F66E2E4-590B-4E34-84EC-6E243CC1EE44}"/>
          </ac:picMkLst>
        </pc:picChg>
      </pc:sldChg>
      <pc:sldChg chg="addSp modSp add mod modTransition">
        <pc:chgData name="ann Chen" userId="814caa1dda11211f" providerId="LiveId" clId="{72F19259-305E-4B2A-AF06-929573A0E0D4}" dt="2022-03-06T04:18:09.783" v="715"/>
        <pc:sldMkLst>
          <pc:docMk/>
          <pc:sldMk cId="2768199653" sldId="267"/>
        </pc:sldMkLst>
        <pc:spChg chg="add mod">
          <ac:chgData name="ann Chen" userId="814caa1dda11211f" providerId="LiveId" clId="{72F19259-305E-4B2A-AF06-929573A0E0D4}" dt="2022-03-06T03:29:18.094" v="335" actId="164"/>
          <ac:spMkLst>
            <pc:docMk/>
            <pc:sldMk cId="2768199653" sldId="267"/>
            <ac:spMk id="5" creationId="{2B1BB54C-3501-4D91-BD2D-F26AFDA43DEB}"/>
          </ac:spMkLst>
        </pc:spChg>
        <pc:spChg chg="add mod">
          <ac:chgData name="ann Chen" userId="814caa1dda11211f" providerId="LiveId" clId="{72F19259-305E-4B2A-AF06-929573A0E0D4}" dt="2022-03-06T03:29:10.323" v="331" actId="1076"/>
          <ac:spMkLst>
            <pc:docMk/>
            <pc:sldMk cId="2768199653" sldId="267"/>
            <ac:spMk id="7" creationId="{4152895A-7FD0-4180-B7E9-E9C26978CB9D}"/>
          </ac:spMkLst>
        </pc:spChg>
        <pc:grpChg chg="add mod">
          <ac:chgData name="ann Chen" userId="814caa1dda11211f" providerId="LiveId" clId="{72F19259-305E-4B2A-AF06-929573A0E0D4}" dt="2022-03-06T03:29:19.665" v="336" actId="1076"/>
          <ac:grpSpMkLst>
            <pc:docMk/>
            <pc:sldMk cId="2768199653" sldId="267"/>
            <ac:grpSpMk id="8" creationId="{B5B2DF95-4028-4E61-A366-DC8A8E71C9A4}"/>
          </ac:grpSpMkLst>
        </pc:grpChg>
        <pc:picChg chg="add mod modCrop">
          <ac:chgData name="ann Chen" userId="814caa1dda11211f" providerId="LiveId" clId="{72F19259-305E-4B2A-AF06-929573A0E0D4}" dt="2022-03-06T03:29:18.094" v="335" actId="164"/>
          <ac:picMkLst>
            <pc:docMk/>
            <pc:sldMk cId="2768199653" sldId="267"/>
            <ac:picMk id="4" creationId="{557A3BA3-033F-461D-9463-B32B142A1405}"/>
          </ac:picMkLst>
        </pc:picChg>
      </pc:sldChg>
      <pc:sldChg chg="addSp delSp modSp new mod modTransition">
        <pc:chgData name="ann Chen" userId="814caa1dda11211f" providerId="LiveId" clId="{72F19259-305E-4B2A-AF06-929573A0E0D4}" dt="2022-03-06T04:18:09.783" v="716"/>
        <pc:sldMkLst>
          <pc:docMk/>
          <pc:sldMk cId="2389500945" sldId="268"/>
        </pc:sldMkLst>
        <pc:spChg chg="del">
          <ac:chgData name="ann Chen" userId="814caa1dda11211f" providerId="LiveId" clId="{72F19259-305E-4B2A-AF06-929573A0E0D4}" dt="2022-03-06T03:29:26.044" v="338" actId="478"/>
          <ac:spMkLst>
            <pc:docMk/>
            <pc:sldMk cId="2389500945" sldId="268"/>
            <ac:spMk id="2" creationId="{54F243FC-1492-4D0A-957D-D464C69DA30D}"/>
          </ac:spMkLst>
        </pc:spChg>
        <pc:spChg chg="del">
          <ac:chgData name="ann Chen" userId="814caa1dda11211f" providerId="LiveId" clId="{72F19259-305E-4B2A-AF06-929573A0E0D4}" dt="2022-03-06T03:29:26.044" v="338" actId="478"/>
          <ac:spMkLst>
            <pc:docMk/>
            <pc:sldMk cId="2389500945" sldId="268"/>
            <ac:spMk id="3" creationId="{23CFAF2A-3E86-4AF4-992A-A6BBAA319B40}"/>
          </ac:spMkLst>
        </pc:spChg>
        <pc:spChg chg="add mod">
          <ac:chgData name="ann Chen" userId="814caa1dda11211f" providerId="LiveId" clId="{72F19259-305E-4B2A-AF06-929573A0E0D4}" dt="2022-03-06T03:35:29.448" v="374" actId="1076"/>
          <ac:spMkLst>
            <pc:docMk/>
            <pc:sldMk cId="2389500945" sldId="268"/>
            <ac:spMk id="7" creationId="{3FF23029-49DB-4A81-8D73-AE498AAA8C90}"/>
          </ac:spMkLst>
        </pc:spChg>
        <pc:spChg chg="add mod">
          <ac:chgData name="ann Chen" userId="814caa1dda11211f" providerId="LiveId" clId="{72F19259-305E-4B2A-AF06-929573A0E0D4}" dt="2022-03-06T03:35:50.829" v="416"/>
          <ac:spMkLst>
            <pc:docMk/>
            <pc:sldMk cId="2389500945" sldId="268"/>
            <ac:spMk id="10" creationId="{09C3D99F-4FBC-41DC-A9B1-A1F330FE286F}"/>
          </ac:spMkLst>
        </pc:spChg>
        <pc:picChg chg="add mod">
          <ac:chgData name="ann Chen" userId="814caa1dda11211f" providerId="LiveId" clId="{72F19259-305E-4B2A-AF06-929573A0E0D4}" dt="2022-03-06T03:35:23.258" v="371" actId="1076"/>
          <ac:picMkLst>
            <pc:docMk/>
            <pc:sldMk cId="2389500945" sldId="268"/>
            <ac:picMk id="6" creationId="{7A2D0CDA-A54C-4A0C-A366-35939754F62C}"/>
          </ac:picMkLst>
        </pc:picChg>
        <pc:picChg chg="add mod">
          <ac:chgData name="ann Chen" userId="814caa1dda11211f" providerId="LiveId" clId="{72F19259-305E-4B2A-AF06-929573A0E0D4}" dt="2022-03-06T03:35:42.486" v="415" actId="1076"/>
          <ac:picMkLst>
            <pc:docMk/>
            <pc:sldMk cId="2389500945" sldId="268"/>
            <ac:picMk id="9" creationId="{F4B0C160-571B-401C-AAD2-BB934FA2FE88}"/>
          </ac:picMkLst>
        </pc:picChg>
      </pc:sldChg>
      <pc:sldChg chg="addSp modSp add mod modTransition">
        <pc:chgData name="ann Chen" userId="814caa1dda11211f" providerId="LiveId" clId="{72F19259-305E-4B2A-AF06-929573A0E0D4}" dt="2022-03-06T04:18:09.783" v="717"/>
        <pc:sldMkLst>
          <pc:docMk/>
          <pc:sldMk cId="4282261211" sldId="269"/>
        </pc:sldMkLst>
        <pc:spChg chg="add mod">
          <ac:chgData name="ann Chen" userId="814caa1dda11211f" providerId="LiveId" clId="{72F19259-305E-4B2A-AF06-929573A0E0D4}" dt="2022-03-06T03:45:33.074" v="434"/>
          <ac:spMkLst>
            <pc:docMk/>
            <pc:sldMk cId="4282261211" sldId="269"/>
            <ac:spMk id="7" creationId="{2D248D41-653E-4A93-BFB4-C202AFAC1D7E}"/>
          </ac:spMkLst>
        </pc:spChg>
        <pc:picChg chg="add mod">
          <ac:chgData name="ann Chen" userId="814caa1dda11211f" providerId="LiveId" clId="{72F19259-305E-4B2A-AF06-929573A0E0D4}" dt="2022-03-06T03:45:37.487" v="437" actId="1076"/>
          <ac:picMkLst>
            <pc:docMk/>
            <pc:sldMk cId="4282261211" sldId="269"/>
            <ac:picMk id="3" creationId="{893A4C87-3BDD-45FD-AF27-0121A2788393}"/>
          </ac:picMkLst>
        </pc:picChg>
        <pc:picChg chg="add mod modCrop">
          <ac:chgData name="ann Chen" userId="814caa1dda11211f" providerId="LiveId" clId="{72F19259-305E-4B2A-AF06-929573A0E0D4}" dt="2022-03-06T03:45:42.869" v="440" actId="1076"/>
          <ac:picMkLst>
            <pc:docMk/>
            <pc:sldMk cId="4282261211" sldId="269"/>
            <ac:picMk id="6" creationId="{AFA30316-77EB-4CB1-98E7-2289ACBF462C}"/>
          </ac:picMkLst>
        </pc:picChg>
      </pc:sldChg>
      <pc:sldChg chg="addSp modSp add mod modTransition">
        <pc:chgData name="ann Chen" userId="814caa1dda11211f" providerId="LiveId" clId="{72F19259-305E-4B2A-AF06-929573A0E0D4}" dt="2022-03-06T04:18:09.783" v="718"/>
        <pc:sldMkLst>
          <pc:docMk/>
          <pc:sldMk cId="2279797159" sldId="270"/>
        </pc:sldMkLst>
        <pc:spChg chg="add mod">
          <ac:chgData name="ann Chen" userId="814caa1dda11211f" providerId="LiveId" clId="{72F19259-305E-4B2A-AF06-929573A0E0D4}" dt="2022-03-06T03:48:47.414" v="441"/>
          <ac:spMkLst>
            <pc:docMk/>
            <pc:sldMk cId="2279797159" sldId="270"/>
            <ac:spMk id="3" creationId="{212F0D8B-F5D0-407C-AC8B-A4BA73F39456}"/>
          </ac:spMkLst>
        </pc:spChg>
        <pc:picChg chg="add mod modCrop">
          <ac:chgData name="ann Chen" userId="814caa1dda11211f" providerId="LiveId" clId="{72F19259-305E-4B2A-AF06-929573A0E0D4}" dt="2022-03-06T03:49:51.165" v="447" actId="1076"/>
          <ac:picMkLst>
            <pc:docMk/>
            <pc:sldMk cId="2279797159" sldId="270"/>
            <ac:picMk id="5" creationId="{D601EFEE-85BD-488B-905E-8B0405BB8393}"/>
          </ac:picMkLst>
        </pc:picChg>
      </pc:sldChg>
      <pc:sldChg chg="addSp modSp add mod modTransition">
        <pc:chgData name="ann Chen" userId="814caa1dda11211f" providerId="LiveId" clId="{72F19259-305E-4B2A-AF06-929573A0E0D4}" dt="2022-03-06T04:18:09.783" v="719"/>
        <pc:sldMkLst>
          <pc:docMk/>
          <pc:sldMk cId="1596516086" sldId="271"/>
        </pc:sldMkLst>
        <pc:spChg chg="mod">
          <ac:chgData name="ann Chen" userId="814caa1dda11211f" providerId="LiveId" clId="{72F19259-305E-4B2A-AF06-929573A0E0D4}" dt="2022-03-06T03:53:45.305" v="517" actId="1076"/>
          <ac:spMkLst>
            <pc:docMk/>
            <pc:sldMk cId="1596516086" sldId="271"/>
            <ac:spMk id="4" creationId="{8DD14F27-9278-4657-A06F-534664137DE7}"/>
          </ac:spMkLst>
        </pc:spChg>
        <pc:spChg chg="add mod">
          <ac:chgData name="ann Chen" userId="814caa1dda11211f" providerId="LiveId" clId="{72F19259-305E-4B2A-AF06-929573A0E0D4}" dt="2022-03-06T03:50:44.321" v="458" actId="1076"/>
          <ac:spMkLst>
            <pc:docMk/>
            <pc:sldMk cId="1596516086" sldId="271"/>
            <ac:spMk id="6" creationId="{A29B79C5-2129-4C07-8B88-E7DBFBB95241}"/>
          </ac:spMkLst>
        </pc:spChg>
        <pc:spChg chg="add mod">
          <ac:chgData name="ann Chen" userId="814caa1dda11211f" providerId="LiveId" clId="{72F19259-305E-4B2A-AF06-929573A0E0D4}" dt="2022-03-06T03:54:14.612" v="547" actId="1076"/>
          <ac:spMkLst>
            <pc:docMk/>
            <pc:sldMk cId="1596516086" sldId="271"/>
            <ac:spMk id="10" creationId="{C01471B8-E20F-43F2-B7D9-33A286DFC110}"/>
          </ac:spMkLst>
        </pc:spChg>
        <pc:picChg chg="add mod modCrop">
          <ac:chgData name="ann Chen" userId="814caa1dda11211f" providerId="LiveId" clId="{72F19259-305E-4B2A-AF06-929573A0E0D4}" dt="2022-03-06T03:51:26.489" v="497"/>
          <ac:picMkLst>
            <pc:docMk/>
            <pc:sldMk cId="1596516086" sldId="271"/>
            <ac:picMk id="3" creationId="{63F986A5-A487-400A-8076-EC69ACC217A0}"/>
          </ac:picMkLst>
        </pc:picChg>
        <pc:picChg chg="add mod modCrop">
          <ac:chgData name="ann Chen" userId="814caa1dda11211f" providerId="LiveId" clId="{72F19259-305E-4B2A-AF06-929573A0E0D4}" dt="2022-03-06T03:54:14.612" v="547" actId="1076"/>
          <ac:picMkLst>
            <pc:docMk/>
            <pc:sldMk cId="1596516086" sldId="271"/>
            <ac:picMk id="7" creationId="{5674A4C8-4EC8-4758-A0D6-10E321ED06AC}"/>
          </ac:picMkLst>
        </pc:picChg>
        <pc:picChg chg="add mod">
          <ac:chgData name="ann Chen" userId="814caa1dda11211f" providerId="LiveId" clId="{72F19259-305E-4B2A-AF06-929573A0E0D4}" dt="2022-03-06T03:53:53.959" v="521"/>
          <ac:picMkLst>
            <pc:docMk/>
            <pc:sldMk cId="1596516086" sldId="271"/>
            <ac:picMk id="9" creationId="{DE06A0B5-9280-4B48-8FEC-36A6A7C9BD34}"/>
          </ac:picMkLst>
        </pc:picChg>
      </pc:sldChg>
      <pc:sldChg chg="addSp modSp add mod modTransition">
        <pc:chgData name="ann Chen" userId="814caa1dda11211f" providerId="LiveId" clId="{72F19259-305E-4B2A-AF06-929573A0E0D4}" dt="2022-03-06T04:18:09.783" v="720"/>
        <pc:sldMkLst>
          <pc:docMk/>
          <pc:sldMk cId="1116245470" sldId="272"/>
        </pc:sldMkLst>
        <pc:spChg chg="add mod">
          <ac:chgData name="ann Chen" userId="814caa1dda11211f" providerId="LiveId" clId="{72F19259-305E-4B2A-AF06-929573A0E0D4}" dt="2022-03-06T03:51:45.907" v="500"/>
          <ac:spMkLst>
            <pc:docMk/>
            <pc:sldMk cId="1116245470" sldId="272"/>
            <ac:spMk id="3" creationId="{976E4155-ACBF-4D20-874C-84563FA445FE}"/>
          </ac:spMkLst>
        </pc:spChg>
        <pc:picChg chg="add mod">
          <ac:chgData name="ann Chen" userId="814caa1dda11211f" providerId="LiveId" clId="{72F19259-305E-4B2A-AF06-929573A0E0D4}" dt="2022-03-06T03:55:14.792" v="555" actId="1076"/>
          <ac:picMkLst>
            <pc:docMk/>
            <pc:sldMk cId="1116245470" sldId="272"/>
            <ac:picMk id="5" creationId="{35D7F8A2-207F-4D27-80A7-7721843594E0}"/>
          </ac:picMkLst>
        </pc:picChg>
        <pc:picChg chg="add mod">
          <ac:chgData name="ann Chen" userId="814caa1dda11211f" providerId="LiveId" clId="{72F19259-305E-4B2A-AF06-929573A0E0D4}" dt="2022-03-06T03:55:18.046" v="556" actId="1076"/>
          <ac:picMkLst>
            <pc:docMk/>
            <pc:sldMk cId="1116245470" sldId="272"/>
            <ac:picMk id="7" creationId="{EDDC7166-473B-45F9-A197-5F1E4D372632}"/>
          </ac:picMkLst>
        </pc:picChg>
      </pc:sldChg>
      <pc:sldChg chg="addSp modSp add mod modTransition">
        <pc:chgData name="ann Chen" userId="814caa1dda11211f" providerId="LiveId" clId="{72F19259-305E-4B2A-AF06-929573A0E0D4}" dt="2022-03-06T04:18:09.783" v="721"/>
        <pc:sldMkLst>
          <pc:docMk/>
          <pc:sldMk cId="3590682521" sldId="273"/>
        </pc:sldMkLst>
        <pc:spChg chg="add mod">
          <ac:chgData name="ann Chen" userId="814caa1dda11211f" providerId="LiveId" clId="{72F19259-305E-4B2A-AF06-929573A0E0D4}" dt="2022-03-06T03:55:46.473" v="558" actId="1076"/>
          <ac:spMkLst>
            <pc:docMk/>
            <pc:sldMk cId="3590682521" sldId="273"/>
            <ac:spMk id="3" creationId="{DAACEE51-9C6F-42E1-A36B-E7BF5FE27ABA}"/>
          </ac:spMkLst>
        </pc:spChg>
        <pc:picChg chg="add mod">
          <ac:chgData name="ann Chen" userId="814caa1dda11211f" providerId="LiveId" clId="{72F19259-305E-4B2A-AF06-929573A0E0D4}" dt="2022-03-06T03:56:20.562" v="563" actId="1076"/>
          <ac:picMkLst>
            <pc:docMk/>
            <pc:sldMk cId="3590682521" sldId="273"/>
            <ac:picMk id="5" creationId="{7C88DC62-2064-4E76-A272-2861CDBF8891}"/>
          </ac:picMkLst>
        </pc:picChg>
      </pc:sldChg>
      <pc:sldChg chg="addSp modSp add mod modTransition">
        <pc:chgData name="ann Chen" userId="814caa1dda11211f" providerId="LiveId" clId="{72F19259-305E-4B2A-AF06-929573A0E0D4}" dt="2022-03-06T04:18:09.784" v="722"/>
        <pc:sldMkLst>
          <pc:docMk/>
          <pc:sldMk cId="2243701556" sldId="274"/>
        </pc:sldMkLst>
        <pc:spChg chg="add mod">
          <ac:chgData name="ann Chen" userId="814caa1dda11211f" providerId="LiveId" clId="{72F19259-305E-4B2A-AF06-929573A0E0D4}" dt="2022-03-06T04:04:41.499" v="583" actId="1076"/>
          <ac:spMkLst>
            <pc:docMk/>
            <pc:sldMk cId="2243701556" sldId="274"/>
            <ac:spMk id="6" creationId="{47265DB7-DA36-4048-A588-C12EA4BA4563}"/>
          </ac:spMkLst>
        </pc:spChg>
        <pc:picChg chg="add mod modCrop">
          <ac:chgData name="ann Chen" userId="814caa1dda11211f" providerId="LiveId" clId="{72F19259-305E-4B2A-AF06-929573A0E0D4}" dt="2022-03-06T04:03:48.329" v="568" actId="1076"/>
          <ac:picMkLst>
            <pc:docMk/>
            <pc:sldMk cId="2243701556" sldId="274"/>
            <ac:picMk id="3" creationId="{7C0F7006-6F16-4986-9E09-8948EFC642EC}"/>
          </ac:picMkLst>
        </pc:picChg>
      </pc:sldChg>
      <pc:sldChg chg="addSp modSp add mod modTransition">
        <pc:chgData name="ann Chen" userId="814caa1dda11211f" providerId="LiveId" clId="{72F19259-305E-4B2A-AF06-929573A0E0D4}" dt="2022-03-06T04:18:09.784" v="723"/>
        <pc:sldMkLst>
          <pc:docMk/>
          <pc:sldMk cId="1165334619" sldId="275"/>
        </pc:sldMkLst>
        <pc:spChg chg="add mod">
          <ac:chgData name="ann Chen" userId="814caa1dda11211f" providerId="LiveId" clId="{72F19259-305E-4B2A-AF06-929573A0E0D4}" dt="2022-03-06T04:04:45.826" v="584"/>
          <ac:spMkLst>
            <pc:docMk/>
            <pc:sldMk cId="1165334619" sldId="275"/>
            <ac:spMk id="3" creationId="{502EE1DE-A035-4EDF-A1F1-2E5D06412E47}"/>
          </ac:spMkLst>
        </pc:spChg>
        <pc:picChg chg="add mod modCrop">
          <ac:chgData name="ann Chen" userId="814caa1dda11211f" providerId="LiveId" clId="{72F19259-305E-4B2A-AF06-929573A0E0D4}" dt="2022-03-06T04:05:33.617" v="588" actId="1076"/>
          <ac:picMkLst>
            <pc:docMk/>
            <pc:sldMk cId="1165334619" sldId="275"/>
            <ac:picMk id="5" creationId="{0DA87EB7-2454-4E29-9053-81AFB5E96E41}"/>
          </ac:picMkLst>
        </pc:picChg>
      </pc:sldChg>
      <pc:sldChg chg="addSp modSp add mod modTransition">
        <pc:chgData name="ann Chen" userId="814caa1dda11211f" providerId="LiveId" clId="{72F19259-305E-4B2A-AF06-929573A0E0D4}" dt="2022-03-06T04:18:09.784" v="724"/>
        <pc:sldMkLst>
          <pc:docMk/>
          <pc:sldMk cId="556450315" sldId="276"/>
        </pc:sldMkLst>
        <pc:spChg chg="add mod">
          <ac:chgData name="ann Chen" userId="814caa1dda11211f" providerId="LiveId" clId="{72F19259-305E-4B2A-AF06-929573A0E0D4}" dt="2022-03-06T04:10:18.289" v="589"/>
          <ac:spMkLst>
            <pc:docMk/>
            <pc:sldMk cId="556450315" sldId="276"/>
            <ac:spMk id="3" creationId="{D7F6F0F9-A013-4D0C-A33D-16EA8E5BF3D6}"/>
          </ac:spMkLst>
        </pc:spChg>
        <pc:picChg chg="add mod">
          <ac:chgData name="ann Chen" userId="814caa1dda11211f" providerId="LiveId" clId="{72F19259-305E-4B2A-AF06-929573A0E0D4}" dt="2022-03-06T04:11:39.981" v="606" actId="1076"/>
          <ac:picMkLst>
            <pc:docMk/>
            <pc:sldMk cId="556450315" sldId="276"/>
            <ac:picMk id="5" creationId="{B1672BD8-3258-4D2D-AB73-E1A615EADC12}"/>
          </ac:picMkLst>
        </pc:picChg>
        <pc:picChg chg="add mod">
          <ac:chgData name="ann Chen" userId="814caa1dda11211f" providerId="LiveId" clId="{72F19259-305E-4B2A-AF06-929573A0E0D4}" dt="2022-03-06T04:11:35.945" v="605" actId="1076"/>
          <ac:picMkLst>
            <pc:docMk/>
            <pc:sldMk cId="556450315" sldId="276"/>
            <ac:picMk id="7" creationId="{371133B1-BCDD-4F67-AF49-0105EBE05DEE}"/>
          </ac:picMkLst>
        </pc:picChg>
      </pc:sldChg>
      <pc:sldChg chg="addSp modSp add mod modTransition">
        <pc:chgData name="ann Chen" userId="814caa1dda11211f" providerId="LiveId" clId="{72F19259-305E-4B2A-AF06-929573A0E0D4}" dt="2022-03-06T04:18:09.784" v="725"/>
        <pc:sldMkLst>
          <pc:docMk/>
          <pc:sldMk cId="2203056190" sldId="277"/>
        </pc:sldMkLst>
        <pc:spChg chg="add mod">
          <ac:chgData name="ann Chen" userId="814caa1dda11211f" providerId="LiveId" clId="{72F19259-305E-4B2A-AF06-929573A0E0D4}" dt="2022-03-06T04:13:24.748" v="625" actId="164"/>
          <ac:spMkLst>
            <pc:docMk/>
            <pc:sldMk cId="2203056190" sldId="277"/>
            <ac:spMk id="7" creationId="{B9199C0E-E173-4877-B025-E0A88EDFF098}"/>
          </ac:spMkLst>
        </pc:spChg>
        <pc:spChg chg="add mod">
          <ac:chgData name="ann Chen" userId="814caa1dda11211f" providerId="LiveId" clId="{72F19259-305E-4B2A-AF06-929573A0E0D4}" dt="2022-03-06T04:13:45.754" v="631"/>
          <ac:spMkLst>
            <pc:docMk/>
            <pc:sldMk cId="2203056190" sldId="277"/>
            <ac:spMk id="9" creationId="{6F14E444-9C31-47B7-9A19-D38BB0914029}"/>
          </ac:spMkLst>
        </pc:spChg>
        <pc:grpChg chg="add mod">
          <ac:chgData name="ann Chen" userId="814caa1dda11211f" providerId="LiveId" clId="{72F19259-305E-4B2A-AF06-929573A0E0D4}" dt="2022-03-06T04:13:55.488" v="635" actId="1076"/>
          <ac:grpSpMkLst>
            <pc:docMk/>
            <pc:sldMk cId="2203056190" sldId="277"/>
            <ac:grpSpMk id="8" creationId="{8F64628C-C092-4EC6-A40D-8617B74D3858}"/>
          </ac:grpSpMkLst>
        </pc:grpChg>
        <pc:picChg chg="add mod modCrop">
          <ac:chgData name="ann Chen" userId="814caa1dda11211f" providerId="LiveId" clId="{72F19259-305E-4B2A-AF06-929573A0E0D4}" dt="2022-03-06T04:13:49.996" v="633" actId="1076"/>
          <ac:picMkLst>
            <pc:docMk/>
            <pc:sldMk cId="2203056190" sldId="277"/>
            <ac:picMk id="3" creationId="{DF32A899-BD2F-4996-AA95-94EFC9399832}"/>
          </ac:picMkLst>
        </pc:picChg>
        <pc:picChg chg="add mod modCrop">
          <ac:chgData name="ann Chen" userId="814caa1dda11211f" providerId="LiveId" clId="{72F19259-305E-4B2A-AF06-929573A0E0D4}" dt="2022-03-06T04:13:24.748" v="625" actId="164"/>
          <ac:picMkLst>
            <pc:docMk/>
            <pc:sldMk cId="2203056190" sldId="277"/>
            <ac:picMk id="6" creationId="{E197AFEE-1F98-47C8-95A0-17FBC8F8CB3E}"/>
          </ac:picMkLst>
        </pc:picChg>
      </pc:sldChg>
      <pc:sldChg chg="addSp modSp add mod modTransition">
        <pc:chgData name="ann Chen" userId="814caa1dda11211f" providerId="LiveId" clId="{72F19259-305E-4B2A-AF06-929573A0E0D4}" dt="2022-03-06T04:18:09.784" v="726"/>
        <pc:sldMkLst>
          <pc:docMk/>
          <pc:sldMk cId="3352853908" sldId="278"/>
        </pc:sldMkLst>
        <pc:spChg chg="add mod">
          <ac:chgData name="ann Chen" userId="814caa1dda11211f" providerId="LiveId" clId="{72F19259-305E-4B2A-AF06-929573A0E0D4}" dt="2022-03-06T04:13:59.701" v="636"/>
          <ac:spMkLst>
            <pc:docMk/>
            <pc:sldMk cId="3352853908" sldId="278"/>
            <ac:spMk id="3" creationId="{2CEC86B5-4BED-4E90-A877-359DA5FD3CBF}"/>
          </ac:spMkLst>
        </pc:spChg>
        <pc:spChg chg="add mod">
          <ac:chgData name="ann Chen" userId="814caa1dda11211f" providerId="LiveId" clId="{72F19259-305E-4B2A-AF06-929573A0E0D4}" dt="2022-03-06T04:15:18.101" v="648" actId="1076"/>
          <ac:spMkLst>
            <pc:docMk/>
            <pc:sldMk cId="3352853908" sldId="278"/>
            <ac:spMk id="6" creationId="{99415FF2-DFDF-4F96-817C-5FF5DFC0228A}"/>
          </ac:spMkLst>
        </pc:spChg>
        <pc:picChg chg="add mod modCrop">
          <ac:chgData name="ann Chen" userId="814caa1dda11211f" providerId="LiveId" clId="{72F19259-305E-4B2A-AF06-929573A0E0D4}" dt="2022-03-06T04:15:29.481" v="673"/>
          <ac:picMkLst>
            <pc:docMk/>
            <pc:sldMk cId="3352853908" sldId="278"/>
            <ac:picMk id="5" creationId="{F1EFA963-51AD-43BF-8067-3F1E514560D3}"/>
          </ac:picMkLst>
        </pc:picChg>
      </pc:sldChg>
      <pc:sldChg chg="addSp delSp modSp add mod modTransition">
        <pc:chgData name="ann Chen" userId="814caa1dda11211f" providerId="LiveId" clId="{72F19259-305E-4B2A-AF06-929573A0E0D4}" dt="2022-03-06T04:18:21.205" v="728" actId="1076"/>
        <pc:sldMkLst>
          <pc:docMk/>
          <pc:sldMk cId="3475640232" sldId="279"/>
        </pc:sldMkLst>
        <pc:spChg chg="add mod">
          <ac:chgData name="ann Chen" userId="814caa1dda11211f" providerId="LiveId" clId="{72F19259-305E-4B2A-AF06-929573A0E0D4}" dt="2022-03-06T04:18:06.408" v="702" actId="1076"/>
          <ac:spMkLst>
            <pc:docMk/>
            <pc:sldMk cId="3475640232" sldId="279"/>
            <ac:spMk id="6" creationId="{4F5F9F9B-7882-446D-A569-9035B2EB9CF8}"/>
          </ac:spMkLst>
        </pc:spChg>
        <pc:picChg chg="add mod">
          <ac:chgData name="ann Chen" userId="814caa1dda11211f" providerId="LiveId" clId="{72F19259-305E-4B2A-AF06-929573A0E0D4}" dt="2022-03-06T04:18:08.105" v="703" actId="1076"/>
          <ac:picMkLst>
            <pc:docMk/>
            <pc:sldMk cId="3475640232" sldId="279"/>
            <ac:picMk id="3" creationId="{3D1D7830-89BA-40CC-8DF7-EDEA0667A36F}"/>
          </ac:picMkLst>
        </pc:picChg>
        <pc:picChg chg="add del mod">
          <ac:chgData name="ann Chen" userId="814caa1dda11211f" providerId="LiveId" clId="{72F19259-305E-4B2A-AF06-929573A0E0D4}" dt="2022-03-06T04:17:34.125" v="694" actId="478"/>
          <ac:picMkLst>
            <pc:docMk/>
            <pc:sldMk cId="3475640232" sldId="279"/>
            <ac:picMk id="8" creationId="{4AC9058E-9529-474F-9D15-E9C9821B4A07}"/>
          </ac:picMkLst>
        </pc:picChg>
        <pc:picChg chg="add mod">
          <ac:chgData name="ann Chen" userId="814caa1dda11211f" providerId="LiveId" clId="{72F19259-305E-4B2A-AF06-929573A0E0D4}" dt="2022-03-06T04:18:21.205" v="728" actId="1076"/>
          <ac:picMkLst>
            <pc:docMk/>
            <pc:sldMk cId="3475640232" sldId="279"/>
            <ac:picMk id="10" creationId="{8B1587CC-2472-43D8-9911-D295FB9670A9}"/>
          </ac:picMkLst>
        </pc:picChg>
      </pc:sldChg>
      <pc:sldChg chg="addSp delSp modSp new mod">
        <pc:chgData name="ann Chen" userId="814caa1dda11211f" providerId="LiveId" clId="{72F19259-305E-4B2A-AF06-929573A0E0D4}" dt="2022-03-06T04:19:44.276" v="754" actId="1076"/>
        <pc:sldMkLst>
          <pc:docMk/>
          <pc:sldMk cId="4192020760" sldId="280"/>
        </pc:sldMkLst>
        <pc:spChg chg="del">
          <ac:chgData name="ann Chen" userId="814caa1dda11211f" providerId="LiveId" clId="{72F19259-305E-4B2A-AF06-929573A0E0D4}" dt="2022-03-06T04:18:27.837" v="730" actId="478"/>
          <ac:spMkLst>
            <pc:docMk/>
            <pc:sldMk cId="4192020760" sldId="280"/>
            <ac:spMk id="2" creationId="{A68C9D66-1452-405D-82FA-1BAEED42C673}"/>
          </ac:spMkLst>
        </pc:spChg>
        <pc:spChg chg="del">
          <ac:chgData name="ann Chen" userId="814caa1dda11211f" providerId="LiveId" clId="{72F19259-305E-4B2A-AF06-929573A0E0D4}" dt="2022-03-06T04:18:27.837" v="730" actId="478"/>
          <ac:spMkLst>
            <pc:docMk/>
            <pc:sldMk cId="4192020760" sldId="280"/>
            <ac:spMk id="3" creationId="{9B9407E0-F285-4A4E-A5C7-D11D5A5CBD0D}"/>
          </ac:spMkLst>
        </pc:spChg>
        <pc:spChg chg="add mod">
          <ac:chgData name="ann Chen" userId="814caa1dda11211f" providerId="LiveId" clId="{72F19259-305E-4B2A-AF06-929573A0E0D4}" dt="2022-03-06T04:19:44.276" v="754" actId="1076"/>
          <ac:spMkLst>
            <pc:docMk/>
            <pc:sldMk cId="4192020760" sldId="280"/>
            <ac:spMk id="5" creationId="{70DE6479-3293-499C-B47F-FA87FEE25D4D}"/>
          </ac:spMkLst>
        </pc:spChg>
        <pc:picChg chg="add mod modCrop">
          <ac:chgData name="ann Chen" userId="814caa1dda11211f" providerId="LiveId" clId="{72F19259-305E-4B2A-AF06-929573A0E0D4}" dt="2022-03-06T04:19:35.911" v="751" actId="1076"/>
          <ac:picMkLst>
            <pc:docMk/>
            <pc:sldMk cId="4192020760" sldId="280"/>
            <ac:picMk id="7" creationId="{1834ED38-7ACC-46D8-BE1A-8E5DA5EDC305}"/>
          </ac:picMkLst>
        </pc:picChg>
        <pc:picChg chg="add mod modCrop">
          <ac:chgData name="ann Chen" userId="814caa1dda11211f" providerId="LiveId" clId="{72F19259-305E-4B2A-AF06-929573A0E0D4}" dt="2022-03-06T04:19:39.490" v="753" actId="1076"/>
          <ac:picMkLst>
            <pc:docMk/>
            <pc:sldMk cId="4192020760" sldId="280"/>
            <ac:picMk id="8" creationId="{18B11DD8-8A3A-4213-B976-7F9CA435AC17}"/>
          </ac:picMkLst>
        </pc:picChg>
      </pc:sldChg>
      <pc:sldChg chg="addSp modSp add mod">
        <pc:chgData name="ann Chen" userId="814caa1dda11211f" providerId="LiveId" clId="{72F19259-305E-4B2A-AF06-929573A0E0D4}" dt="2022-03-06T04:20:19.622" v="759" actId="1076"/>
        <pc:sldMkLst>
          <pc:docMk/>
          <pc:sldMk cId="1250811635" sldId="281"/>
        </pc:sldMkLst>
        <pc:spChg chg="add mod">
          <ac:chgData name="ann Chen" userId="814caa1dda11211f" providerId="LiveId" clId="{72F19259-305E-4B2A-AF06-929573A0E0D4}" dt="2022-03-06T04:19:46.935" v="755"/>
          <ac:spMkLst>
            <pc:docMk/>
            <pc:sldMk cId="1250811635" sldId="281"/>
            <ac:spMk id="3" creationId="{942B2366-8D60-4128-BC7C-C0799451AE46}"/>
          </ac:spMkLst>
        </pc:spChg>
        <pc:picChg chg="add mod">
          <ac:chgData name="ann Chen" userId="814caa1dda11211f" providerId="LiveId" clId="{72F19259-305E-4B2A-AF06-929573A0E0D4}" dt="2022-03-06T04:20:19.622" v="759" actId="1076"/>
          <ac:picMkLst>
            <pc:docMk/>
            <pc:sldMk cId="1250811635" sldId="281"/>
            <ac:picMk id="5" creationId="{AD842561-CBC3-4792-9D17-3C5969DB8E90}"/>
          </ac:picMkLst>
        </pc:picChg>
      </pc:sldChg>
      <pc:sldChg chg="addSp modSp add mod">
        <pc:chgData name="ann Chen" userId="814caa1dda11211f" providerId="LiveId" clId="{72F19259-305E-4B2A-AF06-929573A0E0D4}" dt="2022-03-06T04:20:51.267" v="763" actId="1076"/>
        <pc:sldMkLst>
          <pc:docMk/>
          <pc:sldMk cId="1654806531" sldId="282"/>
        </pc:sldMkLst>
        <pc:picChg chg="add mod">
          <ac:chgData name="ann Chen" userId="814caa1dda11211f" providerId="LiveId" clId="{72F19259-305E-4B2A-AF06-929573A0E0D4}" dt="2022-03-06T04:20:51.267" v="763" actId="1076"/>
          <ac:picMkLst>
            <pc:docMk/>
            <pc:sldMk cId="1654806531" sldId="282"/>
            <ac:picMk id="3" creationId="{BFD2A27B-D705-4890-9E3D-E967FC60AA32}"/>
          </ac:picMkLst>
        </pc:picChg>
      </pc:sldChg>
      <pc:sldChg chg="add del">
        <pc:chgData name="ann Chen" userId="814caa1dda11211f" providerId="LiveId" clId="{72F19259-305E-4B2A-AF06-929573A0E0D4}" dt="2022-03-06T04:20:56.359" v="764" actId="47"/>
        <pc:sldMkLst>
          <pc:docMk/>
          <pc:sldMk cId="194864302" sldId="283"/>
        </pc:sldMkLst>
      </pc:sldChg>
      <pc:sldChg chg="add">
        <pc:chgData name="ann Chen" userId="814caa1dda11211f" providerId="LiveId" clId="{72F19259-305E-4B2A-AF06-929573A0E0D4}" dt="2022-03-06T04:18:30.728" v="734"/>
        <pc:sldMkLst>
          <pc:docMk/>
          <pc:sldMk cId="3630807679" sldId="28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79DF05-AC16-4A59-8634-E3FCCFB59F14}" type="datetimeFigureOut">
              <a:rPr lang="zh-TW" altLang="en-US" smtClean="0"/>
              <a:t>2022/3/7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3CFC0-B9F5-4A49-BDEF-C0B1F3F991D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6216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3CFC0-B9F5-4A49-BDEF-C0B1F3F991D8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7771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R : </a:t>
            </a:r>
            <a:r>
              <a:rPr lang="zh-TW" altLang="en-US" dirty="0"/>
              <a:t>只要是嘌呤都可以 </a:t>
            </a:r>
            <a:r>
              <a:rPr lang="en-US" altLang="zh-TW" dirty="0"/>
              <a:t>(A,G)</a:t>
            </a:r>
          </a:p>
          <a:p>
            <a:r>
              <a:rPr lang="en-US" altLang="zh-TW" dirty="0"/>
              <a:t>H : </a:t>
            </a:r>
            <a:r>
              <a:rPr lang="zh-TW" altLang="en-US" dirty="0"/>
              <a:t>可以是</a:t>
            </a:r>
            <a:r>
              <a:rPr lang="en-US" altLang="zh-TW" dirty="0"/>
              <a:t>A</a:t>
            </a:r>
            <a:r>
              <a:rPr lang="zh-TW" altLang="en-US" dirty="0"/>
              <a:t>、</a:t>
            </a:r>
            <a:r>
              <a:rPr lang="en-US" altLang="zh-TW" dirty="0"/>
              <a:t>C</a:t>
            </a:r>
            <a:r>
              <a:rPr lang="zh-TW" altLang="en-US" dirty="0"/>
              <a:t>、</a:t>
            </a:r>
            <a:r>
              <a:rPr lang="en-US" altLang="zh-TW" dirty="0"/>
              <a:t>T</a:t>
            </a:r>
            <a:r>
              <a:rPr lang="zh-TW" altLang="en-US" dirty="0"/>
              <a:t>  </a:t>
            </a:r>
            <a:r>
              <a:rPr lang="en-US" altLang="zh-TW" dirty="0"/>
              <a:t>(</a:t>
            </a:r>
            <a:r>
              <a:rPr lang="zh-TW" altLang="en-US" dirty="0"/>
              <a:t>少了</a:t>
            </a:r>
            <a:r>
              <a:rPr lang="en-US" altLang="zh-TW" dirty="0"/>
              <a:t>G</a:t>
            </a:r>
            <a:r>
              <a:rPr lang="zh-TW" altLang="en-US" dirty="0"/>
              <a:t> ，而</a:t>
            </a:r>
            <a:r>
              <a:rPr lang="en-US" altLang="zh-TW" dirty="0"/>
              <a:t>G</a:t>
            </a:r>
            <a:r>
              <a:rPr lang="zh-TW" altLang="en-US" dirty="0"/>
              <a:t>的下一個單字是</a:t>
            </a:r>
            <a:r>
              <a:rPr lang="en-US" altLang="zh-TW" dirty="0"/>
              <a:t>“H”</a:t>
            </a:r>
            <a:r>
              <a:rPr lang="zh-TW" altLang="en-US" dirty="0"/>
              <a:t>，所以用</a:t>
            </a:r>
            <a:r>
              <a:rPr lang="en-US" altLang="zh-TW" dirty="0"/>
              <a:t>“H”</a:t>
            </a:r>
            <a:r>
              <a:rPr lang="zh-TW" altLang="en-US" dirty="0"/>
              <a:t>命名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3CFC0-B9F5-4A49-BDEF-C0B1F3F991D8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363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01455848-49F9-4C81-A311-062BA9D32B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C1BC28E2-23AC-4B43-A120-5044C9D22A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C6C0F2B1-18B4-4116-B786-7D2764956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4FD24-B570-4067-8A76-7FB34AFC7865}" type="datetime1">
              <a:rPr lang="zh-TW" altLang="en-US" smtClean="0"/>
              <a:t>2022/3/7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129FF82A-1929-42C3-BAF5-C4C8B61C7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C811A554-1955-4D08-BDCD-987657CA7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AA5B-0595-4BF9-9168-9112CD70475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9191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C3BD543F-3CAE-4802-B0B0-AD5146401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xmlns="" id="{96B02CB0-FEBA-45A7-B73B-36C98DFE9F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F57AE26B-C980-4292-8EC6-07EB0007F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F9E0F-5EA1-47B5-BF32-1B94A0CE9920}" type="datetime1">
              <a:rPr lang="zh-TW" altLang="en-US" smtClean="0"/>
              <a:t>2022/3/7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8B5B58AE-F868-461A-B711-A7AA609D9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089602F4-0E22-4140-8982-82D80C4FC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AA5B-0595-4BF9-9168-9112CD70475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464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xmlns="" id="{CAD27818-5142-4637-A511-A13C02433D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xmlns="" id="{A9E75D00-725D-49D5-A733-5DA11E41C7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C3F1FCB4-97EB-49DC-90D4-4FC8A6797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53D0-DDA4-44FB-80E2-6E06F544D786}" type="datetime1">
              <a:rPr lang="zh-TW" altLang="en-US" smtClean="0"/>
              <a:t>2022/3/7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3998F2F4-CB92-4DBB-A76A-7F3FF0DA5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3E3B1F5E-F61B-43BB-9FC6-63D684DB5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AA5B-0595-4BF9-9168-9112CD70475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8103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91E60E2F-884C-4FF1-A972-3DC0CF702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90786101-8C67-4F1D-A0C9-50AA7AB2F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D6D773A8-4E3F-49D4-8E4C-3967C3AAB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9801-2CE1-4448-88C3-7A10F816233B}" type="datetime1">
              <a:rPr lang="zh-TW" altLang="en-US" smtClean="0"/>
              <a:t>2022/3/7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FF1375EF-B6E5-46EF-B4B1-831B45E2B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B65E90C1-13A7-4F40-89B2-DD6072DEF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AA5B-0595-4BF9-9168-9112CD70475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4637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811BE79E-83BC-47B6-AD10-0C548F5A9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5E1D1BDE-D88C-4525-B23F-C4779EA772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50BD44A5-5A22-4969-8A7C-12CF9B696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35DDB-C531-4596-AE5E-37BC956E12C5}" type="datetime1">
              <a:rPr lang="zh-TW" altLang="en-US" smtClean="0"/>
              <a:t>2022/3/7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B46073CE-2F82-4AEB-BECF-D0C2120F0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3A89B29A-9BED-472A-9C4F-A99285EB4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AA5B-0595-4BF9-9168-9112CD70475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9782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3102656D-B021-4123-9AA1-3878A826F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7190C28F-4AD1-49FA-9C85-39D36A26CC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96BFC37F-EE5E-43DE-85CE-A51638553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65C4F312-191A-448E-A7FF-81B215CF9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052A8-31A3-4DAF-99AC-05DBD9ED6074}" type="datetime1">
              <a:rPr lang="zh-TW" altLang="en-US" smtClean="0"/>
              <a:t>2022/3/7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26501ABC-F83B-4F8C-BCC5-690EE392A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B810509A-2018-453F-A991-E3D2D8C5E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AA5B-0595-4BF9-9168-9112CD70475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0109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82E8807C-1321-4BF5-B865-A152876EA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6FEA45BA-046C-4507-AA16-9A92FE229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989E94F2-A887-4A44-9951-4414C3B404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xmlns="" id="{541CB185-1E82-4BA2-9944-82D6CB95C0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xmlns="" id="{A54A819E-5BAD-4757-B5D2-81D9096EC1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xmlns="" id="{5957DFD5-9B14-4D9F-B34A-00B5CE6D5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02F29-F925-4334-8426-C72E0D5A268D}" type="datetime1">
              <a:rPr lang="zh-TW" altLang="en-US" smtClean="0"/>
              <a:t>2022/3/7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xmlns="" id="{E69D3B0E-CC00-4A2E-8D8C-7EA28E0EE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xmlns="" id="{6B2D4AFD-9A85-4766-8B1D-0ABC98BAB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AA5B-0595-4BF9-9168-9112CD70475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9899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126D536-E903-44C3-A3B3-5E7841ABD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xmlns="" id="{732EC041-680D-433A-B79C-2250D7ADD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376AA-60D3-4D4E-9DA2-E4C7ED4D1251}" type="datetime1">
              <a:rPr lang="zh-TW" altLang="en-US" smtClean="0"/>
              <a:t>2022/3/7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B92F1EDE-2BA1-4409-A1B4-6DB4577DA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1BDBFAC8-C0CA-4F95-927F-EAB4690CA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AA5B-0595-4BF9-9168-9112CD70475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5900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xmlns="" id="{EBD343CF-92E7-4E9C-B37C-62582CD56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465A9-A26A-4FDC-A9A8-77B3A700A5D7}" type="datetime1">
              <a:rPr lang="zh-TW" altLang="en-US" smtClean="0"/>
              <a:t>2022/3/7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3C5284BC-68EF-4C61-8B17-5FFAF1E9D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46296E1C-053C-426D-BA19-464D5006B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AA5B-0595-4BF9-9168-9112CD70475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6381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7F3D0572-A7A7-45FB-963B-0D5D58A64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F74CFFB6-1DFE-484F-9A27-699C8CC10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89D8F0BD-D162-4717-9BDE-41ECA87D08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D8F43691-2C10-480C-BDDC-67B3B69EC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E7D78-1645-43C8-BCC8-10144B1366BA}" type="datetime1">
              <a:rPr lang="zh-TW" altLang="en-US" smtClean="0"/>
              <a:t>2022/3/7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125F2119-E115-44AF-B927-133631E2E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D130DE5B-F295-4CB0-A5B7-8045D9C62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AA5B-0595-4BF9-9168-9112CD70475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3266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2F8D54D9-D61E-44F9-8E1A-967345592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xmlns="" id="{32125B30-0D0C-44EA-A03B-B0064D1464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146FB32F-CFAB-482C-A38C-F950CBABC7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9D386009-BBDE-4E85-AE83-117AB629A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E8733-1957-4056-B135-733AA27CE6A1}" type="datetime1">
              <a:rPr lang="zh-TW" altLang="en-US" smtClean="0"/>
              <a:t>2022/3/7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D64A31CE-6C30-4A3A-9D6E-D9AED45F8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ABE570A2-B26B-4B19-9202-40A6390D9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AA5B-0595-4BF9-9168-9112CD70475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7449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xmlns="" id="{2AFF7DAA-CCC1-40F0-8723-D43354722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6F945B7A-09D6-4A29-9BA8-DC9B75E71D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B30577D1-A4DD-4BED-9ED3-C986479A1A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A61DD-D7FC-4756-938B-9D29C9A403D9}" type="datetime1">
              <a:rPr lang="zh-TW" altLang="en-US" smtClean="0"/>
              <a:t>2022/3/7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6514AA48-E7F2-416F-B673-87572726C2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EC059772-4F6C-4E92-BB71-AA23F494FA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BAA5B-0595-4BF9-9168-9112CD70475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5006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13">
            <a:extLst>
              <a:ext uri="{FF2B5EF4-FFF2-40B4-BE49-F238E27FC236}">
                <a16:creationId xmlns:a16="http://schemas.microsoft.com/office/drawing/2014/main" xmlns="" id="{3E4C2E45-1DBE-46C8-AC5B-A96DDF47E8D6}"/>
              </a:ext>
            </a:extLst>
          </p:cNvPr>
          <p:cNvSpPr txBox="1">
            <a:spLocks/>
          </p:cNvSpPr>
          <p:nvPr/>
        </p:nvSpPr>
        <p:spPr>
          <a:xfrm>
            <a:off x="2201856" y="4627536"/>
            <a:ext cx="6959899" cy="19202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/>
            </a:pPr>
            <a:r>
              <a:rPr lang="en-US" altLang="zh-TW" sz="2000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Speaker: Yi-An Chen</a:t>
            </a:r>
          </a:p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/>
            </a:pPr>
            <a:r>
              <a:rPr lang="en-US" altLang="zh-TW" sz="2000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                    Advisor: Liang-</a:t>
            </a:r>
            <a:r>
              <a:rPr lang="en-US" altLang="zh-TW" sz="2000" dirty="0" err="1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Chuan</a:t>
            </a:r>
            <a:r>
              <a:rPr lang="en-US" altLang="zh-TW" sz="2000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Lai, Ph.D.</a:t>
            </a:r>
          </a:p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/>
            </a:pPr>
            <a:r>
              <a:rPr lang="en-US" altLang="zh-TW" sz="2000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     Date: 2022.03.07</a:t>
            </a:r>
            <a:endParaRPr lang="zh-TW" altLang="en-US" sz="2000" dirty="0">
              <a:solidFill>
                <a:prstClr val="black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endParaRPr lang="zh-TW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AF09F106-6EDC-4325-859F-D6DAAAFA0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493686"/>
            <a:ext cx="10953750" cy="4133850"/>
          </a:xfrm>
          <a:prstGeom prst="rect">
            <a:avLst/>
          </a:prstGeom>
        </p:spPr>
      </p:pic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CAE8088E-1BAD-474E-A8D8-2D2323CB1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AA5B-0595-4BF9-9168-9112CD704754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7989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xmlns="" id="{3F29CBC2-57C6-4617-B7B4-1E603B4FB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AA5B-0595-4BF9-9168-9112CD704754}" type="slidenum">
              <a:rPr lang="zh-TW" altLang="en-US" smtClean="0"/>
              <a:t>10</a:t>
            </a:fld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5FCFFA79-116C-4B08-99DF-1E7DAD49C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30" y="3482417"/>
            <a:ext cx="11712539" cy="271368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C5E18937-5444-4CFA-A2D3-D5E717D4038F}"/>
              </a:ext>
            </a:extLst>
          </p:cNvPr>
          <p:cNvSpPr txBox="1"/>
          <p:nvPr/>
        </p:nvSpPr>
        <p:spPr>
          <a:xfrm>
            <a:off x="3047144" y="287822"/>
            <a:ext cx="60977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 i="0" u="none" strike="noStrike" baseline="0" dirty="0"/>
              <a:t>Fig. 2 </a:t>
            </a:r>
            <a:r>
              <a:rPr lang="en-US" altLang="zh-TW" sz="2400" b="0" i="0" u="none" strike="noStrike" baseline="0" dirty="0"/>
              <a:t>ALKBH5 inhibits cell invasion in vitro</a:t>
            </a:r>
            <a:endParaRPr lang="zh-TW" altLang="en-US" sz="2400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7DD377C6-3179-4D62-AE9C-6EC277966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452" y="899680"/>
            <a:ext cx="9903093" cy="220015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xmlns="" id="{896497E0-795D-481E-9BEE-C2A7E5F57D71}"/>
              </a:ext>
            </a:extLst>
          </p:cNvPr>
          <p:cNvSpPr txBox="1"/>
          <p:nvPr/>
        </p:nvSpPr>
        <p:spPr>
          <a:xfrm>
            <a:off x="454127" y="1333229"/>
            <a:ext cx="532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>
                <a:solidFill>
                  <a:srgbClr val="C00000"/>
                </a:solidFill>
              </a:rPr>
              <a:t>S2</a:t>
            </a:r>
            <a:endParaRPr lang="zh-TW" alt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489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xmlns="" id="{DD7C3C50-EB10-48CD-8470-D20D08631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AA5B-0595-4BF9-9168-9112CD704754}" type="slidenum">
              <a:rPr lang="zh-TW" altLang="en-US" smtClean="0"/>
              <a:t>11</a:t>
            </a:fld>
            <a:endParaRPr lang="zh-TW" altLang="en-US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xmlns="" id="{257B36DF-BB3B-40AE-838E-D359C9E7034F}"/>
              </a:ext>
            </a:extLst>
          </p:cNvPr>
          <p:cNvGrpSpPr/>
          <p:nvPr/>
        </p:nvGrpSpPr>
        <p:grpSpPr>
          <a:xfrm>
            <a:off x="764568" y="1326108"/>
            <a:ext cx="10662863" cy="4927827"/>
            <a:chOff x="667820" y="1336383"/>
            <a:chExt cx="10489915" cy="4755550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xmlns="" id="{36B93FF5-3921-4AF1-A855-D0B49B3AEE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859"/>
            <a:stretch/>
          </p:blipFill>
          <p:spPr>
            <a:xfrm>
              <a:off x="667820" y="1336383"/>
              <a:ext cx="10489915" cy="4656716"/>
            </a:xfrm>
            <a:prstGeom prst="rect">
              <a:avLst/>
            </a:prstGeom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E1D84A55-D1D2-4F21-AD88-551E74736108}"/>
                </a:ext>
              </a:extLst>
            </p:cNvPr>
            <p:cNvSpPr/>
            <p:nvPr/>
          </p:nvSpPr>
          <p:spPr>
            <a:xfrm rot="5400000">
              <a:off x="5977429" y="5065319"/>
              <a:ext cx="453693" cy="15995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7" name="文字方塊 6">
            <a:extLst>
              <a:ext uri="{FF2B5EF4-FFF2-40B4-BE49-F238E27FC236}">
                <a16:creationId xmlns:a16="http://schemas.microsoft.com/office/drawing/2014/main" xmlns="" id="{38AC6753-2AE5-4B50-A0E4-85085F4A4E41}"/>
              </a:ext>
            </a:extLst>
          </p:cNvPr>
          <p:cNvSpPr txBox="1"/>
          <p:nvPr/>
        </p:nvSpPr>
        <p:spPr>
          <a:xfrm>
            <a:off x="3047144" y="287822"/>
            <a:ext cx="60977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 i="0" u="none" strike="noStrike" baseline="0" dirty="0"/>
              <a:t>Fig. 2 </a:t>
            </a:r>
            <a:r>
              <a:rPr lang="en-US" altLang="zh-TW" sz="2400" b="0" i="0" u="none" strike="noStrike" baseline="0" dirty="0"/>
              <a:t>ALKBH5 inhibits cell invasion in vitro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5163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xmlns="" id="{844DFC6A-5C33-4BD4-B069-E41332910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AA5B-0595-4BF9-9168-9112CD704754}" type="slidenum">
              <a:rPr lang="zh-TW" altLang="en-US" smtClean="0"/>
              <a:t>12</a:t>
            </a:fld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xmlns="" id="{5FCE284A-8BDF-4536-B6A2-A9FA9A8DBA22}"/>
              </a:ext>
            </a:extLst>
          </p:cNvPr>
          <p:cNvSpPr txBox="1"/>
          <p:nvPr/>
        </p:nvSpPr>
        <p:spPr>
          <a:xfrm>
            <a:off x="3047144" y="287822"/>
            <a:ext cx="60977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 i="0" u="none" strike="noStrike" baseline="0" dirty="0"/>
              <a:t>Fig. 2 </a:t>
            </a:r>
            <a:r>
              <a:rPr lang="en-US" altLang="zh-TW" sz="2400" b="0" i="0" u="none" strike="noStrike" baseline="0" dirty="0"/>
              <a:t>ALKBH5 inhibits cell invasion in vitro</a:t>
            </a:r>
            <a:endParaRPr lang="zh-TW" altLang="en-US" sz="2400" dirty="0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xmlns="" id="{7C40EC3D-4192-4097-A490-3308E6C3EC19}"/>
              </a:ext>
            </a:extLst>
          </p:cNvPr>
          <p:cNvGrpSpPr/>
          <p:nvPr/>
        </p:nvGrpSpPr>
        <p:grpSpPr>
          <a:xfrm>
            <a:off x="863028" y="1087679"/>
            <a:ext cx="10723067" cy="4912428"/>
            <a:chOff x="863028" y="1087679"/>
            <a:chExt cx="10723067" cy="4912428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xmlns="" id="{2B054075-7B2E-44CB-B340-B389A2FB0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3028" y="1443922"/>
              <a:ext cx="10723067" cy="4556185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2196036B-E6FA-491B-8286-39771D88A3C3}"/>
                </a:ext>
              </a:extLst>
            </p:cNvPr>
            <p:cNvSpPr/>
            <p:nvPr/>
          </p:nvSpPr>
          <p:spPr>
            <a:xfrm rot="5400000">
              <a:off x="4469835" y="1118407"/>
              <a:ext cx="461665" cy="4002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08110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xmlns="" id="{AA5DB9E0-2FA4-4274-AEC6-449DAB6F3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AA5B-0595-4BF9-9168-9112CD704754}" type="slidenum">
              <a:rPr lang="zh-TW" altLang="en-US" smtClean="0"/>
              <a:t>13</a:t>
            </a:fld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012BE2C9-FA0A-4377-938F-8AA4AB4FB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14" y="1942791"/>
            <a:ext cx="11178283" cy="325279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CB4AD808-6EBB-49EF-AD09-906C160E6574}"/>
              </a:ext>
            </a:extLst>
          </p:cNvPr>
          <p:cNvSpPr txBox="1"/>
          <p:nvPr/>
        </p:nvSpPr>
        <p:spPr>
          <a:xfrm>
            <a:off x="165255" y="1240762"/>
            <a:ext cx="532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>
                <a:solidFill>
                  <a:srgbClr val="C00000"/>
                </a:solidFill>
              </a:rPr>
              <a:t>S2</a:t>
            </a:r>
            <a:endParaRPr lang="zh-TW" alt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772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D4633FB8-52C1-467C-B0E5-1187FA30E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AA5B-0595-4BF9-9168-9112CD704754}" type="slidenum">
              <a:rPr lang="zh-TW" altLang="en-US" smtClean="0"/>
              <a:t>14</a:t>
            </a:fld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D03DBFED-756A-4373-AFB9-99A5794DFA35}"/>
              </a:ext>
            </a:extLst>
          </p:cNvPr>
          <p:cNvSpPr txBox="1"/>
          <p:nvPr/>
        </p:nvSpPr>
        <p:spPr>
          <a:xfrm>
            <a:off x="75278" y="-12319"/>
            <a:ext cx="922876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000" b="0" i="0" u="none" strike="noStrike" baseline="0" dirty="0"/>
              <a:t>Summary 2</a:t>
            </a:r>
            <a:endParaRPr lang="en-US" altLang="zh-TW" sz="1400" b="0" i="0" u="none" strike="noStrike" baseline="0" dirty="0"/>
          </a:p>
          <a:p>
            <a:endParaRPr lang="en-US" altLang="zh-TW" sz="1200" b="0" i="0" u="none" strike="noStrike" baseline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000" b="0" i="0" u="none" strike="noStrike" baseline="0" dirty="0"/>
              <a:t>To excavate the potential feature of ALKBH5 in GC progression……</a:t>
            </a:r>
            <a:endParaRPr lang="zh-TW" altLang="en-US" sz="2000" dirty="0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xmlns="" id="{26950E9B-6D5B-4C92-A822-6EFE35B54DDF}"/>
              </a:ext>
            </a:extLst>
          </p:cNvPr>
          <p:cNvSpPr/>
          <p:nvPr/>
        </p:nvSpPr>
        <p:spPr>
          <a:xfrm>
            <a:off x="3777203" y="919762"/>
            <a:ext cx="3576667" cy="7637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Assess the expression of ALKBH5</a:t>
            </a:r>
          </a:p>
          <a:p>
            <a:pPr algn="ctr"/>
            <a:r>
              <a:rPr lang="en-US" altLang="zh-TW" dirty="0">
                <a:solidFill>
                  <a:schemeClr val="tx1"/>
                </a:solidFill>
              </a:rPr>
              <a:t>among GC cell lines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xmlns="" id="{17474E58-E6A0-4472-B8A4-32E290B01B7E}"/>
              </a:ext>
            </a:extLst>
          </p:cNvPr>
          <p:cNvSpPr txBox="1"/>
          <p:nvPr/>
        </p:nvSpPr>
        <p:spPr>
          <a:xfrm rot="5400000" flipH="1">
            <a:off x="5334703" y="1723030"/>
            <a:ext cx="4616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/>
              <a:t>➜</a:t>
            </a: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xmlns="" id="{0E234CA4-5826-49EA-A05E-15365009BF17}"/>
              </a:ext>
            </a:extLst>
          </p:cNvPr>
          <p:cNvSpPr/>
          <p:nvPr/>
        </p:nvSpPr>
        <p:spPr>
          <a:xfrm>
            <a:off x="4447623" y="2234083"/>
            <a:ext cx="2457504" cy="5661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0" i="0" u="none" strike="noStrike" baseline="0" dirty="0">
                <a:solidFill>
                  <a:schemeClr val="tx1"/>
                </a:solidFill>
              </a:rPr>
              <a:t>O/E or KD ALKBH5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xmlns="" id="{531133EF-5340-4C52-9886-54191BCAD785}"/>
              </a:ext>
            </a:extLst>
          </p:cNvPr>
          <p:cNvSpPr txBox="1"/>
          <p:nvPr/>
        </p:nvSpPr>
        <p:spPr>
          <a:xfrm rot="5400000" flipH="1">
            <a:off x="5354949" y="2829514"/>
            <a:ext cx="4616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/>
              <a:t>➜</a:t>
            </a:r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xmlns="" id="{4E138225-DAEE-4AE4-BEEF-2CD0FCBD0AF1}"/>
              </a:ext>
            </a:extLst>
          </p:cNvPr>
          <p:cNvCxnSpPr/>
          <p:nvPr/>
        </p:nvCxnSpPr>
        <p:spPr>
          <a:xfrm>
            <a:off x="6988668" y="3498708"/>
            <a:ext cx="986320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>
            <a:extLst>
              <a:ext uri="{FF2B5EF4-FFF2-40B4-BE49-F238E27FC236}">
                <a16:creationId xmlns:a16="http://schemas.microsoft.com/office/drawing/2014/main" xmlns="" id="{2113FA52-4B08-49F9-9B6F-1976C1A5F114}"/>
              </a:ext>
            </a:extLst>
          </p:cNvPr>
          <p:cNvSpPr txBox="1"/>
          <p:nvPr/>
        </p:nvSpPr>
        <p:spPr>
          <a:xfrm rot="5400000" flipH="1">
            <a:off x="5351764" y="3753711"/>
            <a:ext cx="5006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/>
              <a:t>➜</a:t>
            </a: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xmlns="" id="{C6E0CB5C-4F82-4217-8F4B-C340B13FF760}"/>
              </a:ext>
            </a:extLst>
          </p:cNvPr>
          <p:cNvSpPr/>
          <p:nvPr/>
        </p:nvSpPr>
        <p:spPr>
          <a:xfrm>
            <a:off x="4296677" y="3307655"/>
            <a:ext cx="2706698" cy="38258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0" i="0" u="none" strike="noStrike" baseline="0" dirty="0">
                <a:solidFill>
                  <a:schemeClr val="tx1"/>
                </a:solidFill>
              </a:rPr>
              <a:t>Cell migration , Invasion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xmlns="" id="{A95274A5-FBE4-4942-BC8F-6E60F51A5924}"/>
              </a:ext>
            </a:extLst>
          </p:cNvPr>
          <p:cNvSpPr/>
          <p:nvPr/>
        </p:nvSpPr>
        <p:spPr>
          <a:xfrm>
            <a:off x="4099807" y="4242080"/>
            <a:ext cx="2971948" cy="5661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ALKBH5 H204A mutant</a:t>
            </a:r>
            <a:endParaRPr lang="zh-TW" altLang="en-US" dirty="0">
              <a:solidFill>
                <a:schemeClr val="tx1"/>
              </a:solidFill>
            </a:endParaRPr>
          </a:p>
        </p:txBody>
      </p: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xmlns="" id="{EF7A852F-A082-4457-894D-027C932C521F}"/>
              </a:ext>
            </a:extLst>
          </p:cNvPr>
          <p:cNvCxnSpPr/>
          <p:nvPr/>
        </p:nvCxnSpPr>
        <p:spPr>
          <a:xfrm>
            <a:off x="6988668" y="5509557"/>
            <a:ext cx="986320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>
            <a:extLst>
              <a:ext uri="{FF2B5EF4-FFF2-40B4-BE49-F238E27FC236}">
                <a16:creationId xmlns:a16="http://schemas.microsoft.com/office/drawing/2014/main" xmlns="" id="{BB76D6DE-40FD-49FB-8975-633F3FE7F256}"/>
              </a:ext>
            </a:extLst>
          </p:cNvPr>
          <p:cNvSpPr txBox="1"/>
          <p:nvPr/>
        </p:nvSpPr>
        <p:spPr>
          <a:xfrm>
            <a:off x="8035779" y="5303921"/>
            <a:ext cx="33180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b="1" dirty="0" err="1">
                <a:solidFill>
                  <a:schemeClr val="accent5">
                    <a:lumMod val="50000"/>
                  </a:schemeClr>
                </a:solidFill>
              </a:rPr>
              <a:t>Transwell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zh-TW" alt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xmlns="" id="{F9F98F96-3E67-4EC1-81AE-6A56BC533407}"/>
              </a:ext>
            </a:extLst>
          </p:cNvPr>
          <p:cNvSpPr/>
          <p:nvPr/>
        </p:nvSpPr>
        <p:spPr>
          <a:xfrm>
            <a:off x="4364082" y="5324891"/>
            <a:ext cx="2624586" cy="3693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0" i="0" u="none" strike="noStrike" baseline="0" dirty="0">
                <a:solidFill>
                  <a:schemeClr val="tx1"/>
                </a:solidFill>
              </a:rPr>
              <a:t>Cell migration , Invasion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xmlns="" id="{0468BD7A-3B4D-4536-AD63-56C6E0EF57B5}"/>
              </a:ext>
            </a:extLst>
          </p:cNvPr>
          <p:cNvSpPr txBox="1"/>
          <p:nvPr/>
        </p:nvSpPr>
        <p:spPr>
          <a:xfrm rot="5400000" flipH="1">
            <a:off x="5353299" y="4853591"/>
            <a:ext cx="5006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/>
              <a:t>➜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xmlns="" id="{F63442EF-2E05-4FED-92C6-E9138FD7E16C}"/>
              </a:ext>
            </a:extLst>
          </p:cNvPr>
          <p:cNvSpPr txBox="1"/>
          <p:nvPr/>
        </p:nvSpPr>
        <p:spPr>
          <a:xfrm>
            <a:off x="7974988" y="3259246"/>
            <a:ext cx="33180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b="1" dirty="0" err="1">
                <a:solidFill>
                  <a:schemeClr val="accent5">
                    <a:lumMod val="50000"/>
                  </a:schemeClr>
                </a:solidFill>
              </a:rPr>
              <a:t>Transwell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 , wound healing</a:t>
            </a:r>
            <a:endParaRPr lang="zh-TW" alt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xmlns="" id="{B202F935-95D1-4C0A-AFE3-3746A33CBEA7}"/>
              </a:ext>
            </a:extLst>
          </p:cNvPr>
          <p:cNvSpPr txBox="1"/>
          <p:nvPr/>
        </p:nvSpPr>
        <p:spPr>
          <a:xfrm>
            <a:off x="1636761" y="6158395"/>
            <a:ext cx="80792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b="0" i="0" u="none" strike="noStrike" baseline="0" dirty="0"/>
              <a:t>The inhibition of cell invasion by ALKBH5 overexpression</a:t>
            </a:r>
          </a:p>
          <a:p>
            <a:pPr algn="ctr"/>
            <a:r>
              <a:rPr lang="en-US" altLang="zh-TW" sz="1800" b="0" i="0" u="none" strike="noStrike" baseline="0" dirty="0"/>
              <a:t> is mainly dependent on its demethylase activity</a:t>
            </a:r>
            <a:endParaRPr lang="zh-TW" altLang="en-US" dirty="0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xmlns="" id="{3170EFDA-314C-4AEF-A25C-04A3BCC48393}"/>
              </a:ext>
            </a:extLst>
          </p:cNvPr>
          <p:cNvSpPr txBox="1"/>
          <p:nvPr/>
        </p:nvSpPr>
        <p:spPr>
          <a:xfrm rot="5400000" flipH="1">
            <a:off x="5399685" y="5754193"/>
            <a:ext cx="5006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/>
              <a:t>➜</a:t>
            </a:r>
          </a:p>
        </p:txBody>
      </p:sp>
    </p:spTree>
    <p:extLst>
      <p:ext uri="{BB962C8B-B14F-4D97-AF65-F5344CB8AC3E}">
        <p14:creationId xmlns:p14="http://schemas.microsoft.com/office/powerpoint/2010/main" val="4134040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  <p:bldP spid="15" grpId="0"/>
      <p:bldP spid="21" grpId="0"/>
      <p:bldP spid="18" grpId="0" animBg="1"/>
      <p:bldP spid="22" grpId="0" animBg="1"/>
      <p:bldP spid="24" grpId="0"/>
      <p:bldP spid="25" grpId="0" animBg="1"/>
      <p:bldP spid="26" grpId="0"/>
      <p:bldP spid="27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xmlns="" id="{AB7BD8C3-0C47-4B1A-A246-DAC260419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AA5B-0595-4BF9-9168-9112CD704754}" type="slidenum">
              <a:rPr lang="zh-TW" altLang="en-US" smtClean="0"/>
              <a:t>15</a:t>
            </a:fld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3F66E2E4-590B-4E34-84EC-6E243CC1EE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58" t="22132" b="5994"/>
          <a:stretch/>
        </p:blipFill>
        <p:spPr>
          <a:xfrm>
            <a:off x="154112" y="2026577"/>
            <a:ext cx="12037888" cy="2804846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6B13DABC-81AA-46E3-BC6C-8B63E484DE6F}"/>
              </a:ext>
            </a:extLst>
          </p:cNvPr>
          <p:cNvSpPr txBox="1"/>
          <p:nvPr/>
        </p:nvSpPr>
        <p:spPr>
          <a:xfrm>
            <a:off x="154112" y="698502"/>
            <a:ext cx="532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>
                <a:solidFill>
                  <a:srgbClr val="C00000"/>
                </a:solidFill>
              </a:rPr>
              <a:t>S3</a:t>
            </a:r>
            <a:endParaRPr lang="zh-TW" altLang="en-US" sz="2800" dirty="0">
              <a:solidFill>
                <a:srgbClr val="C00000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D45E29D2-8A1E-4C8B-8E93-EB770CAFBFB9}"/>
              </a:ext>
            </a:extLst>
          </p:cNvPr>
          <p:cNvSpPr txBox="1"/>
          <p:nvPr/>
        </p:nvSpPr>
        <p:spPr>
          <a:xfrm>
            <a:off x="909461" y="718745"/>
            <a:ext cx="15355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800" b="0" i="0" u="none" strike="noStrike" baseline="0" dirty="0">
                <a:solidFill>
                  <a:srgbClr val="C00000"/>
                </a:solidFill>
              </a:rPr>
              <a:t>RNA-seq</a:t>
            </a:r>
            <a:endParaRPr lang="zh-TW" alt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742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xmlns="" id="{D308490F-7696-4944-B2BD-903385A5C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AA5B-0595-4BF9-9168-9112CD704754}" type="slidenum">
              <a:rPr lang="zh-TW" altLang="en-US" smtClean="0"/>
              <a:t>16</a:t>
            </a:fld>
            <a:endParaRPr lang="zh-TW" alt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xmlns="" id="{B5B2DF95-4028-4E61-A366-DC8A8E71C9A4}"/>
              </a:ext>
            </a:extLst>
          </p:cNvPr>
          <p:cNvGrpSpPr/>
          <p:nvPr/>
        </p:nvGrpSpPr>
        <p:grpSpPr>
          <a:xfrm>
            <a:off x="2642814" y="1212011"/>
            <a:ext cx="6906370" cy="4859110"/>
            <a:chOff x="2321584" y="1314752"/>
            <a:chExt cx="6906370" cy="4859110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xmlns="" id="{557A3BA3-033F-461D-9463-B32B142A14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r="1144"/>
            <a:stretch/>
          </p:blipFill>
          <p:spPr>
            <a:xfrm>
              <a:off x="2321584" y="1527155"/>
              <a:ext cx="6688851" cy="4646707"/>
            </a:xfrm>
            <a:prstGeom prst="rect">
              <a:avLst/>
            </a:prstGeom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2B1BB54C-3501-4D91-BD2D-F26AFDA43DEB}"/>
                </a:ext>
              </a:extLst>
            </p:cNvPr>
            <p:cNvSpPr/>
            <p:nvPr/>
          </p:nvSpPr>
          <p:spPr>
            <a:xfrm>
              <a:off x="8231361" y="1314752"/>
              <a:ext cx="996593" cy="10685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7" name="文字方塊 6">
            <a:extLst>
              <a:ext uri="{FF2B5EF4-FFF2-40B4-BE49-F238E27FC236}">
                <a16:creationId xmlns:a16="http://schemas.microsoft.com/office/drawing/2014/main" xmlns="" id="{4152895A-7FD0-4180-B7E9-E9C26978CB9D}"/>
              </a:ext>
            </a:extLst>
          </p:cNvPr>
          <p:cNvSpPr txBox="1"/>
          <p:nvPr/>
        </p:nvSpPr>
        <p:spPr>
          <a:xfrm>
            <a:off x="1953826" y="283212"/>
            <a:ext cx="82843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i="0" u="none" strike="noStrike" baseline="0" dirty="0"/>
              <a:t>Fig. 3 </a:t>
            </a:r>
            <a:r>
              <a:rPr lang="en-US" altLang="zh-TW" sz="2400" b="0" i="0" u="none" strike="noStrike" baseline="0" dirty="0"/>
              <a:t>PKMYT1 was identified as a downstream target of ALKBH5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768199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8DD14F27-9278-4657-A06F-534664137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AA5B-0595-4BF9-9168-9112CD704754}" type="slidenum">
              <a:rPr lang="zh-TW" altLang="en-US" smtClean="0"/>
              <a:t>17</a:t>
            </a:fld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7A2D0CDA-A54C-4A0C-A366-35939754F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414" y="2303451"/>
            <a:ext cx="3020603" cy="2484018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xmlns="" id="{3FF23029-49DB-4A81-8D73-AE498AAA8C90}"/>
              </a:ext>
            </a:extLst>
          </p:cNvPr>
          <p:cNvSpPr txBox="1"/>
          <p:nvPr/>
        </p:nvSpPr>
        <p:spPr>
          <a:xfrm>
            <a:off x="1309136" y="1788135"/>
            <a:ext cx="481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C00000"/>
                </a:solidFill>
              </a:rPr>
              <a:t>S3</a:t>
            </a:r>
            <a:endParaRPr lang="zh-TW" altLang="en-US" sz="2400" dirty="0">
              <a:solidFill>
                <a:srgbClr val="C00000"/>
              </a:solidFill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F4B0C160-571B-401C-AAD2-BB934FA2F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4543" y="2249800"/>
            <a:ext cx="9112043" cy="2875093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xmlns="" id="{09C3D99F-4FBC-41DC-A9B1-A1F330FE286F}"/>
              </a:ext>
            </a:extLst>
          </p:cNvPr>
          <p:cNvSpPr txBox="1"/>
          <p:nvPr/>
        </p:nvSpPr>
        <p:spPr>
          <a:xfrm>
            <a:off x="1953826" y="283212"/>
            <a:ext cx="82843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i="0" u="none" strike="noStrike" baseline="0" dirty="0"/>
              <a:t>Fig. 3 </a:t>
            </a:r>
            <a:r>
              <a:rPr lang="en-US" altLang="zh-TW" sz="2400" b="0" i="0" u="none" strike="noStrike" baseline="0" dirty="0"/>
              <a:t>PKMYT1 was identified as a downstream target of ALKBH5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389500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8DD14F27-9278-4657-A06F-534664137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AA5B-0595-4BF9-9168-9112CD704754}" type="slidenum">
              <a:rPr lang="zh-TW" altLang="en-US" smtClean="0"/>
              <a:t>18</a:t>
            </a:fld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893A4C87-3BDD-45FD-AF27-0121A2788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715" y="1006368"/>
            <a:ext cx="7346570" cy="280008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AFA30316-77EB-4CB1-98E7-2289ACBF46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23"/>
          <a:stretch/>
        </p:blipFill>
        <p:spPr>
          <a:xfrm>
            <a:off x="3259662" y="3755988"/>
            <a:ext cx="6118253" cy="2965487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xmlns="" id="{2D248D41-653E-4A93-BFB4-C202AFAC1D7E}"/>
              </a:ext>
            </a:extLst>
          </p:cNvPr>
          <p:cNvSpPr txBox="1"/>
          <p:nvPr/>
        </p:nvSpPr>
        <p:spPr>
          <a:xfrm>
            <a:off x="1953826" y="283212"/>
            <a:ext cx="82843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i="0" u="none" strike="noStrike" baseline="0" dirty="0"/>
              <a:t>Fig. 3 </a:t>
            </a:r>
            <a:r>
              <a:rPr lang="en-US" altLang="zh-TW" sz="2400" b="0" i="0" u="none" strike="noStrike" baseline="0" dirty="0"/>
              <a:t>PKMYT1 was identified as a downstream target of ALKBH5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282261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8DD14F27-9278-4657-A06F-534664137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AA5B-0595-4BF9-9168-9112CD704754}" type="slidenum">
              <a:rPr lang="zh-TW" altLang="en-US" smtClean="0"/>
              <a:t>19</a:t>
            </a:fld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xmlns="" id="{212F0D8B-F5D0-407C-AC8B-A4BA73F39456}"/>
              </a:ext>
            </a:extLst>
          </p:cNvPr>
          <p:cNvSpPr txBox="1"/>
          <p:nvPr/>
        </p:nvSpPr>
        <p:spPr>
          <a:xfrm>
            <a:off x="1953826" y="283212"/>
            <a:ext cx="82843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i="0" u="none" strike="noStrike" baseline="0" dirty="0"/>
              <a:t>Fig. 3 </a:t>
            </a:r>
            <a:r>
              <a:rPr lang="en-US" altLang="zh-TW" sz="2400" b="0" i="0" u="none" strike="noStrike" baseline="0" dirty="0"/>
              <a:t>PKMYT1 was identified as a downstream target of ALKBH5</a:t>
            </a:r>
            <a:endParaRPr lang="zh-TW" altLang="en-US" sz="24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D601EFEE-85BD-488B-905E-8B0405BB83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1"/>
          <a:stretch/>
        </p:blipFill>
        <p:spPr>
          <a:xfrm>
            <a:off x="281135" y="1232898"/>
            <a:ext cx="11629730" cy="469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797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9BC5AFEA-96AF-4502-BD2F-342F75CA2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AA5B-0595-4BF9-9168-9112CD704754}" type="slidenum">
              <a:rPr lang="zh-TW" altLang="en-US" smtClean="0"/>
              <a:t>2</a:t>
            </a:fld>
            <a:endParaRPr lang="zh-TW" altLang="en-US"/>
          </a:p>
        </p:txBody>
      </p:sp>
      <p:pic>
        <p:nvPicPr>
          <p:cNvPr id="5" name="Picture 2" descr="FTO 調控snRNAs 之可逆性甲基化修飾- The Investigator Taiwan">
            <a:extLst>
              <a:ext uri="{FF2B5EF4-FFF2-40B4-BE49-F238E27FC236}">
                <a16:creationId xmlns:a16="http://schemas.microsoft.com/office/drawing/2014/main" xmlns="" id="{7C885E60-306D-4C7F-81C1-5106AC80B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401" y="1345534"/>
            <a:ext cx="9063198" cy="447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42372284-03B1-4A6B-AF60-757B8B87ED0D}"/>
              </a:ext>
            </a:extLst>
          </p:cNvPr>
          <p:cNvSpPr txBox="1"/>
          <p:nvPr/>
        </p:nvSpPr>
        <p:spPr>
          <a:xfrm>
            <a:off x="4276784" y="287676"/>
            <a:ext cx="3638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/>
              <a:t>RNA methylation (m6A)</a:t>
            </a:r>
            <a:endParaRPr lang="zh-TW" altLang="en-US" sz="2800" dirty="0"/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xmlns="" id="{B3A99D51-6861-4F5C-B9D2-40CAFB4407D8}"/>
              </a:ext>
            </a:extLst>
          </p:cNvPr>
          <p:cNvSpPr/>
          <p:nvPr/>
        </p:nvSpPr>
        <p:spPr>
          <a:xfrm>
            <a:off x="4193165" y="5114532"/>
            <a:ext cx="1387012" cy="7958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xmlns="" id="{C7E468CD-C4FA-4380-90A3-AB4C69D17704}"/>
              </a:ext>
            </a:extLst>
          </p:cNvPr>
          <p:cNvSpPr/>
          <p:nvPr/>
        </p:nvSpPr>
        <p:spPr>
          <a:xfrm>
            <a:off x="3974387" y="3113071"/>
            <a:ext cx="2601074" cy="1623316"/>
          </a:xfrm>
          <a:prstGeom prst="ellipse">
            <a:avLst/>
          </a:prstGeom>
          <a:noFill/>
          <a:ln w="19050">
            <a:solidFill>
              <a:srgbClr val="66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xmlns="" id="{92FB255B-3BDE-4DEB-8D34-259E822A39CA}"/>
              </a:ext>
            </a:extLst>
          </p:cNvPr>
          <p:cNvSpPr txBox="1"/>
          <p:nvPr/>
        </p:nvSpPr>
        <p:spPr>
          <a:xfrm>
            <a:off x="4276784" y="2774024"/>
            <a:ext cx="1075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solidFill>
                  <a:srgbClr val="6600FF"/>
                </a:solidFill>
              </a:rPr>
              <a:t>PKMYT1</a:t>
            </a:r>
            <a:endParaRPr lang="zh-TW" altLang="en-US" sz="2000" b="1" dirty="0">
              <a:solidFill>
                <a:srgbClr val="6600FF"/>
              </a:solidFill>
            </a:endParaRPr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xmlns="" id="{C6F69FF8-CAB5-419C-9C76-D3AB73F1DC80}"/>
              </a:ext>
            </a:extLst>
          </p:cNvPr>
          <p:cNvSpPr/>
          <p:nvPr/>
        </p:nvSpPr>
        <p:spPr>
          <a:xfrm>
            <a:off x="7147390" y="3464105"/>
            <a:ext cx="1688385" cy="366155"/>
          </a:xfrm>
          <a:prstGeom prst="ellipse">
            <a:avLst/>
          </a:prstGeom>
          <a:noFill/>
          <a:ln w="19050">
            <a:solidFill>
              <a:srgbClr val="66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65C3C7EA-263A-4606-A9F5-DB8F804EC3D8}"/>
              </a:ext>
            </a:extLst>
          </p:cNvPr>
          <p:cNvSpPr txBox="1"/>
          <p:nvPr/>
        </p:nvSpPr>
        <p:spPr>
          <a:xfrm>
            <a:off x="7761442" y="3773174"/>
            <a:ext cx="10743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solidFill>
                  <a:srgbClr val="6600FF"/>
                </a:solidFill>
              </a:rPr>
              <a:t>IGF2BP3</a:t>
            </a:r>
            <a:endParaRPr lang="zh-TW" altLang="en-US" sz="2000" b="1" dirty="0">
              <a:solidFill>
                <a:srgbClr val="6600FF"/>
              </a:solidFill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xmlns="" id="{D9DCAF91-1AFC-4CFD-A7FB-905050B1DD61}"/>
              </a:ext>
            </a:extLst>
          </p:cNvPr>
          <p:cNvSpPr txBox="1"/>
          <p:nvPr/>
        </p:nvSpPr>
        <p:spPr>
          <a:xfrm>
            <a:off x="3340123" y="5621133"/>
            <a:ext cx="102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solidFill>
                  <a:srgbClr val="FF0000"/>
                </a:solidFill>
              </a:rPr>
              <a:t>ALKBH5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xmlns="" id="{427D5905-A6B3-42BF-BA3C-7FC36EE48A17}"/>
              </a:ext>
            </a:extLst>
          </p:cNvPr>
          <p:cNvCxnSpPr>
            <a:cxnSpLocks/>
          </p:cNvCxnSpPr>
          <p:nvPr/>
        </p:nvCxnSpPr>
        <p:spPr>
          <a:xfrm>
            <a:off x="1726058" y="1674688"/>
            <a:ext cx="2393879" cy="163359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15">
            <a:extLst>
              <a:ext uri="{FF2B5EF4-FFF2-40B4-BE49-F238E27FC236}">
                <a16:creationId xmlns:a16="http://schemas.microsoft.com/office/drawing/2014/main" xmlns="" id="{09A46E8B-B01F-47FA-BC11-EC7AF5894E51}"/>
              </a:ext>
            </a:extLst>
          </p:cNvPr>
          <p:cNvSpPr txBox="1"/>
          <p:nvPr/>
        </p:nvSpPr>
        <p:spPr>
          <a:xfrm>
            <a:off x="614814" y="1310056"/>
            <a:ext cx="189917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2000" b="1" dirty="0"/>
              <a:t>In gastric cancer</a:t>
            </a:r>
            <a:endParaRPr lang="zh-TW" altLang="en-US" sz="2000" b="1" dirty="0"/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xmlns="" id="{3BAF46E5-0CAD-4E83-AC3C-F009344B91AD}"/>
              </a:ext>
            </a:extLst>
          </p:cNvPr>
          <p:cNvGrpSpPr/>
          <p:nvPr/>
        </p:nvGrpSpPr>
        <p:grpSpPr>
          <a:xfrm>
            <a:off x="5582079" y="5834866"/>
            <a:ext cx="503434" cy="159357"/>
            <a:chOff x="6236413" y="6196993"/>
            <a:chExt cx="503434" cy="159357"/>
          </a:xfrm>
        </p:grpSpPr>
        <p:cxnSp>
          <p:nvCxnSpPr>
            <p:cNvPr id="18" name="直線接點 17">
              <a:extLst>
                <a:ext uri="{FF2B5EF4-FFF2-40B4-BE49-F238E27FC236}">
                  <a16:creationId xmlns:a16="http://schemas.microsoft.com/office/drawing/2014/main" xmlns="" id="{6BE73FA0-899E-47B8-981A-09E2A844B044}"/>
                </a:ext>
              </a:extLst>
            </p:cNvPr>
            <p:cNvCxnSpPr>
              <a:cxnSpLocks/>
            </p:cNvCxnSpPr>
            <p:nvPr/>
          </p:nvCxnSpPr>
          <p:spPr>
            <a:xfrm>
              <a:off x="6236413" y="6267236"/>
              <a:ext cx="50343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直線接點 19">
              <a:extLst>
                <a:ext uri="{FF2B5EF4-FFF2-40B4-BE49-F238E27FC236}">
                  <a16:creationId xmlns:a16="http://schemas.microsoft.com/office/drawing/2014/main" xmlns="" id="{78F11327-79DB-4A01-941C-330FF2ACB0DA}"/>
                </a:ext>
              </a:extLst>
            </p:cNvPr>
            <p:cNvCxnSpPr>
              <a:cxnSpLocks/>
            </p:cNvCxnSpPr>
            <p:nvPr/>
          </p:nvCxnSpPr>
          <p:spPr>
            <a:xfrm>
              <a:off x="6739847" y="6196993"/>
              <a:ext cx="0" cy="15935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文字方塊 23">
            <a:extLst>
              <a:ext uri="{FF2B5EF4-FFF2-40B4-BE49-F238E27FC236}">
                <a16:creationId xmlns:a16="http://schemas.microsoft.com/office/drawing/2014/main" xmlns="" id="{924952FE-1E22-4493-A03B-69CDDE917398}"/>
              </a:ext>
            </a:extLst>
          </p:cNvPr>
          <p:cNvSpPr txBox="1"/>
          <p:nvPr/>
        </p:nvSpPr>
        <p:spPr>
          <a:xfrm>
            <a:off x="6154771" y="5730147"/>
            <a:ext cx="168071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solidFill>
                  <a:srgbClr val="FF0000"/>
                </a:solidFill>
              </a:rPr>
              <a:t>Gastric cancer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720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 animBg="1"/>
      <p:bldP spid="11" grpId="0"/>
      <p:bldP spid="12" grpId="0"/>
      <p:bldP spid="16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D4633FB8-52C1-467C-B0E5-1187FA30E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AA5B-0595-4BF9-9168-9112CD704754}" type="slidenum">
              <a:rPr lang="zh-TW" altLang="en-US" smtClean="0"/>
              <a:t>20</a:t>
            </a:fld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D03DBFED-756A-4373-AFB9-99A5794DFA35}"/>
              </a:ext>
            </a:extLst>
          </p:cNvPr>
          <p:cNvSpPr txBox="1"/>
          <p:nvPr/>
        </p:nvSpPr>
        <p:spPr>
          <a:xfrm>
            <a:off x="403667" y="37765"/>
            <a:ext cx="92287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000" b="0" i="0" u="none" strike="noStrike" baseline="0" dirty="0"/>
              <a:t>Summary 3</a:t>
            </a:r>
          </a:p>
          <a:p>
            <a:endParaRPr lang="en-US" altLang="zh-TW" sz="2000" b="0" i="0" u="none" strike="noStrike" baseline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000" b="0" i="0" u="none" strike="noStrike" baseline="0" dirty="0"/>
              <a:t>To explore the potential target of ALKBH5 in GC metastasis ……</a:t>
            </a:r>
            <a:endParaRPr lang="zh-TW" altLang="en-US" sz="2000" dirty="0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xmlns="" id="{26950E9B-6D5B-4C92-A822-6EFE35B54DDF}"/>
              </a:ext>
            </a:extLst>
          </p:cNvPr>
          <p:cNvSpPr/>
          <p:nvPr/>
        </p:nvSpPr>
        <p:spPr>
          <a:xfrm>
            <a:off x="4482915" y="1193881"/>
            <a:ext cx="3226172" cy="665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RNA-seq</a:t>
            </a:r>
          </a:p>
          <a:p>
            <a:pPr algn="ctr"/>
            <a:r>
              <a:rPr lang="en-US" altLang="zh-TW" dirty="0">
                <a:solidFill>
                  <a:schemeClr val="tx1"/>
                </a:solidFill>
              </a:rPr>
              <a:t>(overexpress ALKBH5 , control)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xmlns="" id="{17474E58-E6A0-4472-B8A4-32E290B01B7E}"/>
              </a:ext>
            </a:extLst>
          </p:cNvPr>
          <p:cNvSpPr txBox="1"/>
          <p:nvPr/>
        </p:nvSpPr>
        <p:spPr>
          <a:xfrm rot="5400000" flipH="1">
            <a:off x="5822759" y="1870836"/>
            <a:ext cx="4616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/>
              <a:t>➜</a:t>
            </a: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xmlns="" id="{0E234CA4-5826-49EA-A05E-15365009BF17}"/>
              </a:ext>
            </a:extLst>
          </p:cNvPr>
          <p:cNvSpPr/>
          <p:nvPr/>
        </p:nvSpPr>
        <p:spPr>
          <a:xfrm>
            <a:off x="3933898" y="2349188"/>
            <a:ext cx="4701051" cy="80533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0" i="0" u="none" strike="noStrike" baseline="0" dirty="0">
                <a:solidFill>
                  <a:schemeClr val="tx1"/>
                </a:solidFill>
              </a:rPr>
              <a:t>Compared</a:t>
            </a:r>
            <a:r>
              <a:rPr lang="en-US" altLang="zh-TW" b="0" i="0" u="none" strike="noStrike" dirty="0">
                <a:solidFill>
                  <a:schemeClr val="tx1"/>
                </a:solidFill>
              </a:rPr>
              <a:t> the high expression genes among </a:t>
            </a:r>
            <a:r>
              <a:rPr lang="en-US" altLang="zh-TW" b="0" i="0" u="none" strike="noStrike" dirty="0" err="1">
                <a:solidFill>
                  <a:schemeClr val="tx1"/>
                </a:solidFill>
              </a:rPr>
              <a:t>meRIP</a:t>
            </a:r>
            <a:r>
              <a:rPr lang="en-US" altLang="zh-TW" b="0" i="0" u="none" strike="noStrike" dirty="0">
                <a:solidFill>
                  <a:schemeClr val="tx1"/>
                </a:solidFill>
              </a:rPr>
              <a:t>-seq , RNA-seq and GEPIA database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xmlns="" id="{531133EF-5340-4C52-9886-54191BCAD785}"/>
              </a:ext>
            </a:extLst>
          </p:cNvPr>
          <p:cNvSpPr txBox="1"/>
          <p:nvPr/>
        </p:nvSpPr>
        <p:spPr>
          <a:xfrm rot="5400000" flipH="1">
            <a:off x="5774528" y="3200969"/>
            <a:ext cx="5581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/>
              <a:t>➜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xmlns="" id="{2113FA52-4B08-49F9-9B6F-1976C1A5F114}"/>
              </a:ext>
            </a:extLst>
          </p:cNvPr>
          <p:cNvSpPr txBox="1"/>
          <p:nvPr/>
        </p:nvSpPr>
        <p:spPr>
          <a:xfrm rot="5400000" flipH="1">
            <a:off x="5803250" y="3916915"/>
            <a:ext cx="5006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/>
              <a:t>➜</a:t>
            </a:r>
          </a:p>
        </p:txBody>
      </p: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xmlns="" id="{EF7A852F-A082-4457-894D-027C932C521F}"/>
              </a:ext>
            </a:extLst>
          </p:cNvPr>
          <p:cNvCxnSpPr/>
          <p:nvPr/>
        </p:nvCxnSpPr>
        <p:spPr>
          <a:xfrm>
            <a:off x="7714696" y="4752982"/>
            <a:ext cx="986320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>
            <a:extLst>
              <a:ext uri="{FF2B5EF4-FFF2-40B4-BE49-F238E27FC236}">
                <a16:creationId xmlns:a16="http://schemas.microsoft.com/office/drawing/2014/main" xmlns="" id="{BB76D6DE-40FD-49FB-8975-633F3FE7F256}"/>
              </a:ext>
            </a:extLst>
          </p:cNvPr>
          <p:cNvSpPr txBox="1"/>
          <p:nvPr/>
        </p:nvSpPr>
        <p:spPr>
          <a:xfrm>
            <a:off x="8761807" y="4429816"/>
            <a:ext cx="33180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b="1" dirty="0" err="1">
                <a:solidFill>
                  <a:schemeClr val="accent5">
                    <a:lumMod val="50000"/>
                  </a:schemeClr>
                </a:solidFill>
              </a:rPr>
              <a:t>meRIP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 , qPCR , western blot , RNA pulldown , RIP</a:t>
            </a:r>
            <a:endParaRPr lang="zh-TW" alt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xmlns="" id="{0468BD7A-3B4D-4536-AD63-56C6E0EF57B5}"/>
              </a:ext>
            </a:extLst>
          </p:cNvPr>
          <p:cNvSpPr txBox="1"/>
          <p:nvPr/>
        </p:nvSpPr>
        <p:spPr>
          <a:xfrm rot="5400000" flipH="1">
            <a:off x="5803250" y="5124867"/>
            <a:ext cx="5006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/>
              <a:t>➜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xmlns="" id="{0621B41D-EC1A-4CFF-8322-EB7658B4EF8A}"/>
              </a:ext>
            </a:extLst>
          </p:cNvPr>
          <p:cNvSpPr txBox="1"/>
          <p:nvPr/>
        </p:nvSpPr>
        <p:spPr>
          <a:xfrm>
            <a:off x="5167485" y="3588738"/>
            <a:ext cx="22338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dirty="0"/>
              <a:t>PKMYT1  (oncogene)</a:t>
            </a:r>
            <a:endParaRPr lang="zh-TW" altLang="en-US" dirty="0"/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xmlns="" id="{88792348-5D73-4F3C-A2D0-A11C408827DE}"/>
              </a:ext>
            </a:extLst>
          </p:cNvPr>
          <p:cNvSpPr/>
          <p:nvPr/>
        </p:nvSpPr>
        <p:spPr>
          <a:xfrm>
            <a:off x="4482915" y="4398088"/>
            <a:ext cx="3226172" cy="665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Investigate the relationship between ALKBH5 and PKMYT1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xmlns="" id="{F67D63A3-CF94-4676-8197-1D8B5317122E}"/>
              </a:ext>
            </a:extLst>
          </p:cNvPr>
          <p:cNvSpPr/>
          <p:nvPr/>
        </p:nvSpPr>
        <p:spPr>
          <a:xfrm>
            <a:off x="5018049" y="5587904"/>
            <a:ext cx="2155902" cy="5006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Rescue experiment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xmlns="" id="{C03DDD0F-2B3F-4AB8-853C-3507D67C0FDC}"/>
              </a:ext>
            </a:extLst>
          </p:cNvPr>
          <p:cNvSpPr txBox="1"/>
          <p:nvPr/>
        </p:nvSpPr>
        <p:spPr>
          <a:xfrm>
            <a:off x="5305495" y="6467221"/>
            <a:ext cx="22354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0" i="0" u="none" strike="noStrike" baseline="0" dirty="0">
                <a:latin typeface="WarnockPro-Regular"/>
              </a:rPr>
              <a:t>ALKBH5/PKMYT1</a:t>
            </a:r>
            <a:endParaRPr lang="zh-TW" altLang="en-US" dirty="0"/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xmlns="" id="{68C94635-A286-464D-8D53-7A4839914FF7}"/>
              </a:ext>
            </a:extLst>
          </p:cNvPr>
          <p:cNvSpPr txBox="1"/>
          <p:nvPr/>
        </p:nvSpPr>
        <p:spPr>
          <a:xfrm rot="5400000" flipH="1">
            <a:off x="5803250" y="6123807"/>
            <a:ext cx="5006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/>
              <a:t>➜</a:t>
            </a:r>
          </a:p>
        </p:txBody>
      </p:sp>
    </p:spTree>
    <p:extLst>
      <p:ext uri="{BB962C8B-B14F-4D97-AF65-F5344CB8AC3E}">
        <p14:creationId xmlns:p14="http://schemas.microsoft.com/office/powerpoint/2010/main" val="3707905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  <p:bldP spid="15" grpId="0"/>
      <p:bldP spid="21" grpId="0"/>
      <p:bldP spid="24" grpId="0"/>
      <p:bldP spid="26" grpId="0"/>
      <p:bldP spid="19" grpId="0"/>
      <p:bldP spid="20" grpId="0" animBg="1"/>
      <p:bldP spid="30" grpId="0" animBg="1"/>
      <p:bldP spid="31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8DD14F27-9278-4657-A06F-534664137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95759"/>
            <a:ext cx="2743200" cy="365125"/>
          </a:xfrm>
        </p:spPr>
        <p:txBody>
          <a:bodyPr/>
          <a:lstStyle/>
          <a:p>
            <a:fld id="{E2CBAA5B-0595-4BF9-9168-9112CD704754}" type="slidenum">
              <a:rPr lang="zh-TW" altLang="en-US" smtClean="0"/>
              <a:t>21</a:t>
            </a:fld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63F986A5-A487-400A-8076-EC69ACC217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47515"/>
          <a:stretch/>
        </p:blipFill>
        <p:spPr>
          <a:xfrm>
            <a:off x="2181545" y="1272632"/>
            <a:ext cx="7543801" cy="2724421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A29B79C5-2129-4C07-8B88-E7DBFBB95241}"/>
              </a:ext>
            </a:extLst>
          </p:cNvPr>
          <p:cNvSpPr txBox="1"/>
          <p:nvPr/>
        </p:nvSpPr>
        <p:spPr>
          <a:xfrm>
            <a:off x="2391309" y="331755"/>
            <a:ext cx="82432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i="0" u="none" strike="noStrike" baseline="0" dirty="0"/>
              <a:t>Fig. 4 </a:t>
            </a:r>
            <a:r>
              <a:rPr lang="en-US" altLang="zh-TW" sz="2400" b="0" i="0" u="none" strike="noStrike" baseline="0" dirty="0"/>
              <a:t>ALKBH5 regulates PKMYT1 via its m6A-dependent manner</a:t>
            </a:r>
            <a:endParaRPr lang="zh-TW" altLang="en-US" sz="2400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5674A4C8-4EC8-4758-A0D6-10E321ED06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2138" b="1123"/>
          <a:stretch/>
        </p:blipFill>
        <p:spPr>
          <a:xfrm>
            <a:off x="218095" y="3997053"/>
            <a:ext cx="6243493" cy="244482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DE06A0B5-9280-4B48-8FEC-36A6A7C9BD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84877" y="3691481"/>
            <a:ext cx="4848868" cy="305530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C01471B8-E20F-43F2-B7D9-33A286DFC110}"/>
              </a:ext>
            </a:extLst>
          </p:cNvPr>
          <p:cNvSpPr/>
          <p:nvPr/>
        </p:nvSpPr>
        <p:spPr>
          <a:xfrm>
            <a:off x="2312560" y="4876568"/>
            <a:ext cx="1599345" cy="16496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6516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8DD14F27-9278-4657-A06F-534664137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AA5B-0595-4BF9-9168-9112CD704754}" type="slidenum">
              <a:rPr lang="zh-TW" altLang="en-US" smtClean="0"/>
              <a:t>22</a:t>
            </a:fld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xmlns="" id="{976E4155-ACBF-4D20-874C-84563FA445FE}"/>
              </a:ext>
            </a:extLst>
          </p:cNvPr>
          <p:cNvSpPr txBox="1"/>
          <p:nvPr/>
        </p:nvSpPr>
        <p:spPr>
          <a:xfrm>
            <a:off x="2391309" y="331755"/>
            <a:ext cx="82432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i="0" u="none" strike="noStrike" baseline="0" dirty="0"/>
              <a:t>Fig. 4 </a:t>
            </a:r>
            <a:r>
              <a:rPr lang="en-US" altLang="zh-TW" sz="2400" b="0" i="0" u="none" strike="noStrike" baseline="0" dirty="0"/>
              <a:t>ALKBH5 regulates PKMYT1 via its m6A-dependent manner</a:t>
            </a:r>
            <a:endParaRPr lang="zh-TW" altLang="en-US" sz="24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35D7F8A2-207F-4D27-80A7-772184359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690" y="991066"/>
            <a:ext cx="9029289" cy="273558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EDDC7166-473B-45F9-A197-5F1E4D372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638" y="3924300"/>
            <a:ext cx="340995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45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8DD14F27-9278-4657-A06F-534664137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AA5B-0595-4BF9-9168-9112CD704754}" type="slidenum">
              <a:rPr lang="zh-TW" altLang="en-US" smtClean="0"/>
              <a:t>23</a:t>
            </a:fld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xmlns="" id="{DAACEE51-9C6F-42E1-A36B-E7BF5FE27ABA}"/>
              </a:ext>
            </a:extLst>
          </p:cNvPr>
          <p:cNvSpPr txBox="1"/>
          <p:nvPr/>
        </p:nvSpPr>
        <p:spPr>
          <a:xfrm>
            <a:off x="2298842" y="342030"/>
            <a:ext cx="82432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i="0" u="none" strike="noStrike" baseline="0" dirty="0"/>
              <a:t>Fig. 4 </a:t>
            </a:r>
            <a:r>
              <a:rPr lang="en-US" altLang="zh-TW" sz="2400" b="0" i="0" u="none" strike="noStrike" baseline="0" dirty="0"/>
              <a:t>ALKBH5 regulates PKMYT1 via its m6A-dependent manner</a:t>
            </a:r>
            <a:endParaRPr lang="zh-TW" altLang="en-US" sz="24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7C88DC62-2064-4E76-A272-2861CDBF8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94" y="1728894"/>
            <a:ext cx="11736212" cy="340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82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D4633FB8-52C1-467C-B0E5-1187FA30E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AA5B-0595-4BF9-9168-9112CD704754}" type="slidenum">
              <a:rPr lang="zh-TW" altLang="en-US" smtClean="0"/>
              <a:t>24</a:t>
            </a:fld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D03DBFED-756A-4373-AFB9-99A5794DFA35}"/>
              </a:ext>
            </a:extLst>
          </p:cNvPr>
          <p:cNvSpPr txBox="1"/>
          <p:nvPr/>
        </p:nvSpPr>
        <p:spPr>
          <a:xfrm>
            <a:off x="399196" y="-13393"/>
            <a:ext cx="92287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000" b="0" i="0" u="none" strike="noStrike" baseline="0" dirty="0"/>
              <a:t>Summary 4</a:t>
            </a:r>
          </a:p>
          <a:p>
            <a:endParaRPr lang="en-US" altLang="zh-TW" sz="2000" b="0" i="0" u="none" strike="noStrike" baseline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000" b="0" i="0" u="none" strike="noStrike" baseline="0" dirty="0"/>
              <a:t>To identify the specific m6A site of SKMYT1 affected by ALKBH5……</a:t>
            </a:r>
            <a:endParaRPr lang="zh-TW" altLang="en-US" sz="2000" dirty="0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xmlns="" id="{26950E9B-6D5B-4C92-A822-6EFE35B54DDF}"/>
              </a:ext>
            </a:extLst>
          </p:cNvPr>
          <p:cNvSpPr/>
          <p:nvPr/>
        </p:nvSpPr>
        <p:spPr>
          <a:xfrm>
            <a:off x="4313033" y="1256661"/>
            <a:ext cx="3544667" cy="50262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Predict the m6A sites of SKMYT1 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xmlns="" id="{17474E58-E6A0-4472-B8A4-32E290B01B7E}"/>
              </a:ext>
            </a:extLst>
          </p:cNvPr>
          <p:cNvSpPr txBox="1"/>
          <p:nvPr/>
        </p:nvSpPr>
        <p:spPr>
          <a:xfrm rot="5400000" flipH="1">
            <a:off x="5833390" y="1770456"/>
            <a:ext cx="4616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/>
              <a:t>➜</a:t>
            </a:r>
          </a:p>
        </p:txBody>
      </p: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xmlns="" id="{EF7A852F-A082-4457-894D-027C932C521F}"/>
              </a:ext>
            </a:extLst>
          </p:cNvPr>
          <p:cNvCxnSpPr/>
          <p:nvPr/>
        </p:nvCxnSpPr>
        <p:spPr>
          <a:xfrm>
            <a:off x="7858767" y="1552195"/>
            <a:ext cx="986320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>
            <a:extLst>
              <a:ext uri="{FF2B5EF4-FFF2-40B4-BE49-F238E27FC236}">
                <a16:creationId xmlns:a16="http://schemas.microsoft.com/office/drawing/2014/main" xmlns="" id="{BB76D6DE-40FD-49FB-8975-633F3FE7F256}"/>
              </a:ext>
            </a:extLst>
          </p:cNvPr>
          <p:cNvSpPr txBox="1"/>
          <p:nvPr/>
        </p:nvSpPr>
        <p:spPr>
          <a:xfrm>
            <a:off x="8874311" y="1367529"/>
            <a:ext cx="21945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SRAMP website</a:t>
            </a:r>
            <a:endParaRPr lang="zh-TW" alt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xmlns="" id="{5A5B10C8-0C07-44A2-825F-4CF75F16366B}"/>
              </a:ext>
            </a:extLst>
          </p:cNvPr>
          <p:cNvSpPr/>
          <p:nvPr/>
        </p:nvSpPr>
        <p:spPr>
          <a:xfrm>
            <a:off x="5580200" y="2279995"/>
            <a:ext cx="1052864" cy="46166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err="1">
                <a:solidFill>
                  <a:schemeClr val="tx1"/>
                </a:solidFill>
              </a:rPr>
              <a:t>meRIP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xmlns="" id="{2A1F593E-47C0-4F47-9DB0-742F28631C08}"/>
              </a:ext>
            </a:extLst>
          </p:cNvPr>
          <p:cNvSpPr txBox="1"/>
          <p:nvPr/>
        </p:nvSpPr>
        <p:spPr>
          <a:xfrm rot="5400000" flipH="1">
            <a:off x="5854655" y="2727229"/>
            <a:ext cx="4616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/>
              <a:t>➜</a:t>
            </a: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xmlns="" id="{53ACFC64-733F-4774-9916-3CEB31E1821A}"/>
              </a:ext>
            </a:extLst>
          </p:cNvPr>
          <p:cNvSpPr/>
          <p:nvPr/>
        </p:nvSpPr>
        <p:spPr>
          <a:xfrm>
            <a:off x="4007032" y="5997018"/>
            <a:ext cx="4405664" cy="7244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“site 1” , ”site2” of PKMYT1 might be the specific position regulated by ALKBH5</a:t>
            </a:r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xmlns="" id="{90343785-6735-49F7-A2DF-09DB6A93F5B0}"/>
              </a:ext>
            </a:extLst>
          </p:cNvPr>
          <p:cNvSpPr/>
          <p:nvPr/>
        </p:nvSpPr>
        <p:spPr>
          <a:xfrm>
            <a:off x="5013578" y="3264964"/>
            <a:ext cx="2415483" cy="46166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Check </a:t>
            </a:r>
            <a:r>
              <a:rPr lang="en-US" altLang="zh-TW" dirty="0" err="1">
                <a:solidFill>
                  <a:schemeClr val="tx1"/>
                </a:solidFill>
              </a:rPr>
              <a:t>meRIP</a:t>
            </a:r>
            <a:r>
              <a:rPr lang="en-US" altLang="zh-TW" dirty="0">
                <a:solidFill>
                  <a:schemeClr val="tx1"/>
                </a:solidFill>
              </a:rPr>
              <a:t>-seq data</a:t>
            </a:r>
            <a:endParaRPr lang="zh-TW" altLang="en-US" dirty="0">
              <a:solidFill>
                <a:schemeClr val="tx1"/>
              </a:solidFill>
            </a:endParaRPr>
          </a:p>
        </p:txBody>
      </p: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xmlns="" id="{731B1E73-531B-4007-91AA-6FBA28DA2FAE}"/>
              </a:ext>
            </a:extLst>
          </p:cNvPr>
          <p:cNvCxnSpPr/>
          <p:nvPr/>
        </p:nvCxnSpPr>
        <p:spPr>
          <a:xfrm>
            <a:off x="7426376" y="3449630"/>
            <a:ext cx="986320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字方塊 32">
            <a:extLst>
              <a:ext uri="{FF2B5EF4-FFF2-40B4-BE49-F238E27FC236}">
                <a16:creationId xmlns:a16="http://schemas.microsoft.com/office/drawing/2014/main" xmlns="" id="{27340CE4-6127-4AC3-9A77-10BCEEB0906E}"/>
              </a:ext>
            </a:extLst>
          </p:cNvPr>
          <p:cNvSpPr txBox="1"/>
          <p:nvPr/>
        </p:nvSpPr>
        <p:spPr>
          <a:xfrm>
            <a:off x="8412696" y="3289550"/>
            <a:ext cx="21945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IGV genome browser</a:t>
            </a:r>
            <a:endParaRPr lang="zh-TW" alt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xmlns="" id="{7CF220C8-6F3E-4BA6-A7E9-2303E151B557}"/>
              </a:ext>
            </a:extLst>
          </p:cNvPr>
          <p:cNvSpPr txBox="1"/>
          <p:nvPr/>
        </p:nvSpPr>
        <p:spPr>
          <a:xfrm rot="5400000" flipH="1">
            <a:off x="5854647" y="3737807"/>
            <a:ext cx="4616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/>
              <a:t>➜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xmlns="" id="{F64A2C02-2E8C-4160-9FC4-AE3B05357D51}"/>
              </a:ext>
            </a:extLst>
          </p:cNvPr>
          <p:cNvSpPr txBox="1"/>
          <p:nvPr/>
        </p:nvSpPr>
        <p:spPr>
          <a:xfrm>
            <a:off x="3417676" y="5289028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0" i="0" u="none" strike="noStrike" baseline="0" dirty="0">
                <a:latin typeface="WarnockPro-Regular"/>
              </a:rPr>
              <a:t>Whole level of PKMYT1 and GC cell metastasis were reduced</a:t>
            </a:r>
            <a:endParaRPr lang="zh-TW" altLang="en-US" dirty="0"/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xmlns="" id="{6B4E2956-2FA7-418D-B332-5011290D9DF8}"/>
              </a:ext>
            </a:extLst>
          </p:cNvPr>
          <p:cNvSpPr/>
          <p:nvPr/>
        </p:nvSpPr>
        <p:spPr>
          <a:xfrm>
            <a:off x="4303885" y="4275549"/>
            <a:ext cx="3492542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Mutate two m6A sites of SKMYT1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xmlns="" id="{0EDE59D7-C7C1-4360-BBBC-02905C005559}"/>
              </a:ext>
            </a:extLst>
          </p:cNvPr>
          <p:cNvSpPr txBox="1"/>
          <p:nvPr/>
        </p:nvSpPr>
        <p:spPr>
          <a:xfrm rot="5400000" flipH="1">
            <a:off x="5854647" y="4768021"/>
            <a:ext cx="4616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/>
              <a:t>➜</a:t>
            </a: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xmlns="" id="{5F7AD25D-0643-4BE4-AC79-7BAF9257D725}"/>
              </a:ext>
            </a:extLst>
          </p:cNvPr>
          <p:cNvSpPr txBox="1"/>
          <p:nvPr/>
        </p:nvSpPr>
        <p:spPr>
          <a:xfrm rot="5400000" flipH="1">
            <a:off x="5875792" y="5575138"/>
            <a:ext cx="4616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/>
              <a:t>➜</a:t>
            </a:r>
          </a:p>
        </p:txBody>
      </p:sp>
    </p:spTree>
    <p:extLst>
      <p:ext uri="{BB962C8B-B14F-4D97-AF65-F5344CB8AC3E}">
        <p14:creationId xmlns:p14="http://schemas.microsoft.com/office/powerpoint/2010/main" val="2786296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24" grpId="0"/>
      <p:bldP spid="17" grpId="0" animBg="1"/>
      <p:bldP spid="25" grpId="0"/>
      <p:bldP spid="27" grpId="0"/>
      <p:bldP spid="28" grpId="0" animBg="1"/>
      <p:bldP spid="33" grpId="0"/>
      <p:bldP spid="34" grpId="0"/>
      <p:bldP spid="35" grpId="0"/>
      <p:bldP spid="36" grpId="0" animBg="1"/>
      <p:bldP spid="38" grpId="0"/>
      <p:bldP spid="3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8DD14F27-9278-4657-A06F-534664137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AA5B-0595-4BF9-9168-9112CD704754}" type="slidenum">
              <a:rPr lang="zh-TW" altLang="en-US" smtClean="0"/>
              <a:t>25</a:t>
            </a:fld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7C0F7006-6F16-4986-9E09-8948EFC64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1158"/>
          <a:stretch/>
        </p:blipFill>
        <p:spPr>
          <a:xfrm>
            <a:off x="1067090" y="2044362"/>
            <a:ext cx="9692013" cy="3271916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47265DB7-DA36-4048-A588-C12EA4BA4563}"/>
              </a:ext>
            </a:extLst>
          </p:cNvPr>
          <p:cNvSpPr txBox="1"/>
          <p:nvPr/>
        </p:nvSpPr>
        <p:spPr>
          <a:xfrm>
            <a:off x="-496527" y="240905"/>
            <a:ext cx="126885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 i="0" u="none" strike="noStrike" baseline="0" dirty="0"/>
              <a:t>Fig. 5   </a:t>
            </a:r>
            <a:r>
              <a:rPr lang="en-US" altLang="zh-TW" sz="2400" b="0" i="0" u="none" strike="noStrike" baseline="0" dirty="0"/>
              <a:t>ALKBH5 and IGF2BP3 together regulates</a:t>
            </a:r>
          </a:p>
          <a:p>
            <a:pPr algn="ctr"/>
            <a:r>
              <a:rPr lang="en-US" altLang="zh-TW" sz="2400" b="0" i="0" u="none" strike="noStrike" baseline="0" dirty="0"/>
              <a:t> the expression of PKMYT1 via its m6A modification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243701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8DD14F27-9278-4657-A06F-534664137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AA5B-0595-4BF9-9168-9112CD704754}" type="slidenum">
              <a:rPr lang="zh-TW" altLang="en-US" smtClean="0"/>
              <a:t>26</a:t>
            </a:fld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xmlns="" id="{502EE1DE-A035-4EDF-A1F1-2E5D06412E47}"/>
              </a:ext>
            </a:extLst>
          </p:cNvPr>
          <p:cNvSpPr txBox="1"/>
          <p:nvPr/>
        </p:nvSpPr>
        <p:spPr>
          <a:xfrm>
            <a:off x="-496527" y="240905"/>
            <a:ext cx="126885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 i="0" u="none" strike="noStrike" baseline="0" dirty="0"/>
              <a:t>Fig. 5   </a:t>
            </a:r>
            <a:r>
              <a:rPr lang="en-US" altLang="zh-TW" sz="2400" b="0" i="0" u="none" strike="noStrike" baseline="0" dirty="0"/>
              <a:t>ALKBH5 and IGF2BP3 together regulates</a:t>
            </a:r>
          </a:p>
          <a:p>
            <a:pPr algn="ctr"/>
            <a:r>
              <a:rPr lang="en-US" altLang="zh-TW" sz="2400" b="0" i="0" u="none" strike="noStrike" baseline="0" dirty="0"/>
              <a:t> the expression of PKMYT1 via its m6A modification</a:t>
            </a:r>
            <a:endParaRPr lang="zh-TW" altLang="en-US" sz="24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0DA87EB7-2454-4E29-9053-81AFB5E96E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1"/>
          <a:stretch/>
        </p:blipFill>
        <p:spPr>
          <a:xfrm>
            <a:off x="924674" y="1973262"/>
            <a:ext cx="10592334" cy="303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34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8DD14F27-9278-4657-A06F-534664137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AA5B-0595-4BF9-9168-9112CD704754}" type="slidenum">
              <a:rPr lang="zh-TW" altLang="en-US" smtClean="0"/>
              <a:t>27</a:t>
            </a:fld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xmlns="" id="{D7F6F0F9-A013-4D0C-A33D-16EA8E5BF3D6}"/>
              </a:ext>
            </a:extLst>
          </p:cNvPr>
          <p:cNvSpPr txBox="1"/>
          <p:nvPr/>
        </p:nvSpPr>
        <p:spPr>
          <a:xfrm>
            <a:off x="-496527" y="240905"/>
            <a:ext cx="126885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 i="0" u="none" strike="noStrike" baseline="0" dirty="0"/>
              <a:t>Fig. 5   </a:t>
            </a:r>
            <a:r>
              <a:rPr lang="en-US" altLang="zh-TW" sz="2400" b="0" i="0" u="none" strike="noStrike" baseline="0" dirty="0"/>
              <a:t>ALKBH5 and IGF2BP3 together regulates</a:t>
            </a:r>
          </a:p>
          <a:p>
            <a:pPr algn="ctr"/>
            <a:r>
              <a:rPr lang="en-US" altLang="zh-TW" sz="2400" b="0" i="0" u="none" strike="noStrike" baseline="0" dirty="0"/>
              <a:t> the expression of PKMYT1 via its m6A modification</a:t>
            </a:r>
            <a:endParaRPr lang="zh-TW" altLang="en-US" sz="24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B1672BD8-3258-4D2D-AB73-E1A615EAD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952" y="1339944"/>
            <a:ext cx="7521513" cy="264228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371133B1-BCDD-4F67-AF49-0105EBE05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748" y="4196912"/>
            <a:ext cx="5830503" cy="26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450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8DD14F27-9278-4657-A06F-534664137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AA5B-0595-4BF9-9168-9112CD704754}" type="slidenum">
              <a:rPr lang="zh-TW" altLang="en-US" smtClean="0"/>
              <a:t>28</a:t>
            </a:fld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DF32A899-BD2F-4996-AA95-94EFC93998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0"/>
          <a:stretch/>
        </p:blipFill>
        <p:spPr>
          <a:xfrm>
            <a:off x="214047" y="2100342"/>
            <a:ext cx="3225973" cy="2889312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xmlns="" id="{8F64628C-C092-4EC6-A40D-8617B74D3858}"/>
              </a:ext>
            </a:extLst>
          </p:cNvPr>
          <p:cNvGrpSpPr/>
          <p:nvPr/>
        </p:nvGrpSpPr>
        <p:grpSpPr>
          <a:xfrm>
            <a:off x="3570159" y="1792065"/>
            <a:ext cx="8621841" cy="3273870"/>
            <a:chOff x="3516431" y="2126751"/>
            <a:chExt cx="8274018" cy="2893725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xmlns="" id="{E197AFEE-1F98-47C8-95A0-17FBC8F8CB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984"/>
            <a:stretch/>
          </p:blipFill>
          <p:spPr>
            <a:xfrm>
              <a:off x="3516431" y="2414427"/>
              <a:ext cx="8046717" cy="2606049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B9199C0E-E173-4877-B025-E0A88EDFF098}"/>
                </a:ext>
              </a:extLst>
            </p:cNvPr>
            <p:cNvSpPr/>
            <p:nvPr/>
          </p:nvSpPr>
          <p:spPr>
            <a:xfrm>
              <a:off x="11239928" y="2126751"/>
              <a:ext cx="550521" cy="6164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9" name="文字方塊 8">
            <a:extLst>
              <a:ext uri="{FF2B5EF4-FFF2-40B4-BE49-F238E27FC236}">
                <a16:creationId xmlns:a16="http://schemas.microsoft.com/office/drawing/2014/main" xmlns="" id="{6F14E444-9C31-47B7-9A19-D38BB0914029}"/>
              </a:ext>
            </a:extLst>
          </p:cNvPr>
          <p:cNvSpPr txBox="1"/>
          <p:nvPr/>
        </p:nvSpPr>
        <p:spPr>
          <a:xfrm>
            <a:off x="-496527" y="240905"/>
            <a:ext cx="126885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 i="0" u="none" strike="noStrike" baseline="0" dirty="0"/>
              <a:t>Fig. 5   </a:t>
            </a:r>
            <a:r>
              <a:rPr lang="en-US" altLang="zh-TW" sz="2400" b="0" i="0" u="none" strike="noStrike" baseline="0" dirty="0"/>
              <a:t>ALKBH5 and IGF2BP3 together regulates</a:t>
            </a:r>
          </a:p>
          <a:p>
            <a:pPr algn="ctr"/>
            <a:r>
              <a:rPr lang="en-US" altLang="zh-TW" sz="2400" b="0" i="0" u="none" strike="noStrike" baseline="0" dirty="0"/>
              <a:t> the expression of PKMYT1 via its m6A modification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203056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8DD14F27-9278-4657-A06F-534664137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AA5B-0595-4BF9-9168-9112CD704754}" type="slidenum">
              <a:rPr lang="zh-TW" altLang="en-US" smtClean="0"/>
              <a:t>29</a:t>
            </a:fld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xmlns="" id="{2CEC86B5-4BED-4E90-A877-359DA5FD3CBF}"/>
              </a:ext>
            </a:extLst>
          </p:cNvPr>
          <p:cNvSpPr txBox="1"/>
          <p:nvPr/>
        </p:nvSpPr>
        <p:spPr>
          <a:xfrm>
            <a:off x="-496527" y="240905"/>
            <a:ext cx="126885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 i="0" u="none" strike="noStrike" baseline="0" dirty="0"/>
              <a:t>Fig. 5   </a:t>
            </a:r>
            <a:r>
              <a:rPr lang="en-US" altLang="zh-TW" sz="2400" b="0" i="0" u="none" strike="noStrike" baseline="0" dirty="0"/>
              <a:t>ALKBH5 and IGF2BP3 together regulates</a:t>
            </a:r>
          </a:p>
          <a:p>
            <a:pPr algn="ctr"/>
            <a:r>
              <a:rPr lang="en-US" altLang="zh-TW" sz="2400" b="0" i="0" u="none" strike="noStrike" baseline="0" dirty="0"/>
              <a:t> the expression of PKMYT1 via its m6A modification</a:t>
            </a:r>
            <a:endParaRPr lang="zh-TW" altLang="en-US" sz="24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F1EFA963-51AD-43BF-8067-3F1E514560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50"/>
          <a:stretch/>
        </p:blipFill>
        <p:spPr>
          <a:xfrm>
            <a:off x="973238" y="2063314"/>
            <a:ext cx="10245524" cy="3019048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99415FF2-DFDF-4F96-817C-5FF5DFC0228A}"/>
              </a:ext>
            </a:extLst>
          </p:cNvPr>
          <p:cNvSpPr txBox="1"/>
          <p:nvPr/>
        </p:nvSpPr>
        <p:spPr>
          <a:xfrm>
            <a:off x="4479532" y="2063314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endParaRPr lang="zh-TW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853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FCC9F85D-BAD8-411E-B7EF-9364D0541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489" y="2213546"/>
            <a:ext cx="4260163" cy="3335034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xmlns="" id="{142601B3-D5ED-4E07-9E20-D27283397F3E}"/>
              </a:ext>
            </a:extLst>
          </p:cNvPr>
          <p:cNvSpPr txBox="1"/>
          <p:nvPr/>
        </p:nvSpPr>
        <p:spPr>
          <a:xfrm>
            <a:off x="-47946" y="159720"/>
            <a:ext cx="122878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 i="0" u="none" strike="noStrike" baseline="0" dirty="0"/>
              <a:t>Fig. 1  </a:t>
            </a:r>
            <a:r>
              <a:rPr lang="en-US" altLang="zh-TW" sz="2400" b="0" i="0" u="none" strike="noStrike" baseline="0" dirty="0" err="1"/>
              <a:t>MeRIP</a:t>
            </a:r>
            <a:r>
              <a:rPr lang="en-US" altLang="zh-TW" sz="2400" b="0" i="0" u="none" strike="noStrike" baseline="0" dirty="0"/>
              <a:t>-seq reveals correlation between m6A and cell adhesion, </a:t>
            </a:r>
          </a:p>
          <a:p>
            <a:pPr algn="ctr"/>
            <a:r>
              <a:rPr lang="en-US" altLang="zh-TW" sz="2400" b="0" i="0" u="none" strike="noStrike" baseline="0" dirty="0"/>
              <a:t>and ALKBH5 is associated with GC prognosis</a:t>
            </a:r>
            <a:endParaRPr lang="zh-TW" altLang="en-US" sz="2400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5CEDF68A-CD7E-4D01-AFD5-9AAE3B339D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61"/>
          <a:stretch/>
        </p:blipFill>
        <p:spPr>
          <a:xfrm>
            <a:off x="5137079" y="1887609"/>
            <a:ext cx="6405387" cy="3986908"/>
          </a:xfrm>
          <a:prstGeom prst="rect">
            <a:avLst/>
          </a:prstGeom>
        </p:spPr>
      </p:pic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xmlns="" id="{9AE3A6B2-EBD4-456E-AC3C-AFC84D913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AA5B-0595-4BF9-9168-9112CD704754}" type="slidenum">
              <a:rPr lang="zh-TW" altLang="en-US" smtClean="0"/>
              <a:t>3</a:t>
            </a:fld>
            <a:endParaRPr lang="zh-TW" altLang="en-US"/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xmlns="" id="{520D0671-8DAE-4B12-B6D4-80937B4299A7}"/>
              </a:ext>
            </a:extLst>
          </p:cNvPr>
          <p:cNvSpPr/>
          <p:nvPr/>
        </p:nvSpPr>
        <p:spPr>
          <a:xfrm>
            <a:off x="6750121" y="2137025"/>
            <a:ext cx="267128" cy="1674687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" name="接點: 弧形 5">
            <a:extLst>
              <a:ext uri="{FF2B5EF4-FFF2-40B4-BE49-F238E27FC236}">
                <a16:creationId xmlns:a16="http://schemas.microsoft.com/office/drawing/2014/main" xmlns="" id="{332687F2-F37A-43C2-8037-D896A6E91E55}"/>
              </a:ext>
            </a:extLst>
          </p:cNvPr>
          <p:cNvCxnSpPr/>
          <p:nvPr/>
        </p:nvCxnSpPr>
        <p:spPr>
          <a:xfrm rot="5400000">
            <a:off x="6842588" y="1621427"/>
            <a:ext cx="441789" cy="359595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983FD7A9-7D45-46AA-B139-B7FB7859C2DA}"/>
              </a:ext>
            </a:extLst>
          </p:cNvPr>
          <p:cNvSpPr txBox="1"/>
          <p:nvPr/>
        </p:nvSpPr>
        <p:spPr>
          <a:xfrm>
            <a:off x="7101291" y="1254497"/>
            <a:ext cx="1238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Stop </a:t>
            </a:r>
            <a:r>
              <a:rPr lang="en-US" altLang="zh-TW" dirty="0" err="1">
                <a:solidFill>
                  <a:srgbClr val="FF0000"/>
                </a:solidFill>
              </a:rPr>
              <a:t>coden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249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D4633FB8-52C1-467C-B0E5-1187FA30E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AA5B-0595-4BF9-9168-9112CD704754}" type="slidenum">
              <a:rPr lang="zh-TW" altLang="en-US" smtClean="0"/>
              <a:t>30</a:t>
            </a:fld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D03DBFED-756A-4373-AFB9-99A5794DFA35}"/>
              </a:ext>
            </a:extLst>
          </p:cNvPr>
          <p:cNvSpPr txBox="1"/>
          <p:nvPr/>
        </p:nvSpPr>
        <p:spPr>
          <a:xfrm>
            <a:off x="399196" y="-13393"/>
            <a:ext cx="92287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0" i="0" u="none" strike="noStrike" baseline="0" dirty="0"/>
              <a:t>Summary 5</a:t>
            </a:r>
          </a:p>
          <a:p>
            <a:endParaRPr lang="en-US" altLang="zh-TW" sz="2400" b="0" i="0" u="none" strike="noStrike" baseline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400" b="0" i="0" u="none" strike="noStrike" baseline="0" dirty="0"/>
              <a:t>investigate the potential “reader” in m6A modification of PKMYT1 ……</a:t>
            </a:r>
            <a:endParaRPr lang="zh-TW" altLang="en-US" sz="2400" dirty="0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xmlns="" id="{26950E9B-6D5B-4C92-A822-6EFE35B54DDF}"/>
              </a:ext>
            </a:extLst>
          </p:cNvPr>
          <p:cNvSpPr/>
          <p:nvPr/>
        </p:nvSpPr>
        <p:spPr>
          <a:xfrm>
            <a:off x="3608290" y="1591030"/>
            <a:ext cx="4210734" cy="50262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Investigate the potential “reader” protein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xmlns="" id="{17474E58-E6A0-4472-B8A4-32E290B01B7E}"/>
              </a:ext>
            </a:extLst>
          </p:cNvPr>
          <p:cNvSpPr txBox="1"/>
          <p:nvPr/>
        </p:nvSpPr>
        <p:spPr>
          <a:xfrm rot="5400000" flipH="1">
            <a:off x="5794713" y="2104825"/>
            <a:ext cx="4616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/>
              <a:t>➜</a:t>
            </a:r>
          </a:p>
        </p:txBody>
      </p: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xmlns="" id="{EF7A852F-A082-4457-894D-027C932C521F}"/>
              </a:ext>
            </a:extLst>
          </p:cNvPr>
          <p:cNvCxnSpPr/>
          <p:nvPr/>
        </p:nvCxnSpPr>
        <p:spPr>
          <a:xfrm>
            <a:off x="7820090" y="1886564"/>
            <a:ext cx="986320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>
            <a:extLst>
              <a:ext uri="{FF2B5EF4-FFF2-40B4-BE49-F238E27FC236}">
                <a16:creationId xmlns:a16="http://schemas.microsoft.com/office/drawing/2014/main" xmlns="" id="{BB76D6DE-40FD-49FB-8975-633F3FE7F256}"/>
              </a:ext>
            </a:extLst>
          </p:cNvPr>
          <p:cNvSpPr txBox="1"/>
          <p:nvPr/>
        </p:nvSpPr>
        <p:spPr>
          <a:xfrm>
            <a:off x="8806410" y="1543140"/>
            <a:ext cx="30873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RNA pulldown</a:t>
            </a:r>
          </a:p>
          <a:p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Mass spectrometry assay</a:t>
            </a:r>
            <a:endParaRPr lang="zh-TW" alt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xmlns="" id="{2A1F593E-47C0-4F47-9DB0-742F28631C08}"/>
              </a:ext>
            </a:extLst>
          </p:cNvPr>
          <p:cNvSpPr txBox="1"/>
          <p:nvPr/>
        </p:nvSpPr>
        <p:spPr>
          <a:xfrm rot="5400000" flipH="1">
            <a:off x="5805346" y="2899788"/>
            <a:ext cx="4616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/>
              <a:t>➜</a:t>
            </a:r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xmlns="" id="{90343785-6735-49F7-A2DF-09DB6A93F5B0}"/>
              </a:ext>
            </a:extLst>
          </p:cNvPr>
          <p:cNvSpPr/>
          <p:nvPr/>
        </p:nvSpPr>
        <p:spPr>
          <a:xfrm>
            <a:off x="4964269" y="3351984"/>
            <a:ext cx="2415483" cy="46166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Validation experiments</a:t>
            </a:r>
            <a:endParaRPr lang="zh-TW" altLang="en-US" dirty="0">
              <a:solidFill>
                <a:schemeClr val="tx1"/>
              </a:solidFill>
            </a:endParaRPr>
          </a:p>
        </p:txBody>
      </p: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xmlns="" id="{731B1E73-531B-4007-91AA-6FBA28DA2FAE}"/>
              </a:ext>
            </a:extLst>
          </p:cNvPr>
          <p:cNvCxnSpPr/>
          <p:nvPr/>
        </p:nvCxnSpPr>
        <p:spPr>
          <a:xfrm>
            <a:off x="7377067" y="3536650"/>
            <a:ext cx="986320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字方塊 32">
            <a:extLst>
              <a:ext uri="{FF2B5EF4-FFF2-40B4-BE49-F238E27FC236}">
                <a16:creationId xmlns:a16="http://schemas.microsoft.com/office/drawing/2014/main" xmlns="" id="{27340CE4-6127-4AC3-9A77-10BCEEB0906E}"/>
              </a:ext>
            </a:extLst>
          </p:cNvPr>
          <p:cNvSpPr txBox="1"/>
          <p:nvPr/>
        </p:nvSpPr>
        <p:spPr>
          <a:xfrm>
            <a:off x="8420950" y="2982651"/>
            <a:ext cx="2743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RNA pulldown</a:t>
            </a:r>
          </a:p>
          <a:p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RIP</a:t>
            </a:r>
          </a:p>
          <a:p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Tissue microarray (IHC)</a:t>
            </a:r>
          </a:p>
          <a:p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TCGA database</a:t>
            </a:r>
            <a:endParaRPr lang="zh-TW" alt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xmlns="" id="{7CF220C8-6F3E-4BA6-A7E9-2303E151B557}"/>
              </a:ext>
            </a:extLst>
          </p:cNvPr>
          <p:cNvSpPr txBox="1"/>
          <p:nvPr/>
        </p:nvSpPr>
        <p:spPr>
          <a:xfrm rot="5400000" flipH="1">
            <a:off x="5805338" y="3824827"/>
            <a:ext cx="4616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/>
              <a:t>➜</a:t>
            </a: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xmlns="" id="{0EDE59D7-C7C1-4360-BBBC-02905C005559}"/>
              </a:ext>
            </a:extLst>
          </p:cNvPr>
          <p:cNvSpPr txBox="1"/>
          <p:nvPr/>
        </p:nvSpPr>
        <p:spPr>
          <a:xfrm rot="5400000" flipH="1">
            <a:off x="5794705" y="5069441"/>
            <a:ext cx="4616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/>
              <a:t>➜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xmlns="" id="{8F5331AB-A9A7-48F0-AF3A-8E5045D4C3BD}"/>
              </a:ext>
            </a:extLst>
          </p:cNvPr>
          <p:cNvSpPr txBox="1"/>
          <p:nvPr/>
        </p:nvSpPr>
        <p:spPr>
          <a:xfrm>
            <a:off x="5524823" y="2521132"/>
            <a:ext cx="1142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0" i="0" u="none" strike="noStrike" baseline="0" dirty="0"/>
              <a:t>IGF2BP3</a:t>
            </a:r>
            <a:endParaRPr lang="zh-TW" altLang="en-US" dirty="0"/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xmlns="" id="{FBDEB60C-AAE2-427B-AD55-A1CB0F5BE2E3}"/>
              </a:ext>
            </a:extLst>
          </p:cNvPr>
          <p:cNvSpPr/>
          <p:nvPr/>
        </p:nvSpPr>
        <p:spPr>
          <a:xfrm>
            <a:off x="4849579" y="4322623"/>
            <a:ext cx="2527488" cy="68891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The function of IGF2BP3 as a m6A reader</a:t>
            </a:r>
            <a:endParaRPr lang="zh-TW" altLang="en-US" dirty="0">
              <a:solidFill>
                <a:schemeClr val="tx1"/>
              </a:solidFill>
            </a:endParaRPr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xmlns="" id="{BF64D591-3723-4D4A-8B2B-8BD99CFF6498}"/>
              </a:ext>
            </a:extLst>
          </p:cNvPr>
          <p:cNvCxnSpPr/>
          <p:nvPr/>
        </p:nvCxnSpPr>
        <p:spPr>
          <a:xfrm>
            <a:off x="7392791" y="4732595"/>
            <a:ext cx="986320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字方塊 25">
            <a:extLst>
              <a:ext uri="{FF2B5EF4-FFF2-40B4-BE49-F238E27FC236}">
                <a16:creationId xmlns:a16="http://schemas.microsoft.com/office/drawing/2014/main" xmlns="" id="{BA293889-D6FC-4F92-926F-063FDA545370}"/>
              </a:ext>
            </a:extLst>
          </p:cNvPr>
          <p:cNvSpPr txBox="1"/>
          <p:nvPr/>
        </p:nvSpPr>
        <p:spPr>
          <a:xfrm>
            <a:off x="8420950" y="4547929"/>
            <a:ext cx="30873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Actinomycin D</a:t>
            </a:r>
            <a:endParaRPr lang="zh-TW" alt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xmlns="" id="{EACC5F37-5126-4EB9-AF79-77DC94447723}"/>
              </a:ext>
            </a:extLst>
          </p:cNvPr>
          <p:cNvSpPr txBox="1"/>
          <p:nvPr/>
        </p:nvSpPr>
        <p:spPr>
          <a:xfrm>
            <a:off x="4372975" y="5612542"/>
            <a:ext cx="34460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b="0" i="0" u="none" strike="noStrike" baseline="0" dirty="0"/>
              <a:t>IGF2BP3 can stabilize PKMYT1 stability in gastric cancer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83596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24" grpId="0"/>
      <p:bldP spid="25" grpId="0"/>
      <p:bldP spid="28" grpId="0" animBg="1"/>
      <p:bldP spid="33" grpId="0"/>
      <p:bldP spid="34" grpId="0"/>
      <p:bldP spid="38" grpId="0"/>
      <p:bldP spid="21" grpId="0" animBg="1"/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8DD14F27-9278-4657-A06F-534664137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AA5B-0595-4BF9-9168-9112CD704754}" type="slidenum">
              <a:rPr lang="zh-TW" altLang="en-US" smtClean="0"/>
              <a:t>31</a:t>
            </a:fld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3D1D7830-89BA-40CC-8DF7-EDEA0667A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575" y="807717"/>
            <a:ext cx="6102850" cy="3190987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4F5F9F9B-7882-446D-A569-9035B2EB9CF8}"/>
              </a:ext>
            </a:extLst>
          </p:cNvPr>
          <p:cNvSpPr txBox="1"/>
          <p:nvPr/>
        </p:nvSpPr>
        <p:spPr>
          <a:xfrm>
            <a:off x="1462783" y="136525"/>
            <a:ext cx="101842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i="0" u="none" strike="noStrike" baseline="0" dirty="0"/>
              <a:t>Fig. 6 </a:t>
            </a:r>
            <a:r>
              <a:rPr lang="en-US" altLang="zh-TW" sz="2400" b="0" i="0" u="none" strike="noStrike" baseline="0" dirty="0"/>
              <a:t>ALKBH5-PKMYT1-IGF2BP3 axis inhibits invasion and migration in vivo</a:t>
            </a:r>
            <a:endParaRPr lang="zh-TW" altLang="en-US" sz="2400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8B1587CC-2472-43D8-9911-D295FB967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8794" y="4071706"/>
            <a:ext cx="6016279" cy="264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40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65767CE5-ECA5-4EA6-AE1F-6968E6B19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AA5B-0595-4BF9-9168-9112CD704754}" type="slidenum">
              <a:rPr lang="zh-TW" altLang="en-US" smtClean="0"/>
              <a:t>32</a:t>
            </a:fld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70DE6479-3293-499C-B47F-FA87FEE25D4D}"/>
              </a:ext>
            </a:extLst>
          </p:cNvPr>
          <p:cNvSpPr txBox="1"/>
          <p:nvPr/>
        </p:nvSpPr>
        <p:spPr>
          <a:xfrm>
            <a:off x="1483332" y="343178"/>
            <a:ext cx="101842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i="0" u="none" strike="noStrike" baseline="0" dirty="0"/>
              <a:t>Fig. 6 </a:t>
            </a:r>
            <a:r>
              <a:rPr lang="en-US" altLang="zh-TW" sz="2400" b="0" i="0" u="none" strike="noStrike" baseline="0" dirty="0"/>
              <a:t>ALKBH5-PKMYT1-IGF2BP3 axis inhibits invasion and migration in vivo</a:t>
            </a:r>
            <a:endParaRPr lang="zh-TW" altLang="en-US" sz="2400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1834ED38-7ACC-46D8-BE1A-8E5DA5EDC3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839"/>
          <a:stretch/>
        </p:blipFill>
        <p:spPr>
          <a:xfrm>
            <a:off x="528586" y="1681270"/>
            <a:ext cx="5411100" cy="379184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18B11DD8-8A3A-4213-B976-7F9CA435AC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571"/>
          <a:stretch/>
        </p:blipFill>
        <p:spPr>
          <a:xfrm>
            <a:off x="6231001" y="1681270"/>
            <a:ext cx="5529028" cy="338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020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65767CE5-ECA5-4EA6-AE1F-6968E6B19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AA5B-0595-4BF9-9168-9112CD704754}" type="slidenum">
              <a:rPr lang="zh-TW" altLang="en-US" smtClean="0"/>
              <a:t>33</a:t>
            </a:fld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xmlns="" id="{942B2366-8D60-4128-BC7C-C0799451AE46}"/>
              </a:ext>
            </a:extLst>
          </p:cNvPr>
          <p:cNvSpPr txBox="1"/>
          <p:nvPr/>
        </p:nvSpPr>
        <p:spPr>
          <a:xfrm>
            <a:off x="1483332" y="343178"/>
            <a:ext cx="101842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i="0" u="none" strike="noStrike" baseline="0" dirty="0"/>
              <a:t>Fig. 6 </a:t>
            </a:r>
            <a:r>
              <a:rPr lang="en-US" altLang="zh-TW" sz="2400" b="0" i="0" u="none" strike="noStrike" baseline="0" dirty="0"/>
              <a:t>ALKBH5-PKMYT1-IGF2BP3 axis inhibits invasion and migration in vivo</a:t>
            </a:r>
            <a:endParaRPr lang="zh-TW" altLang="en-US" sz="24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AD842561-CBC3-4792-9D17-3C5969DB8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316" y="1084296"/>
            <a:ext cx="9792017" cy="554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11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65767CE5-ECA5-4EA6-AE1F-6968E6B19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AA5B-0595-4BF9-9168-9112CD704754}" type="slidenum">
              <a:rPr lang="zh-TW" altLang="en-US" smtClean="0"/>
              <a:t>34</a:t>
            </a:fld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BFD2A27B-D705-4890-9E3D-E967FC60A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844" y="492570"/>
            <a:ext cx="9303534" cy="60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06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65767CE5-ECA5-4EA6-AE1F-6968E6B19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AA5B-0595-4BF9-9168-9112CD704754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0807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44958350-5C74-4EC1-8A01-6901CC69C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AA5B-0595-4BF9-9168-9112CD704754}" type="slidenum">
              <a:rPr lang="zh-TW" altLang="en-US" smtClean="0"/>
              <a:t>4</a:t>
            </a:fld>
            <a:endParaRPr lang="zh-TW" altLang="en-US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xmlns="" id="{1B2B1442-F209-4055-B05F-442250DC3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995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TW" sz="3200" b="1" dirty="0">
                <a:latin typeface="Arial" panose="020B0604020202020204" pitchFamily="34" charset="0"/>
                <a:cs typeface="Arial" panose="020B0604020202020204" pitchFamily="34" charset="0"/>
              </a:rPr>
              <a:t>m6A motif</a:t>
            </a:r>
            <a:endParaRPr lang="zh-TW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EA16D12E-461B-45CF-9EFF-9C07EACFF3CA}"/>
              </a:ext>
            </a:extLst>
          </p:cNvPr>
          <p:cNvSpPr txBox="1"/>
          <p:nvPr/>
        </p:nvSpPr>
        <p:spPr>
          <a:xfrm>
            <a:off x="4816549" y="2406663"/>
            <a:ext cx="21900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RR</a:t>
            </a:r>
            <a:r>
              <a:rPr lang="en-US" altLang="zh-TW" sz="4400" dirty="0"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n-US" altLang="zh-TW" sz="44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zh-TW" altLang="en-US" sz="4400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xmlns="" id="{6F37FDB0-0877-4214-9B96-91AA9047E279}"/>
              </a:ext>
            </a:extLst>
          </p:cNvPr>
          <p:cNvCxnSpPr/>
          <p:nvPr/>
        </p:nvCxnSpPr>
        <p:spPr>
          <a:xfrm flipV="1">
            <a:off x="5358809" y="3176104"/>
            <a:ext cx="0" cy="75633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F1DEAFC2-9558-4E29-BDDE-7D246749F23A}"/>
              </a:ext>
            </a:extLst>
          </p:cNvPr>
          <p:cNvSpPr txBox="1"/>
          <p:nvPr/>
        </p:nvSpPr>
        <p:spPr>
          <a:xfrm>
            <a:off x="4868418" y="3889433"/>
            <a:ext cx="980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/ A</a:t>
            </a:r>
            <a:endParaRPr lang="zh-TW" altLang="en-US" sz="2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xmlns="" id="{821AF3EF-054E-447C-89C7-5D6685DF1C9F}"/>
              </a:ext>
            </a:extLst>
          </p:cNvPr>
          <p:cNvCxnSpPr/>
          <p:nvPr/>
        </p:nvCxnSpPr>
        <p:spPr>
          <a:xfrm flipV="1">
            <a:off x="6706269" y="3176104"/>
            <a:ext cx="0" cy="75633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>
            <a:extLst>
              <a:ext uri="{FF2B5EF4-FFF2-40B4-BE49-F238E27FC236}">
                <a16:creationId xmlns:a16="http://schemas.microsoft.com/office/drawing/2014/main" xmlns="" id="{A769F87D-DB6F-4C1C-8CC1-8F971EE57F2C}"/>
              </a:ext>
            </a:extLst>
          </p:cNvPr>
          <p:cNvSpPr txBox="1"/>
          <p:nvPr/>
        </p:nvSpPr>
        <p:spPr>
          <a:xfrm>
            <a:off x="6096000" y="3885871"/>
            <a:ext cx="1519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/ C / U</a:t>
            </a:r>
            <a:endParaRPr lang="zh-TW" alt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890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xmlns="" id="{D665C2EA-0DAD-4600-9DF5-71A8C95B9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AA5B-0595-4BF9-9168-9112CD704754}" type="slidenum">
              <a:rPr lang="zh-TW" altLang="en-US" smtClean="0"/>
              <a:t>5</a:t>
            </a:fld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xmlns="" id="{AC1561BF-9235-4924-A08C-94A691AF2902}"/>
              </a:ext>
            </a:extLst>
          </p:cNvPr>
          <p:cNvSpPr txBox="1"/>
          <p:nvPr/>
        </p:nvSpPr>
        <p:spPr>
          <a:xfrm>
            <a:off x="-47946" y="159720"/>
            <a:ext cx="122878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 i="0" u="none" strike="noStrike" baseline="0" dirty="0"/>
              <a:t>Fig. 1  </a:t>
            </a:r>
            <a:r>
              <a:rPr lang="en-US" altLang="zh-TW" sz="2400" b="0" i="0" u="none" strike="noStrike" baseline="0" dirty="0" err="1"/>
              <a:t>MeRIP</a:t>
            </a:r>
            <a:r>
              <a:rPr lang="en-US" altLang="zh-TW" sz="2400" b="0" i="0" u="none" strike="noStrike" baseline="0" dirty="0"/>
              <a:t>-seq reveals correlation between m6A and cell adhesion, </a:t>
            </a:r>
          </a:p>
          <a:p>
            <a:pPr algn="ctr"/>
            <a:r>
              <a:rPr lang="en-US" altLang="zh-TW" sz="2400" b="0" i="0" u="none" strike="noStrike" baseline="0" dirty="0"/>
              <a:t>and ALKBH5 is associated with GC prognosis</a:t>
            </a:r>
            <a:endParaRPr lang="zh-TW" altLang="en-US" sz="24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20A2E9CB-F07C-49DE-9C75-22BAC2600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886" y="1516121"/>
            <a:ext cx="8658225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057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xmlns="" id="{E2A48EE9-1DF5-43A4-95D4-BB29C1589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AA5B-0595-4BF9-9168-9112CD704754}" type="slidenum">
              <a:rPr lang="zh-TW" altLang="en-US" smtClean="0"/>
              <a:t>6</a:t>
            </a:fld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54111D6D-58ED-4CA6-8CE0-4A9C47390BEE}"/>
              </a:ext>
            </a:extLst>
          </p:cNvPr>
          <p:cNvSpPr txBox="1"/>
          <p:nvPr/>
        </p:nvSpPr>
        <p:spPr>
          <a:xfrm>
            <a:off x="-47946" y="159720"/>
            <a:ext cx="122878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 i="0" u="none" strike="noStrike" baseline="0" dirty="0"/>
              <a:t>Fig. 1  </a:t>
            </a:r>
            <a:r>
              <a:rPr lang="en-US" altLang="zh-TW" sz="2400" b="0" i="0" u="none" strike="noStrike" baseline="0" dirty="0" err="1"/>
              <a:t>MeRIP</a:t>
            </a:r>
            <a:r>
              <a:rPr lang="en-US" altLang="zh-TW" sz="2400" b="0" i="0" u="none" strike="noStrike" baseline="0" dirty="0"/>
              <a:t>-seq reveals correlation between m6A and cell adhesion, </a:t>
            </a:r>
          </a:p>
          <a:p>
            <a:pPr algn="ctr"/>
            <a:r>
              <a:rPr lang="en-US" altLang="zh-TW" sz="2400" b="0" i="0" u="none" strike="noStrike" baseline="0" dirty="0"/>
              <a:t>and ALKBH5 is associated with GC prognosis</a:t>
            </a:r>
            <a:endParaRPr lang="zh-TW" altLang="en-US" sz="2400" dirty="0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xmlns="" id="{96DA95F3-AA8C-4977-B197-BED91C9F502B}"/>
              </a:ext>
            </a:extLst>
          </p:cNvPr>
          <p:cNvGrpSpPr/>
          <p:nvPr/>
        </p:nvGrpSpPr>
        <p:grpSpPr>
          <a:xfrm>
            <a:off x="1017904" y="1643882"/>
            <a:ext cx="4618875" cy="4025727"/>
            <a:chOff x="1168045" y="1956883"/>
            <a:chExt cx="3722454" cy="3108622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xmlns="" id="{87D3D2A2-16C7-44FC-B57D-25D5A7875D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3573"/>
            <a:stretch/>
          </p:blipFill>
          <p:spPr>
            <a:xfrm>
              <a:off x="1168045" y="1956883"/>
              <a:ext cx="3249843" cy="3108622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113F3A9F-0458-4E83-82A9-2297BC5DAD43}"/>
                </a:ext>
              </a:extLst>
            </p:cNvPr>
            <p:cNvSpPr/>
            <p:nvPr/>
          </p:nvSpPr>
          <p:spPr>
            <a:xfrm>
              <a:off x="4366517" y="1956884"/>
              <a:ext cx="523982" cy="362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xmlns="" id="{514D5B4C-8C37-46A8-9319-7C272369A137}"/>
              </a:ext>
            </a:extLst>
          </p:cNvPr>
          <p:cNvGrpSpPr/>
          <p:nvPr/>
        </p:nvGrpSpPr>
        <p:grpSpPr>
          <a:xfrm>
            <a:off x="6218433" y="1736864"/>
            <a:ext cx="5030914" cy="3873339"/>
            <a:chOff x="6095999" y="1956883"/>
            <a:chExt cx="4347681" cy="3108622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xmlns="" id="{40844788-285F-4E9E-82C7-D6C56921E9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964" r="-271"/>
            <a:stretch/>
          </p:blipFill>
          <p:spPr>
            <a:xfrm>
              <a:off x="6380251" y="1956883"/>
              <a:ext cx="3801438" cy="3108622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3F1CA1DE-0201-4069-A6F7-DBBFB0E5180C}"/>
                </a:ext>
              </a:extLst>
            </p:cNvPr>
            <p:cNvSpPr/>
            <p:nvPr/>
          </p:nvSpPr>
          <p:spPr>
            <a:xfrm>
              <a:off x="9919698" y="1977111"/>
              <a:ext cx="523982" cy="362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A5C29ADA-C9CC-4DE0-8A23-B8B97E0BEEA1}"/>
                </a:ext>
              </a:extLst>
            </p:cNvPr>
            <p:cNvSpPr/>
            <p:nvPr/>
          </p:nvSpPr>
          <p:spPr>
            <a:xfrm>
              <a:off x="6095999" y="4626131"/>
              <a:ext cx="523982" cy="362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xmlns="" id="{323CAFDF-EDD4-419B-B507-F62B14C9CBDA}"/>
              </a:ext>
            </a:extLst>
          </p:cNvPr>
          <p:cNvCxnSpPr/>
          <p:nvPr/>
        </p:nvCxnSpPr>
        <p:spPr>
          <a:xfrm>
            <a:off x="7654247" y="1736864"/>
            <a:ext cx="133564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xmlns="" id="{8CB807F0-6205-4DEC-A3E3-DF270F52AECC}"/>
              </a:ext>
            </a:extLst>
          </p:cNvPr>
          <p:cNvCxnSpPr/>
          <p:nvPr/>
        </p:nvCxnSpPr>
        <p:spPr>
          <a:xfrm>
            <a:off x="7655441" y="1728938"/>
            <a:ext cx="0" cy="17783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xmlns="" id="{BE7FBAC6-59EF-4A1F-9914-C391CF9FE15C}"/>
              </a:ext>
            </a:extLst>
          </p:cNvPr>
          <p:cNvCxnSpPr/>
          <p:nvPr/>
        </p:nvCxnSpPr>
        <p:spPr>
          <a:xfrm>
            <a:off x="8991601" y="1732486"/>
            <a:ext cx="0" cy="17783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15">
            <a:extLst>
              <a:ext uri="{FF2B5EF4-FFF2-40B4-BE49-F238E27FC236}">
                <a16:creationId xmlns:a16="http://schemas.microsoft.com/office/drawing/2014/main" xmlns="" id="{E36DD9A8-CA24-4BFF-A137-E52A3A75D643}"/>
              </a:ext>
            </a:extLst>
          </p:cNvPr>
          <p:cNvSpPr txBox="1"/>
          <p:nvPr/>
        </p:nvSpPr>
        <p:spPr>
          <a:xfrm>
            <a:off x="7768357" y="1474605"/>
            <a:ext cx="1140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>
                <a:solidFill>
                  <a:srgbClr val="FF0000"/>
                </a:solidFill>
              </a:rPr>
              <a:t>m6A eraser</a:t>
            </a:r>
            <a:endParaRPr lang="zh-TW" altLang="en-US" sz="1600" dirty="0">
              <a:solidFill>
                <a:srgbClr val="FF0000"/>
              </a:solidFill>
            </a:endParaRPr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xmlns="" id="{586DA5B7-6F9D-4467-962A-2243CE6E52A8}"/>
              </a:ext>
            </a:extLst>
          </p:cNvPr>
          <p:cNvCxnSpPr/>
          <p:nvPr/>
        </p:nvCxnSpPr>
        <p:spPr>
          <a:xfrm>
            <a:off x="6648893" y="2410047"/>
            <a:ext cx="0" cy="295585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xmlns="" id="{DD9F05FC-AC26-47C7-BE41-3E49C7188861}"/>
              </a:ext>
            </a:extLst>
          </p:cNvPr>
          <p:cNvCxnSpPr/>
          <p:nvPr/>
        </p:nvCxnSpPr>
        <p:spPr>
          <a:xfrm>
            <a:off x="6648893" y="2410047"/>
            <a:ext cx="9923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xmlns="" id="{9A26C6C2-BAD2-49A9-8019-0C3356E61AF6}"/>
              </a:ext>
            </a:extLst>
          </p:cNvPr>
          <p:cNvCxnSpPr/>
          <p:nvPr/>
        </p:nvCxnSpPr>
        <p:spPr>
          <a:xfrm>
            <a:off x="6647408" y="5369450"/>
            <a:ext cx="9923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>
            <a:extLst>
              <a:ext uri="{FF2B5EF4-FFF2-40B4-BE49-F238E27FC236}">
                <a16:creationId xmlns:a16="http://schemas.microsoft.com/office/drawing/2014/main" xmlns="" id="{1C0792E5-E94B-4DBE-A548-F0F2802DCD66}"/>
              </a:ext>
            </a:extLst>
          </p:cNvPr>
          <p:cNvSpPr txBox="1"/>
          <p:nvPr/>
        </p:nvSpPr>
        <p:spPr>
          <a:xfrm>
            <a:off x="5638492" y="3287807"/>
            <a:ext cx="99764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dirty="0">
                <a:solidFill>
                  <a:srgbClr val="FF0000"/>
                </a:solidFill>
              </a:rPr>
              <a:t>Migration</a:t>
            </a:r>
          </a:p>
          <a:p>
            <a:pPr algn="ctr"/>
            <a:r>
              <a:rPr lang="en-US" altLang="zh-TW" sz="1600" dirty="0">
                <a:solidFill>
                  <a:srgbClr val="FF0000"/>
                </a:solidFill>
              </a:rPr>
              <a:t>related </a:t>
            </a:r>
          </a:p>
          <a:p>
            <a:pPr algn="ctr"/>
            <a:r>
              <a:rPr lang="en-US" altLang="zh-TW" sz="1600" dirty="0">
                <a:solidFill>
                  <a:srgbClr val="FF0000"/>
                </a:solidFill>
              </a:rPr>
              <a:t>gene</a:t>
            </a:r>
          </a:p>
          <a:p>
            <a:pPr algn="ctr"/>
            <a:endParaRPr lang="en-US" altLang="zh-TW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329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xmlns="" id="{065876C7-7B58-4116-8620-CB6F13779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AA5B-0595-4BF9-9168-9112CD704754}" type="slidenum">
              <a:rPr lang="zh-TW" altLang="en-US" smtClean="0"/>
              <a:t>7</a:t>
            </a:fld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xmlns="" id="{658E2CCF-EB7B-4D9F-8C67-B00F72CD30CA}"/>
              </a:ext>
            </a:extLst>
          </p:cNvPr>
          <p:cNvSpPr txBox="1"/>
          <p:nvPr/>
        </p:nvSpPr>
        <p:spPr>
          <a:xfrm>
            <a:off x="-47946" y="159720"/>
            <a:ext cx="122878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 i="0" u="none" strike="noStrike" baseline="0" dirty="0"/>
              <a:t>Fig. 1  </a:t>
            </a:r>
            <a:r>
              <a:rPr lang="en-US" altLang="zh-TW" sz="2400" b="0" i="0" u="none" strike="noStrike" baseline="0" dirty="0" err="1"/>
              <a:t>MeRIP</a:t>
            </a:r>
            <a:r>
              <a:rPr lang="en-US" altLang="zh-TW" sz="2400" b="0" i="0" u="none" strike="noStrike" baseline="0" dirty="0"/>
              <a:t>-seq reveals correlation between m6A and cell adhesion, </a:t>
            </a:r>
          </a:p>
          <a:p>
            <a:pPr algn="ctr"/>
            <a:r>
              <a:rPr lang="en-US" altLang="zh-TW" sz="2400" b="0" i="0" u="none" strike="noStrike" baseline="0" dirty="0"/>
              <a:t>and ALKBH5 is associated with GC prognosis</a:t>
            </a:r>
            <a:endParaRPr lang="zh-TW" altLang="en-US" sz="2400" dirty="0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xmlns="" id="{45EA0A69-262A-448A-9E4C-6057F43D82EE}"/>
              </a:ext>
            </a:extLst>
          </p:cNvPr>
          <p:cNvGrpSpPr/>
          <p:nvPr/>
        </p:nvGrpSpPr>
        <p:grpSpPr>
          <a:xfrm>
            <a:off x="131934" y="1991901"/>
            <a:ext cx="9023481" cy="2874197"/>
            <a:chOff x="70289" y="2057399"/>
            <a:chExt cx="9023481" cy="2874197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xmlns="" id="{C52DCFAF-7061-4B3C-AC6F-1126B76195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677"/>
            <a:stretch/>
          </p:blipFill>
          <p:spPr>
            <a:xfrm>
              <a:off x="398779" y="2057399"/>
              <a:ext cx="8694991" cy="2874197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D77E2142-947C-4045-8AE8-8602B6A3689F}"/>
                </a:ext>
              </a:extLst>
            </p:cNvPr>
            <p:cNvSpPr/>
            <p:nvPr/>
          </p:nvSpPr>
          <p:spPr>
            <a:xfrm>
              <a:off x="70289" y="2356016"/>
              <a:ext cx="453693" cy="15995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F3D9A48F-049B-47F5-8052-4AB01D7D9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7324" y="1933300"/>
            <a:ext cx="2370962" cy="299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248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xmlns="" id="{4A176E49-F3B7-40AA-8A4D-C69795664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AA5B-0595-4BF9-9168-9112CD704754}" type="slidenum">
              <a:rPr lang="zh-TW" altLang="en-US" smtClean="0"/>
              <a:t>8</a:t>
            </a:fld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9009EE49-8CA3-4E88-9B0A-2EE2F156D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62" y="2084208"/>
            <a:ext cx="11565675" cy="2847387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8CCD4A94-775C-4555-BAA5-1B27532894B1}"/>
              </a:ext>
            </a:extLst>
          </p:cNvPr>
          <p:cNvSpPr txBox="1"/>
          <p:nvPr/>
        </p:nvSpPr>
        <p:spPr>
          <a:xfrm>
            <a:off x="-47946" y="159720"/>
            <a:ext cx="122878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 i="0" u="none" strike="noStrike" baseline="0" dirty="0"/>
              <a:t>Fig. 1  </a:t>
            </a:r>
            <a:r>
              <a:rPr lang="en-US" altLang="zh-TW" sz="2400" b="0" i="0" u="none" strike="noStrike" baseline="0" dirty="0" err="1"/>
              <a:t>MeRIP</a:t>
            </a:r>
            <a:r>
              <a:rPr lang="en-US" altLang="zh-TW" sz="2400" b="0" i="0" u="none" strike="noStrike" baseline="0" dirty="0"/>
              <a:t>-seq reveals correlation between m6A and cell adhesion, </a:t>
            </a:r>
          </a:p>
          <a:p>
            <a:pPr algn="ctr"/>
            <a:r>
              <a:rPr lang="en-US" altLang="zh-TW" sz="2400" b="0" i="0" u="none" strike="noStrike" baseline="0" dirty="0"/>
              <a:t>and ALKBH5 is associated with GC prognosis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632904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D4633FB8-52C1-467C-B0E5-1187FA30E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AA5B-0595-4BF9-9168-9112CD704754}" type="slidenum">
              <a:rPr lang="zh-TW" altLang="en-US" smtClean="0"/>
              <a:t>9</a:t>
            </a:fld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D03DBFED-756A-4373-AFB9-99A5794DFA35}"/>
              </a:ext>
            </a:extLst>
          </p:cNvPr>
          <p:cNvSpPr txBox="1"/>
          <p:nvPr/>
        </p:nvSpPr>
        <p:spPr>
          <a:xfrm>
            <a:off x="388563" y="149446"/>
            <a:ext cx="92287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0" i="0" u="none" strike="noStrike" baseline="0" dirty="0"/>
              <a:t>Summary 1</a:t>
            </a:r>
          </a:p>
          <a:p>
            <a:endParaRPr lang="en-US" altLang="zh-TW" sz="2400" b="0" i="0" u="none" strike="noStrike" baseline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400" b="0" i="0" u="none" strike="noStrike" baseline="0" dirty="0"/>
              <a:t>To assess overall levels of m6A modification in gastric cancer……</a:t>
            </a:r>
            <a:endParaRPr lang="zh-TW" altLang="en-US" sz="2400" dirty="0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xmlns="" id="{26950E9B-6D5B-4C92-A822-6EFE35B54DDF}"/>
              </a:ext>
            </a:extLst>
          </p:cNvPr>
          <p:cNvSpPr/>
          <p:nvPr/>
        </p:nvSpPr>
        <p:spPr>
          <a:xfrm>
            <a:off x="1441250" y="1631392"/>
            <a:ext cx="3755630" cy="69864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0" i="0" u="none" strike="noStrike" baseline="0" dirty="0">
                <a:solidFill>
                  <a:schemeClr val="tx1"/>
                </a:solidFill>
              </a:rPr>
              <a:t>Investigate total m6A level in GC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xmlns="" id="{17474E58-E6A0-4472-B8A4-32E290B01B7E}"/>
              </a:ext>
            </a:extLst>
          </p:cNvPr>
          <p:cNvSpPr txBox="1"/>
          <p:nvPr/>
        </p:nvSpPr>
        <p:spPr>
          <a:xfrm rot="5400000" flipH="1">
            <a:off x="3204029" y="2299256"/>
            <a:ext cx="4616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/>
              <a:t>➜</a:t>
            </a: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xmlns="" id="{0E234CA4-5826-49EA-A05E-15365009BF17}"/>
              </a:ext>
            </a:extLst>
          </p:cNvPr>
          <p:cNvSpPr/>
          <p:nvPr/>
        </p:nvSpPr>
        <p:spPr>
          <a:xfrm>
            <a:off x="2763922" y="2837736"/>
            <a:ext cx="1447709" cy="45953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0" i="0" u="none" strike="noStrike" baseline="0" dirty="0" err="1">
                <a:solidFill>
                  <a:schemeClr val="tx1"/>
                </a:solidFill>
              </a:rPr>
              <a:t>meRIP</a:t>
            </a:r>
            <a:r>
              <a:rPr lang="en-US" altLang="zh-TW" sz="2000" b="0" i="0" u="none" strike="noStrike" baseline="0" dirty="0">
                <a:solidFill>
                  <a:schemeClr val="tx1"/>
                </a:solidFill>
              </a:rPr>
              <a:t>-seq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xmlns="" id="{D777F67E-FB25-4F82-A059-64A362136F44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5196880" y="1980713"/>
            <a:ext cx="986320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xmlns="" id="{8CDC128E-B47E-4688-8001-C2EC06825264}"/>
              </a:ext>
            </a:extLst>
          </p:cNvPr>
          <p:cNvSpPr txBox="1"/>
          <p:nvPr/>
        </p:nvSpPr>
        <p:spPr>
          <a:xfrm>
            <a:off x="6223446" y="1734114"/>
            <a:ext cx="57064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000" b="0" i="0" u="none" strike="noStrike" baseline="0" dirty="0" err="1">
                <a:solidFill>
                  <a:schemeClr val="accent5">
                    <a:lumMod val="50000"/>
                  </a:schemeClr>
                </a:solidFill>
              </a:rPr>
              <a:t>EpiQuik</a:t>
            </a:r>
            <a:r>
              <a:rPr lang="en-US" altLang="zh-TW" sz="2000" b="0" i="0" u="none" strike="noStrike" baseline="0" dirty="0">
                <a:solidFill>
                  <a:schemeClr val="accent5">
                    <a:lumMod val="50000"/>
                  </a:schemeClr>
                </a:solidFill>
              </a:rPr>
              <a:t> m6A RNA methylation quantification kit</a:t>
            </a:r>
            <a:endParaRPr lang="zh-TW" altLang="en-US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xmlns="" id="{531133EF-5340-4C52-9886-54191BCAD785}"/>
              </a:ext>
            </a:extLst>
          </p:cNvPr>
          <p:cNvSpPr txBox="1"/>
          <p:nvPr/>
        </p:nvSpPr>
        <p:spPr>
          <a:xfrm rot="5400000" flipH="1">
            <a:off x="3204029" y="3320001"/>
            <a:ext cx="4616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/>
              <a:t>➜</a:t>
            </a:r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xmlns="" id="{4E138225-DAEE-4AE4-BEEF-2CD0FCBD0AF1}"/>
              </a:ext>
            </a:extLst>
          </p:cNvPr>
          <p:cNvCxnSpPr/>
          <p:nvPr/>
        </p:nvCxnSpPr>
        <p:spPr>
          <a:xfrm>
            <a:off x="4296179" y="3031739"/>
            <a:ext cx="986320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xmlns="" id="{3CE8A01D-944C-4098-9D6C-5A7C5ADD352A}"/>
              </a:ext>
            </a:extLst>
          </p:cNvPr>
          <p:cNvSpPr txBox="1"/>
          <p:nvPr/>
        </p:nvSpPr>
        <p:spPr>
          <a:xfrm>
            <a:off x="5426555" y="2613456"/>
            <a:ext cx="57064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000" b="0" i="0" u="none" strike="noStrike" baseline="0" dirty="0">
                <a:solidFill>
                  <a:schemeClr val="accent5">
                    <a:lumMod val="50000"/>
                  </a:schemeClr>
                </a:solidFill>
              </a:rPr>
              <a:t>Peak calling and the distribution of peaks : </a:t>
            </a:r>
            <a:r>
              <a:rPr lang="en-US" altLang="zh-TW" sz="2000" b="1" i="0" u="none" strike="noStrike" baseline="0" dirty="0">
                <a:solidFill>
                  <a:schemeClr val="accent5">
                    <a:lumMod val="50000"/>
                  </a:schemeClr>
                </a:solidFill>
              </a:rPr>
              <a:t>MACS2</a:t>
            </a:r>
          </a:p>
          <a:p>
            <a:r>
              <a:rPr lang="en-US" altLang="zh-TW" sz="2000" b="0" i="0" u="none" strike="noStrike" baseline="0" dirty="0">
                <a:solidFill>
                  <a:schemeClr val="accent5">
                    <a:lumMod val="50000"/>
                  </a:schemeClr>
                </a:solidFill>
              </a:rPr>
              <a:t>Identify m6A motif : </a:t>
            </a:r>
            <a:r>
              <a:rPr lang="en-US" altLang="zh-TW" sz="2000" b="1" i="0" u="none" strike="noStrike" baseline="0" dirty="0">
                <a:solidFill>
                  <a:schemeClr val="accent5">
                    <a:lumMod val="50000"/>
                  </a:schemeClr>
                </a:solidFill>
              </a:rPr>
              <a:t>HOMER</a:t>
            </a:r>
          </a:p>
          <a:p>
            <a:r>
              <a:rPr lang="en-US" altLang="zh-TW" sz="2000" dirty="0">
                <a:solidFill>
                  <a:schemeClr val="accent5">
                    <a:lumMod val="50000"/>
                  </a:schemeClr>
                </a:solidFill>
              </a:rPr>
              <a:t>Gene functions : </a:t>
            </a:r>
            <a:r>
              <a:rPr lang="en-US" altLang="zh-TW" sz="2000" b="1" dirty="0">
                <a:solidFill>
                  <a:schemeClr val="accent5">
                    <a:lumMod val="50000"/>
                  </a:schemeClr>
                </a:solidFill>
              </a:rPr>
              <a:t>GO analysis</a:t>
            </a:r>
            <a:endParaRPr lang="zh-TW" altLang="en-US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xmlns="" id="{9C2B82A7-30F0-43A2-865D-89659DA908FD}"/>
              </a:ext>
            </a:extLst>
          </p:cNvPr>
          <p:cNvSpPr txBox="1"/>
          <p:nvPr/>
        </p:nvSpPr>
        <p:spPr>
          <a:xfrm>
            <a:off x="-919196" y="3837227"/>
            <a:ext cx="88139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000" b="0" i="0" u="none" strike="noStrike" baseline="0" dirty="0"/>
              <a:t>Most genes</a:t>
            </a:r>
            <a:r>
              <a:rPr lang="en-US" altLang="zh-TW" sz="2000" dirty="0"/>
              <a:t> </a:t>
            </a:r>
            <a:r>
              <a:rPr lang="en-US" altLang="zh-TW" sz="2000" b="0" i="0" u="none" strike="noStrike" baseline="0" dirty="0"/>
              <a:t>exhibited high m6A levels</a:t>
            </a:r>
          </a:p>
          <a:p>
            <a:pPr algn="ctr"/>
            <a:r>
              <a:rPr lang="en-US" altLang="zh-TW" sz="2000" b="0" i="0" u="none" strike="noStrike" baseline="0" dirty="0"/>
              <a:t> in tumor tissues</a:t>
            </a:r>
            <a:endParaRPr lang="zh-TW" altLang="en-US" sz="2000" dirty="0"/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xmlns="" id="{9709788D-F3EC-4C5D-98EF-B98744D4245F}"/>
              </a:ext>
            </a:extLst>
          </p:cNvPr>
          <p:cNvSpPr/>
          <p:nvPr/>
        </p:nvSpPr>
        <p:spPr>
          <a:xfrm>
            <a:off x="1564152" y="5085072"/>
            <a:ext cx="3847246" cy="8118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0" i="0" u="none" strike="noStrike" baseline="0" dirty="0">
                <a:solidFill>
                  <a:schemeClr val="tx1"/>
                </a:solidFill>
              </a:rPr>
              <a:t>Investigate expression level of ALKBH5 in gastric cancer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xmlns="" id="{2113FA52-4B08-49F9-9B6F-1976C1A5F114}"/>
              </a:ext>
            </a:extLst>
          </p:cNvPr>
          <p:cNvSpPr txBox="1"/>
          <p:nvPr/>
        </p:nvSpPr>
        <p:spPr>
          <a:xfrm rot="5400000" flipH="1">
            <a:off x="3184520" y="4491610"/>
            <a:ext cx="5006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/>
              <a:t>➜</a:t>
            </a:r>
          </a:p>
        </p:txBody>
      </p:sp>
    </p:spTree>
    <p:extLst>
      <p:ext uri="{BB962C8B-B14F-4D97-AF65-F5344CB8AC3E}">
        <p14:creationId xmlns:p14="http://schemas.microsoft.com/office/powerpoint/2010/main" val="3393680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  <p:bldP spid="14" grpId="0"/>
      <p:bldP spid="15" grpId="0"/>
      <p:bldP spid="17" grpId="0"/>
      <p:bldP spid="19" grpId="0"/>
      <p:bldP spid="20" grpId="0" animBg="1"/>
      <p:bldP spid="21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770</Words>
  <Application>Microsoft Office PowerPoint</Application>
  <PresentationFormat>寬螢幕</PresentationFormat>
  <Paragraphs>180</Paragraphs>
  <Slides>35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35</vt:i4>
      </vt:variant>
    </vt:vector>
  </HeadingPairs>
  <TitlesOfParts>
    <vt:vector size="41" baseType="lpstr">
      <vt:lpstr>WarnockPro-Regular</vt:lpstr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m6A motif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ann Chen</dc:creator>
  <cp:lastModifiedBy>user1</cp:lastModifiedBy>
  <cp:revision>24</cp:revision>
  <dcterms:created xsi:type="dcterms:W3CDTF">2022-03-06T02:25:12Z</dcterms:created>
  <dcterms:modified xsi:type="dcterms:W3CDTF">2022-03-07T03:01:11Z</dcterms:modified>
</cp:coreProperties>
</file>