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sldIdLst>
    <p:sldId id="256" r:id="rId5"/>
    <p:sldId id="257" r:id="rId6"/>
    <p:sldId id="258" r:id="rId7"/>
    <p:sldId id="259" r:id="rId8"/>
    <p:sldId id="260" r:id="rId9"/>
    <p:sldId id="262" r:id="rId10"/>
    <p:sldId id="263" r:id="rId11"/>
    <p:sldId id="261" r:id="rId12"/>
    <p:sldId id="264" r:id="rId13"/>
    <p:sldId id="265" r:id="rId14"/>
    <p:sldId id="266" r:id="rId15"/>
    <p:sldId id="269" r:id="rId16"/>
    <p:sldId id="270" r:id="rId17"/>
    <p:sldId id="271" r:id="rId18"/>
    <p:sldId id="267" r:id="rId19"/>
    <p:sldId id="268" r:id="rId20"/>
    <p:sldId id="272" r:id="rId21"/>
    <p:sldId id="273" r:id="rId22"/>
    <p:sldId id="276" r:id="rId23"/>
    <p:sldId id="274" r:id="rId24"/>
    <p:sldId id="275" r:id="rId25"/>
    <p:sldId id="277" r:id="rId26"/>
    <p:sldId id="278" r:id="rId27"/>
    <p:sldId id="279" r:id="rId28"/>
    <p:sldId id="280" r:id="rId29"/>
    <p:sldId id="281" r:id="rId3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985" autoAdjust="0"/>
  </p:normalViewPr>
  <p:slideViewPr>
    <p:cSldViewPr snapToGrid="0">
      <p:cViewPr>
        <p:scale>
          <a:sx n="75" d="100"/>
          <a:sy n="75" d="100"/>
        </p:scale>
        <p:origin x="97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怡君 柯" userId="e5f83085-0e5d-4b65-99c1-9cd7e6f13d9a" providerId="ADAL" clId="{5F82B89C-D052-43B8-8A57-9BBA9753202B}"/>
    <pc:docChg chg="undo custSel addSld modSld sldOrd">
      <pc:chgData name="怡君 柯" userId="e5f83085-0e5d-4b65-99c1-9cd7e6f13d9a" providerId="ADAL" clId="{5F82B89C-D052-43B8-8A57-9BBA9753202B}" dt="2022-03-12T14:27:38.527" v="1170" actId="20577"/>
      <pc:docMkLst>
        <pc:docMk/>
      </pc:docMkLst>
      <pc:sldChg chg="modNotesTx">
        <pc:chgData name="怡君 柯" userId="e5f83085-0e5d-4b65-99c1-9cd7e6f13d9a" providerId="ADAL" clId="{5F82B89C-D052-43B8-8A57-9BBA9753202B}" dt="2022-03-11T14:04:29.492" v="324" actId="20577"/>
        <pc:sldMkLst>
          <pc:docMk/>
          <pc:sldMk cId="2201993687" sldId="257"/>
        </pc:sldMkLst>
      </pc:sldChg>
      <pc:sldChg chg="modNotesTx">
        <pc:chgData name="怡君 柯" userId="e5f83085-0e5d-4b65-99c1-9cd7e6f13d9a" providerId="ADAL" clId="{5F82B89C-D052-43B8-8A57-9BBA9753202B}" dt="2022-03-11T14:11:11.484" v="381" actId="20577"/>
        <pc:sldMkLst>
          <pc:docMk/>
          <pc:sldMk cId="947467917" sldId="258"/>
        </pc:sldMkLst>
      </pc:sldChg>
      <pc:sldChg chg="modNotesTx">
        <pc:chgData name="怡君 柯" userId="e5f83085-0e5d-4b65-99c1-9cd7e6f13d9a" providerId="ADAL" clId="{5F82B89C-D052-43B8-8A57-9BBA9753202B}" dt="2022-03-11T14:22:50.979" v="405"/>
        <pc:sldMkLst>
          <pc:docMk/>
          <pc:sldMk cId="3780074963" sldId="260"/>
        </pc:sldMkLst>
      </pc:sldChg>
      <pc:sldChg chg="addSp modSp mod">
        <pc:chgData name="怡君 柯" userId="e5f83085-0e5d-4b65-99c1-9cd7e6f13d9a" providerId="ADAL" clId="{5F82B89C-D052-43B8-8A57-9BBA9753202B}" dt="2022-03-10T10:42:25.005" v="23" actId="1076"/>
        <pc:sldMkLst>
          <pc:docMk/>
          <pc:sldMk cId="841281067" sldId="261"/>
        </pc:sldMkLst>
        <pc:picChg chg="add mod">
          <ac:chgData name="怡君 柯" userId="e5f83085-0e5d-4b65-99c1-9cd7e6f13d9a" providerId="ADAL" clId="{5F82B89C-D052-43B8-8A57-9BBA9753202B}" dt="2022-03-10T10:42:14.221" v="20" actId="1076"/>
          <ac:picMkLst>
            <pc:docMk/>
            <pc:sldMk cId="841281067" sldId="261"/>
            <ac:picMk id="12" creationId="{4E10F349-0B3C-4B70-BF5C-2EA779E553CD}"/>
          </ac:picMkLst>
        </pc:picChg>
        <pc:picChg chg="add mod ord modCrop">
          <ac:chgData name="怡君 柯" userId="e5f83085-0e5d-4b65-99c1-9cd7e6f13d9a" providerId="ADAL" clId="{5F82B89C-D052-43B8-8A57-9BBA9753202B}" dt="2022-03-10T10:42:15.489" v="21" actId="1076"/>
          <ac:picMkLst>
            <pc:docMk/>
            <pc:sldMk cId="841281067" sldId="261"/>
            <ac:picMk id="14" creationId="{91BD7A5A-D098-42A6-AE9B-A8642470ABEB}"/>
          </ac:picMkLst>
        </pc:picChg>
        <pc:picChg chg="add mod">
          <ac:chgData name="怡君 柯" userId="e5f83085-0e5d-4b65-99c1-9cd7e6f13d9a" providerId="ADAL" clId="{5F82B89C-D052-43B8-8A57-9BBA9753202B}" dt="2022-03-10T10:42:25.005" v="23" actId="1076"/>
          <ac:picMkLst>
            <pc:docMk/>
            <pc:sldMk cId="841281067" sldId="261"/>
            <ac:picMk id="16" creationId="{F073F314-628B-4D6B-B6EA-63CE049F9B0D}"/>
          </ac:picMkLst>
        </pc:picChg>
        <pc:picChg chg="add mod modCrop">
          <ac:chgData name="怡君 柯" userId="e5f83085-0e5d-4b65-99c1-9cd7e6f13d9a" providerId="ADAL" clId="{5F82B89C-D052-43B8-8A57-9BBA9753202B}" dt="2022-03-10T10:42:23.075" v="22" actId="1076"/>
          <ac:picMkLst>
            <pc:docMk/>
            <pc:sldMk cId="841281067" sldId="261"/>
            <ac:picMk id="17" creationId="{AF2CF3FE-DFFF-4391-B77D-009D155D7BE5}"/>
          </ac:picMkLst>
        </pc:picChg>
      </pc:sldChg>
      <pc:sldChg chg="addSp modSp mod">
        <pc:chgData name="怡君 柯" userId="e5f83085-0e5d-4b65-99c1-9cd7e6f13d9a" providerId="ADAL" clId="{5F82B89C-D052-43B8-8A57-9BBA9753202B}" dt="2022-03-10T10:45:26.011" v="56" actId="1076"/>
        <pc:sldMkLst>
          <pc:docMk/>
          <pc:sldMk cId="69690743" sldId="264"/>
        </pc:sldMkLst>
        <pc:spChg chg="add mod">
          <ac:chgData name="怡君 柯" userId="e5f83085-0e5d-4b65-99c1-9cd7e6f13d9a" providerId="ADAL" clId="{5F82B89C-D052-43B8-8A57-9BBA9753202B}" dt="2022-03-10T10:43:16.351" v="26" actId="20577"/>
          <ac:spMkLst>
            <pc:docMk/>
            <pc:sldMk cId="69690743" sldId="264"/>
            <ac:spMk id="4" creationId="{6B62F2F5-8C9D-45A5-9DF3-221AF1A6D558}"/>
          </ac:spMkLst>
        </pc:spChg>
        <pc:picChg chg="add mod">
          <ac:chgData name="怡君 柯" userId="e5f83085-0e5d-4b65-99c1-9cd7e6f13d9a" providerId="ADAL" clId="{5F82B89C-D052-43B8-8A57-9BBA9753202B}" dt="2022-03-10T10:44:10.999" v="42" actId="14100"/>
          <ac:picMkLst>
            <pc:docMk/>
            <pc:sldMk cId="69690743" sldId="264"/>
            <ac:picMk id="6" creationId="{11F180C0-0C46-4886-BFBB-AB48270A49E5}"/>
          </ac:picMkLst>
        </pc:picChg>
        <pc:picChg chg="add mod">
          <ac:chgData name="怡君 柯" userId="e5f83085-0e5d-4b65-99c1-9cd7e6f13d9a" providerId="ADAL" clId="{5F82B89C-D052-43B8-8A57-9BBA9753202B}" dt="2022-03-10T10:44:29.745" v="46" actId="1076"/>
          <ac:picMkLst>
            <pc:docMk/>
            <pc:sldMk cId="69690743" sldId="264"/>
            <ac:picMk id="8" creationId="{822287D2-1C97-4921-8B35-AD5092FF4D5B}"/>
          </ac:picMkLst>
        </pc:picChg>
        <pc:picChg chg="add mod">
          <ac:chgData name="怡君 柯" userId="e5f83085-0e5d-4b65-99c1-9cd7e6f13d9a" providerId="ADAL" clId="{5F82B89C-D052-43B8-8A57-9BBA9753202B}" dt="2022-03-10T10:45:22.452" v="55" actId="1076"/>
          <ac:picMkLst>
            <pc:docMk/>
            <pc:sldMk cId="69690743" sldId="264"/>
            <ac:picMk id="10" creationId="{C99D1EFD-59ED-466B-9041-735F58817D71}"/>
          </ac:picMkLst>
        </pc:picChg>
        <pc:picChg chg="add mod">
          <ac:chgData name="怡君 柯" userId="e5f83085-0e5d-4b65-99c1-9cd7e6f13d9a" providerId="ADAL" clId="{5F82B89C-D052-43B8-8A57-9BBA9753202B}" dt="2022-03-10T10:45:26.011" v="56" actId="1076"/>
          <ac:picMkLst>
            <pc:docMk/>
            <pc:sldMk cId="69690743" sldId="264"/>
            <ac:picMk id="12" creationId="{47861B4F-0C10-4844-A6E8-CAC2DBDD439B}"/>
          </ac:picMkLst>
        </pc:picChg>
      </pc:sldChg>
      <pc:sldChg chg="addSp modSp mod">
        <pc:chgData name="怡君 柯" userId="e5f83085-0e5d-4b65-99c1-9cd7e6f13d9a" providerId="ADAL" clId="{5F82B89C-D052-43B8-8A57-9BBA9753202B}" dt="2022-03-10T10:50:21.328" v="72" actId="1076"/>
        <pc:sldMkLst>
          <pc:docMk/>
          <pc:sldMk cId="2799567886" sldId="265"/>
        </pc:sldMkLst>
        <pc:spChg chg="add mod">
          <ac:chgData name="怡君 柯" userId="e5f83085-0e5d-4b65-99c1-9cd7e6f13d9a" providerId="ADAL" clId="{5F82B89C-D052-43B8-8A57-9BBA9753202B}" dt="2022-03-10T10:43:22.530" v="27"/>
          <ac:spMkLst>
            <pc:docMk/>
            <pc:sldMk cId="2799567886" sldId="265"/>
            <ac:spMk id="4" creationId="{A1285BCD-A538-44DF-A2DA-B20ADD3F6798}"/>
          </ac:spMkLst>
        </pc:spChg>
        <pc:picChg chg="add mod">
          <ac:chgData name="怡君 柯" userId="e5f83085-0e5d-4b65-99c1-9cd7e6f13d9a" providerId="ADAL" clId="{5F82B89C-D052-43B8-8A57-9BBA9753202B}" dt="2022-03-10T10:50:11.929" v="68" actId="1076"/>
          <ac:picMkLst>
            <pc:docMk/>
            <pc:sldMk cId="2799567886" sldId="265"/>
            <ac:picMk id="6" creationId="{E56393A1-9468-4D72-89C1-D7B7F5A4259E}"/>
          </ac:picMkLst>
        </pc:picChg>
        <pc:picChg chg="add mod">
          <ac:chgData name="怡君 柯" userId="e5f83085-0e5d-4b65-99c1-9cd7e6f13d9a" providerId="ADAL" clId="{5F82B89C-D052-43B8-8A57-9BBA9753202B}" dt="2022-03-10T10:50:16.513" v="70" actId="1076"/>
          <ac:picMkLst>
            <pc:docMk/>
            <pc:sldMk cId="2799567886" sldId="265"/>
            <ac:picMk id="8" creationId="{AFA92772-A6BE-4723-8EF0-DAB167CCBE74}"/>
          </ac:picMkLst>
        </pc:picChg>
        <pc:picChg chg="add mod">
          <ac:chgData name="怡君 柯" userId="e5f83085-0e5d-4b65-99c1-9cd7e6f13d9a" providerId="ADAL" clId="{5F82B89C-D052-43B8-8A57-9BBA9753202B}" dt="2022-03-10T10:50:21.328" v="72" actId="1076"/>
          <ac:picMkLst>
            <pc:docMk/>
            <pc:sldMk cId="2799567886" sldId="265"/>
            <ac:picMk id="10" creationId="{D4CB3B18-4CDD-4B68-A4FE-69BF955AF3CA}"/>
          </ac:picMkLst>
        </pc:picChg>
      </pc:sldChg>
      <pc:sldChg chg="addSp delSp modSp mod modNotesTx">
        <pc:chgData name="怡君 柯" userId="e5f83085-0e5d-4b65-99c1-9cd7e6f13d9a" providerId="ADAL" clId="{5F82B89C-D052-43B8-8A57-9BBA9753202B}" dt="2022-03-12T13:12:18.928" v="579" actId="20577"/>
        <pc:sldMkLst>
          <pc:docMk/>
          <pc:sldMk cId="1808697463" sldId="266"/>
        </pc:sldMkLst>
        <pc:spChg chg="add mod">
          <ac:chgData name="怡君 柯" userId="e5f83085-0e5d-4b65-99c1-9cd7e6f13d9a" providerId="ADAL" clId="{5F82B89C-D052-43B8-8A57-9BBA9753202B}" dt="2022-03-10T10:43:23.898" v="28"/>
          <ac:spMkLst>
            <pc:docMk/>
            <pc:sldMk cId="1808697463" sldId="266"/>
            <ac:spMk id="4" creationId="{EC77B453-F381-4874-8316-31D062111E27}"/>
          </ac:spMkLst>
        </pc:spChg>
        <pc:spChg chg="add del mod">
          <ac:chgData name="怡君 柯" userId="e5f83085-0e5d-4b65-99c1-9cd7e6f13d9a" providerId="ADAL" clId="{5F82B89C-D052-43B8-8A57-9BBA9753202B}" dt="2022-03-10T10:43:51.307" v="37"/>
          <ac:spMkLst>
            <pc:docMk/>
            <pc:sldMk cId="1808697463" sldId="266"/>
            <ac:spMk id="5" creationId="{AE755F8C-048F-4F67-B802-EE24037E8A5A}"/>
          </ac:spMkLst>
        </pc:spChg>
        <pc:picChg chg="add mod">
          <ac:chgData name="怡君 柯" userId="e5f83085-0e5d-4b65-99c1-9cd7e6f13d9a" providerId="ADAL" clId="{5F82B89C-D052-43B8-8A57-9BBA9753202B}" dt="2022-03-10T10:51:12.731" v="76" actId="1076"/>
          <ac:picMkLst>
            <pc:docMk/>
            <pc:sldMk cId="1808697463" sldId="266"/>
            <ac:picMk id="7" creationId="{47D5E957-DFDF-4480-9112-6057763D6713}"/>
          </ac:picMkLst>
        </pc:picChg>
      </pc:sldChg>
      <pc:sldChg chg="addSp modSp mod modNotesTx">
        <pc:chgData name="怡君 柯" userId="e5f83085-0e5d-4b65-99c1-9cd7e6f13d9a" providerId="ADAL" clId="{5F82B89C-D052-43B8-8A57-9BBA9753202B}" dt="2022-03-12T14:11:14.061" v="766" actId="1076"/>
        <pc:sldMkLst>
          <pc:docMk/>
          <pc:sldMk cId="4134238236" sldId="267"/>
        </pc:sldMkLst>
        <pc:spChg chg="add mod">
          <ac:chgData name="怡君 柯" userId="e5f83085-0e5d-4b65-99c1-9cd7e6f13d9a" providerId="ADAL" clId="{5F82B89C-D052-43B8-8A57-9BBA9753202B}" dt="2022-03-10T10:43:32.136" v="29"/>
          <ac:spMkLst>
            <pc:docMk/>
            <pc:sldMk cId="4134238236" sldId="267"/>
            <ac:spMk id="2" creationId="{6652D287-D5AD-4FFC-AD01-A46C749A4F84}"/>
          </ac:spMkLst>
        </pc:spChg>
        <pc:spChg chg="add mod">
          <ac:chgData name="怡君 柯" userId="e5f83085-0e5d-4b65-99c1-9cd7e6f13d9a" providerId="ADAL" clId="{5F82B89C-D052-43B8-8A57-9BBA9753202B}" dt="2022-03-10T10:43:32.136" v="29"/>
          <ac:spMkLst>
            <pc:docMk/>
            <pc:sldMk cId="4134238236" sldId="267"/>
            <ac:spMk id="3" creationId="{D4BD443C-1597-48AB-856A-94C0E7F8D54F}"/>
          </ac:spMkLst>
        </pc:spChg>
        <pc:spChg chg="add mod">
          <ac:chgData name="怡君 柯" userId="e5f83085-0e5d-4b65-99c1-9cd7e6f13d9a" providerId="ADAL" clId="{5F82B89C-D052-43B8-8A57-9BBA9753202B}" dt="2022-03-10T10:52:08.877" v="83"/>
          <ac:spMkLst>
            <pc:docMk/>
            <pc:sldMk cId="4134238236" sldId="267"/>
            <ac:spMk id="4" creationId="{15E15C34-DC62-427D-923F-50CC6ACA6777}"/>
          </ac:spMkLst>
        </pc:spChg>
        <pc:spChg chg="add mod">
          <ac:chgData name="怡君 柯" userId="e5f83085-0e5d-4b65-99c1-9cd7e6f13d9a" providerId="ADAL" clId="{5F82B89C-D052-43B8-8A57-9BBA9753202B}" dt="2022-03-12T14:11:03.877" v="764" actId="164"/>
          <ac:spMkLst>
            <pc:docMk/>
            <pc:sldMk cId="4134238236" sldId="267"/>
            <ac:spMk id="5" creationId="{8945C781-1DE9-4922-BD9E-BD343FDCBD8D}"/>
          </ac:spMkLst>
        </pc:spChg>
        <pc:spChg chg="add mod">
          <ac:chgData name="怡君 柯" userId="e5f83085-0e5d-4b65-99c1-9cd7e6f13d9a" providerId="ADAL" clId="{5F82B89C-D052-43B8-8A57-9BBA9753202B}" dt="2022-03-12T14:11:03.877" v="764" actId="164"/>
          <ac:spMkLst>
            <pc:docMk/>
            <pc:sldMk cId="4134238236" sldId="267"/>
            <ac:spMk id="12" creationId="{5986F242-D7DC-4A1B-8591-9E192D20E380}"/>
          </ac:spMkLst>
        </pc:spChg>
        <pc:spChg chg="add mod">
          <ac:chgData name="怡君 柯" userId="e5f83085-0e5d-4b65-99c1-9cd7e6f13d9a" providerId="ADAL" clId="{5F82B89C-D052-43B8-8A57-9BBA9753202B}" dt="2022-03-12T14:11:03.877" v="764" actId="164"/>
          <ac:spMkLst>
            <pc:docMk/>
            <pc:sldMk cId="4134238236" sldId="267"/>
            <ac:spMk id="16" creationId="{3E13D2C7-6558-4228-8868-373024235FAD}"/>
          </ac:spMkLst>
        </pc:spChg>
        <pc:grpChg chg="add mod">
          <ac:chgData name="怡君 柯" userId="e5f83085-0e5d-4b65-99c1-9cd7e6f13d9a" providerId="ADAL" clId="{5F82B89C-D052-43B8-8A57-9BBA9753202B}" dt="2022-03-12T14:11:03.877" v="764" actId="164"/>
          <ac:grpSpMkLst>
            <pc:docMk/>
            <pc:sldMk cId="4134238236" sldId="267"/>
            <ac:grpSpMk id="11" creationId="{A47FE3FC-B696-4405-80C6-5CE3597F13D4}"/>
          </ac:grpSpMkLst>
        </pc:grpChg>
        <pc:grpChg chg="add mod">
          <ac:chgData name="怡君 柯" userId="e5f83085-0e5d-4b65-99c1-9cd7e6f13d9a" providerId="ADAL" clId="{5F82B89C-D052-43B8-8A57-9BBA9753202B}" dt="2022-03-12T14:11:03.877" v="764" actId="164"/>
          <ac:grpSpMkLst>
            <pc:docMk/>
            <pc:sldMk cId="4134238236" sldId="267"/>
            <ac:grpSpMk id="13" creationId="{D00B139D-19E1-493F-B431-24811E70B606}"/>
          </ac:grpSpMkLst>
        </pc:grpChg>
        <pc:grpChg chg="add mod">
          <ac:chgData name="怡君 柯" userId="e5f83085-0e5d-4b65-99c1-9cd7e6f13d9a" providerId="ADAL" clId="{5F82B89C-D052-43B8-8A57-9BBA9753202B}" dt="2022-03-12T14:11:07.111" v="765" actId="1076"/>
          <ac:grpSpMkLst>
            <pc:docMk/>
            <pc:sldMk cId="4134238236" sldId="267"/>
            <ac:grpSpMk id="17" creationId="{CAF4BBBA-6001-4670-AA8D-6C085CEE6AA5}"/>
          </ac:grpSpMkLst>
        </pc:grpChg>
        <pc:picChg chg="add mod">
          <ac:chgData name="怡君 柯" userId="e5f83085-0e5d-4b65-99c1-9cd7e6f13d9a" providerId="ADAL" clId="{5F82B89C-D052-43B8-8A57-9BBA9753202B}" dt="2022-03-12T14:11:14.061" v="766" actId="1076"/>
          <ac:picMkLst>
            <pc:docMk/>
            <pc:sldMk cId="4134238236" sldId="267"/>
            <ac:picMk id="6" creationId="{F053F410-AC82-411E-861F-09D7496D3F9A}"/>
          </ac:picMkLst>
        </pc:picChg>
        <pc:cxnChg chg="add mod">
          <ac:chgData name="怡君 柯" userId="e5f83085-0e5d-4b65-99c1-9cd7e6f13d9a" providerId="ADAL" clId="{5F82B89C-D052-43B8-8A57-9BBA9753202B}" dt="2022-03-12T14:09:21.296" v="732" actId="164"/>
          <ac:cxnSpMkLst>
            <pc:docMk/>
            <pc:sldMk cId="4134238236" sldId="267"/>
            <ac:cxnSpMk id="8" creationId="{08D470F3-B091-46B9-9603-1FD64C7EADAF}"/>
          </ac:cxnSpMkLst>
        </pc:cxnChg>
        <pc:cxnChg chg="add mod">
          <ac:chgData name="怡君 柯" userId="e5f83085-0e5d-4b65-99c1-9cd7e6f13d9a" providerId="ADAL" clId="{5F82B89C-D052-43B8-8A57-9BBA9753202B}" dt="2022-03-12T14:09:21.296" v="732" actId="164"/>
          <ac:cxnSpMkLst>
            <pc:docMk/>
            <pc:sldMk cId="4134238236" sldId="267"/>
            <ac:cxnSpMk id="10" creationId="{3F5276A0-BB7B-47C7-BA42-38689114D672}"/>
          </ac:cxnSpMkLst>
        </pc:cxnChg>
        <pc:cxnChg chg="mod">
          <ac:chgData name="怡君 柯" userId="e5f83085-0e5d-4b65-99c1-9cd7e6f13d9a" providerId="ADAL" clId="{5F82B89C-D052-43B8-8A57-9BBA9753202B}" dt="2022-03-12T14:10:10.758" v="751"/>
          <ac:cxnSpMkLst>
            <pc:docMk/>
            <pc:sldMk cId="4134238236" sldId="267"/>
            <ac:cxnSpMk id="14" creationId="{01F312F8-56A0-43D6-8E49-9ECAA7512167}"/>
          </ac:cxnSpMkLst>
        </pc:cxnChg>
        <pc:cxnChg chg="mod">
          <ac:chgData name="怡君 柯" userId="e5f83085-0e5d-4b65-99c1-9cd7e6f13d9a" providerId="ADAL" clId="{5F82B89C-D052-43B8-8A57-9BBA9753202B}" dt="2022-03-12T14:10:10.758" v="751"/>
          <ac:cxnSpMkLst>
            <pc:docMk/>
            <pc:sldMk cId="4134238236" sldId="267"/>
            <ac:cxnSpMk id="15" creationId="{0D4EE060-750C-4F85-AFA2-E2537E5F4647}"/>
          </ac:cxnSpMkLst>
        </pc:cxnChg>
      </pc:sldChg>
      <pc:sldChg chg="addSp modSp mod">
        <pc:chgData name="怡君 柯" userId="e5f83085-0e5d-4b65-99c1-9cd7e6f13d9a" providerId="ADAL" clId="{5F82B89C-D052-43B8-8A57-9BBA9753202B}" dt="2022-03-10T11:00:09.840" v="165" actId="732"/>
        <pc:sldMkLst>
          <pc:docMk/>
          <pc:sldMk cId="1284456002" sldId="268"/>
        </pc:sldMkLst>
        <pc:spChg chg="add mod">
          <ac:chgData name="怡君 柯" userId="e5f83085-0e5d-4b65-99c1-9cd7e6f13d9a" providerId="ADAL" clId="{5F82B89C-D052-43B8-8A57-9BBA9753202B}" dt="2022-03-10T10:43:33.438" v="30"/>
          <ac:spMkLst>
            <pc:docMk/>
            <pc:sldMk cId="1284456002" sldId="268"/>
            <ac:spMk id="2" creationId="{2900ABD8-A916-446A-90A9-B23E3DBE779C}"/>
          </ac:spMkLst>
        </pc:spChg>
        <pc:spChg chg="add mod">
          <ac:chgData name="怡君 柯" userId="e5f83085-0e5d-4b65-99c1-9cd7e6f13d9a" providerId="ADAL" clId="{5F82B89C-D052-43B8-8A57-9BBA9753202B}" dt="2022-03-10T10:43:33.438" v="30"/>
          <ac:spMkLst>
            <pc:docMk/>
            <pc:sldMk cId="1284456002" sldId="268"/>
            <ac:spMk id="3" creationId="{A0BA8A78-62AF-408B-8F46-394747CD1F80}"/>
          </ac:spMkLst>
        </pc:spChg>
        <pc:spChg chg="add mod">
          <ac:chgData name="怡君 柯" userId="e5f83085-0e5d-4b65-99c1-9cd7e6f13d9a" providerId="ADAL" clId="{5F82B89C-D052-43B8-8A57-9BBA9753202B}" dt="2022-03-10T10:56:21.223" v="126" actId="20577"/>
          <ac:spMkLst>
            <pc:docMk/>
            <pc:sldMk cId="1284456002" sldId="268"/>
            <ac:spMk id="4" creationId="{BB549ACC-0221-463F-8599-48EBEE5F8BE6}"/>
          </ac:spMkLst>
        </pc:spChg>
        <pc:spChg chg="add mod ord">
          <ac:chgData name="怡君 柯" userId="e5f83085-0e5d-4b65-99c1-9cd7e6f13d9a" providerId="ADAL" clId="{5F82B89C-D052-43B8-8A57-9BBA9753202B}" dt="2022-03-10T10:58:56.448" v="157" actId="164"/>
          <ac:spMkLst>
            <pc:docMk/>
            <pc:sldMk cId="1284456002" sldId="268"/>
            <ac:spMk id="7" creationId="{1EF3493C-DC75-4990-A9D1-CED88787C5A9}"/>
          </ac:spMkLst>
        </pc:spChg>
        <pc:spChg chg="add mod">
          <ac:chgData name="怡君 柯" userId="e5f83085-0e5d-4b65-99c1-9cd7e6f13d9a" providerId="ADAL" clId="{5F82B89C-D052-43B8-8A57-9BBA9753202B}" dt="2022-03-10T10:59:38.682" v="161" actId="14100"/>
          <ac:spMkLst>
            <pc:docMk/>
            <pc:sldMk cId="1284456002" sldId="268"/>
            <ac:spMk id="8" creationId="{A1F6AC2C-2780-46CF-901E-FB32B69A906C}"/>
          </ac:spMkLst>
        </pc:spChg>
        <pc:spChg chg="add mod">
          <ac:chgData name="怡君 柯" userId="e5f83085-0e5d-4b65-99c1-9cd7e6f13d9a" providerId="ADAL" clId="{5F82B89C-D052-43B8-8A57-9BBA9753202B}" dt="2022-03-10T10:58:56.448" v="157" actId="164"/>
          <ac:spMkLst>
            <pc:docMk/>
            <pc:sldMk cId="1284456002" sldId="268"/>
            <ac:spMk id="9" creationId="{EAD47C28-D574-4F2F-81EB-262F875B7334}"/>
          </ac:spMkLst>
        </pc:spChg>
        <pc:spChg chg="add mod">
          <ac:chgData name="怡君 柯" userId="e5f83085-0e5d-4b65-99c1-9cd7e6f13d9a" providerId="ADAL" clId="{5F82B89C-D052-43B8-8A57-9BBA9753202B}" dt="2022-03-10T10:58:56.448" v="157" actId="164"/>
          <ac:spMkLst>
            <pc:docMk/>
            <pc:sldMk cId="1284456002" sldId="268"/>
            <ac:spMk id="10" creationId="{7F97F911-73BA-48CB-BF0F-AE1E7EB1D505}"/>
          </ac:spMkLst>
        </pc:spChg>
        <pc:spChg chg="add mod">
          <ac:chgData name="怡君 柯" userId="e5f83085-0e5d-4b65-99c1-9cd7e6f13d9a" providerId="ADAL" clId="{5F82B89C-D052-43B8-8A57-9BBA9753202B}" dt="2022-03-10T10:58:56.448" v="157" actId="164"/>
          <ac:spMkLst>
            <pc:docMk/>
            <pc:sldMk cId="1284456002" sldId="268"/>
            <ac:spMk id="11" creationId="{0C2D1431-1D12-4A11-A3F2-4E13CBA72D2A}"/>
          </ac:spMkLst>
        </pc:spChg>
        <pc:spChg chg="add mod">
          <ac:chgData name="怡君 柯" userId="e5f83085-0e5d-4b65-99c1-9cd7e6f13d9a" providerId="ADAL" clId="{5F82B89C-D052-43B8-8A57-9BBA9753202B}" dt="2022-03-10T10:59:51.393" v="164" actId="14100"/>
          <ac:spMkLst>
            <pc:docMk/>
            <pc:sldMk cId="1284456002" sldId="268"/>
            <ac:spMk id="15" creationId="{B470E244-FF81-47D1-B34D-0466F930FE76}"/>
          </ac:spMkLst>
        </pc:spChg>
        <pc:grpChg chg="add mod">
          <ac:chgData name="怡君 柯" userId="e5f83085-0e5d-4b65-99c1-9cd7e6f13d9a" providerId="ADAL" clId="{5F82B89C-D052-43B8-8A57-9BBA9753202B}" dt="2022-03-10T10:58:56.448" v="157" actId="164"/>
          <ac:grpSpMkLst>
            <pc:docMk/>
            <pc:sldMk cId="1284456002" sldId="268"/>
            <ac:grpSpMk id="12" creationId="{68EC00B9-4CEE-467A-97B9-46675BDC592C}"/>
          </ac:grpSpMkLst>
        </pc:grpChg>
        <pc:picChg chg="add mod">
          <ac:chgData name="怡君 柯" userId="e5f83085-0e5d-4b65-99c1-9cd7e6f13d9a" providerId="ADAL" clId="{5F82B89C-D052-43B8-8A57-9BBA9753202B}" dt="2022-03-10T10:58:56.448" v="157" actId="164"/>
          <ac:picMkLst>
            <pc:docMk/>
            <pc:sldMk cId="1284456002" sldId="268"/>
            <ac:picMk id="6" creationId="{1ADD0C34-2A61-4391-AD67-326B210E4304}"/>
          </ac:picMkLst>
        </pc:picChg>
        <pc:picChg chg="add mod modCrop">
          <ac:chgData name="怡君 柯" userId="e5f83085-0e5d-4b65-99c1-9cd7e6f13d9a" providerId="ADAL" clId="{5F82B89C-D052-43B8-8A57-9BBA9753202B}" dt="2022-03-10T11:00:09.840" v="165" actId="732"/>
          <ac:picMkLst>
            <pc:docMk/>
            <pc:sldMk cId="1284456002" sldId="268"/>
            <ac:picMk id="14" creationId="{E74E5FD2-D559-4E14-B646-36B10975E868}"/>
          </ac:picMkLst>
        </pc:picChg>
      </pc:sldChg>
      <pc:sldChg chg="addSp modSp mod">
        <pc:chgData name="怡君 柯" userId="e5f83085-0e5d-4b65-99c1-9cd7e6f13d9a" providerId="ADAL" clId="{5F82B89C-D052-43B8-8A57-9BBA9753202B}" dt="2022-03-10T10:52:53.656" v="87" actId="1076"/>
        <pc:sldMkLst>
          <pc:docMk/>
          <pc:sldMk cId="3337680938" sldId="269"/>
        </pc:sldMkLst>
        <pc:spChg chg="add mod">
          <ac:chgData name="怡君 柯" userId="e5f83085-0e5d-4b65-99c1-9cd7e6f13d9a" providerId="ADAL" clId="{5F82B89C-D052-43B8-8A57-9BBA9753202B}" dt="2022-03-10T10:51:56.032" v="79" actId="20577"/>
          <ac:spMkLst>
            <pc:docMk/>
            <pc:sldMk cId="3337680938" sldId="269"/>
            <ac:spMk id="4" creationId="{D94F4133-AA6D-4805-8BA2-49137A18EF96}"/>
          </ac:spMkLst>
        </pc:spChg>
        <pc:picChg chg="add mod">
          <ac:chgData name="怡君 柯" userId="e5f83085-0e5d-4b65-99c1-9cd7e6f13d9a" providerId="ADAL" clId="{5F82B89C-D052-43B8-8A57-9BBA9753202B}" dt="2022-03-10T10:52:53.656" v="87" actId="1076"/>
          <ac:picMkLst>
            <pc:docMk/>
            <pc:sldMk cId="3337680938" sldId="269"/>
            <ac:picMk id="6" creationId="{BAA34FB0-5BC5-477D-A8AC-5BA02B43E3C6}"/>
          </ac:picMkLst>
        </pc:picChg>
      </pc:sldChg>
      <pc:sldChg chg="addSp delSp modSp mod">
        <pc:chgData name="怡君 柯" userId="e5f83085-0e5d-4b65-99c1-9cd7e6f13d9a" providerId="ADAL" clId="{5F82B89C-D052-43B8-8A57-9BBA9753202B}" dt="2022-03-10T10:54:24.834" v="106" actId="1076"/>
        <pc:sldMkLst>
          <pc:docMk/>
          <pc:sldMk cId="2924258081" sldId="270"/>
        </pc:sldMkLst>
        <pc:spChg chg="add del mod">
          <ac:chgData name="怡君 柯" userId="e5f83085-0e5d-4b65-99c1-9cd7e6f13d9a" providerId="ADAL" clId="{5F82B89C-D052-43B8-8A57-9BBA9753202B}" dt="2022-03-10T10:52:03.706" v="80" actId="478"/>
          <ac:spMkLst>
            <pc:docMk/>
            <pc:sldMk cId="2924258081" sldId="270"/>
            <ac:spMk id="4" creationId="{F418038F-9127-4B7E-99F5-196D84F01D3A}"/>
          </ac:spMkLst>
        </pc:spChg>
        <pc:spChg chg="add mod">
          <ac:chgData name="怡君 柯" userId="e5f83085-0e5d-4b65-99c1-9cd7e6f13d9a" providerId="ADAL" clId="{5F82B89C-D052-43B8-8A57-9BBA9753202B}" dt="2022-03-10T10:52:06.999" v="81"/>
          <ac:spMkLst>
            <pc:docMk/>
            <pc:sldMk cId="2924258081" sldId="270"/>
            <ac:spMk id="5" creationId="{2265371C-CB8D-4FD3-917C-B2C58BE88311}"/>
          </ac:spMkLst>
        </pc:spChg>
        <pc:picChg chg="add mod">
          <ac:chgData name="怡君 柯" userId="e5f83085-0e5d-4b65-99c1-9cd7e6f13d9a" providerId="ADAL" clId="{5F82B89C-D052-43B8-8A57-9BBA9753202B}" dt="2022-03-10T10:54:17.008" v="103" actId="1076"/>
          <ac:picMkLst>
            <pc:docMk/>
            <pc:sldMk cId="2924258081" sldId="270"/>
            <ac:picMk id="7" creationId="{C25DA832-F4EF-4BCE-8EF1-CEE6D785A026}"/>
          </ac:picMkLst>
        </pc:picChg>
        <pc:picChg chg="add mod">
          <ac:chgData name="怡君 柯" userId="e5f83085-0e5d-4b65-99c1-9cd7e6f13d9a" providerId="ADAL" clId="{5F82B89C-D052-43B8-8A57-9BBA9753202B}" dt="2022-03-10T10:54:24.834" v="106" actId="1076"/>
          <ac:picMkLst>
            <pc:docMk/>
            <pc:sldMk cId="2924258081" sldId="270"/>
            <ac:picMk id="9" creationId="{7FF46EB9-437F-49F4-8A22-610A0FF73257}"/>
          </ac:picMkLst>
        </pc:picChg>
      </pc:sldChg>
      <pc:sldChg chg="addSp modSp mod">
        <pc:chgData name="怡君 柯" userId="e5f83085-0e5d-4b65-99c1-9cd7e6f13d9a" providerId="ADAL" clId="{5F82B89C-D052-43B8-8A57-9BBA9753202B}" dt="2022-03-10T10:54:48.172" v="111" actId="1076"/>
        <pc:sldMkLst>
          <pc:docMk/>
          <pc:sldMk cId="3282885141" sldId="271"/>
        </pc:sldMkLst>
        <pc:spChg chg="add mod">
          <ac:chgData name="怡君 柯" userId="e5f83085-0e5d-4b65-99c1-9cd7e6f13d9a" providerId="ADAL" clId="{5F82B89C-D052-43B8-8A57-9BBA9753202B}" dt="2022-03-10T10:52:07.984" v="82"/>
          <ac:spMkLst>
            <pc:docMk/>
            <pc:sldMk cId="3282885141" sldId="271"/>
            <ac:spMk id="4" creationId="{15CD142C-770A-40B4-94B2-F50B83B3DAC9}"/>
          </ac:spMkLst>
        </pc:spChg>
        <pc:picChg chg="add mod">
          <ac:chgData name="怡君 柯" userId="e5f83085-0e5d-4b65-99c1-9cd7e6f13d9a" providerId="ADAL" clId="{5F82B89C-D052-43B8-8A57-9BBA9753202B}" dt="2022-03-10T10:54:48.172" v="111" actId="1076"/>
          <ac:picMkLst>
            <pc:docMk/>
            <pc:sldMk cId="3282885141" sldId="271"/>
            <ac:picMk id="6" creationId="{D7BB34C5-3C85-4B95-98DF-3393C9F282EC}"/>
          </ac:picMkLst>
        </pc:picChg>
      </pc:sldChg>
      <pc:sldChg chg="addSp modSp add mod modNotesTx">
        <pc:chgData name="怡君 柯" userId="e5f83085-0e5d-4b65-99c1-9cd7e6f13d9a" providerId="ADAL" clId="{5F82B89C-D052-43B8-8A57-9BBA9753202B}" dt="2022-03-12T14:20:55.629" v="1005" actId="20577"/>
        <pc:sldMkLst>
          <pc:docMk/>
          <pc:sldMk cId="1323086586" sldId="272"/>
        </pc:sldMkLst>
        <pc:spChg chg="add mod">
          <ac:chgData name="怡君 柯" userId="e5f83085-0e5d-4b65-99c1-9cd7e6f13d9a" providerId="ADAL" clId="{5F82B89C-D052-43B8-8A57-9BBA9753202B}" dt="2022-03-10T10:56:34.789" v="127"/>
          <ac:spMkLst>
            <pc:docMk/>
            <pc:sldMk cId="1323086586" sldId="272"/>
            <ac:spMk id="4" creationId="{4D69C364-30FF-457A-B88B-8F44E1A5C74F}"/>
          </ac:spMkLst>
        </pc:spChg>
        <pc:picChg chg="add mod modCrop">
          <ac:chgData name="怡君 柯" userId="e5f83085-0e5d-4b65-99c1-9cd7e6f13d9a" providerId="ADAL" clId="{5F82B89C-D052-43B8-8A57-9BBA9753202B}" dt="2022-03-10T11:01:42.473" v="185" actId="1076"/>
          <ac:picMkLst>
            <pc:docMk/>
            <pc:sldMk cId="1323086586" sldId="272"/>
            <ac:picMk id="6" creationId="{D7BB2F6B-96BE-429A-AC3B-2C36560BBFBE}"/>
          </ac:picMkLst>
        </pc:picChg>
        <pc:picChg chg="add mod">
          <ac:chgData name="怡君 柯" userId="e5f83085-0e5d-4b65-99c1-9cd7e6f13d9a" providerId="ADAL" clId="{5F82B89C-D052-43B8-8A57-9BBA9753202B}" dt="2022-03-10T11:01:04.429" v="174" actId="1076"/>
          <ac:picMkLst>
            <pc:docMk/>
            <pc:sldMk cId="1323086586" sldId="272"/>
            <ac:picMk id="8" creationId="{93C7CBBF-F5B0-49A7-BAD4-4C053408C148}"/>
          </ac:picMkLst>
        </pc:picChg>
        <pc:picChg chg="add mod modCrop">
          <ac:chgData name="怡君 柯" userId="e5f83085-0e5d-4b65-99c1-9cd7e6f13d9a" providerId="ADAL" clId="{5F82B89C-D052-43B8-8A57-9BBA9753202B}" dt="2022-03-10T11:01:35.125" v="183" actId="1076"/>
          <ac:picMkLst>
            <pc:docMk/>
            <pc:sldMk cId="1323086586" sldId="272"/>
            <ac:picMk id="9" creationId="{057F54D5-E53F-4E63-BCC5-DDFAC6CA74AB}"/>
          </ac:picMkLst>
        </pc:picChg>
      </pc:sldChg>
      <pc:sldChg chg="addSp delSp modSp add mod modNotesTx">
        <pc:chgData name="怡君 柯" userId="e5f83085-0e5d-4b65-99c1-9cd7e6f13d9a" providerId="ADAL" clId="{5F82B89C-D052-43B8-8A57-9BBA9753202B}" dt="2022-03-12T14:27:38.527" v="1170" actId="20577"/>
        <pc:sldMkLst>
          <pc:docMk/>
          <pc:sldMk cId="149802441" sldId="273"/>
        </pc:sldMkLst>
        <pc:spChg chg="add mod">
          <ac:chgData name="怡君 柯" userId="e5f83085-0e5d-4b65-99c1-9cd7e6f13d9a" providerId="ADAL" clId="{5F82B89C-D052-43B8-8A57-9BBA9753202B}" dt="2022-03-10T10:56:36.484" v="128"/>
          <ac:spMkLst>
            <pc:docMk/>
            <pc:sldMk cId="149802441" sldId="273"/>
            <ac:spMk id="4" creationId="{364D351E-3BAB-4043-9E0E-06B26C53F114}"/>
          </ac:spMkLst>
        </pc:spChg>
        <pc:spChg chg="mod topLvl">
          <ac:chgData name="怡君 柯" userId="e5f83085-0e5d-4b65-99c1-9cd7e6f13d9a" providerId="ADAL" clId="{5F82B89C-D052-43B8-8A57-9BBA9753202B}" dt="2022-03-12T14:14:36.786" v="797" actId="164"/>
          <ac:spMkLst>
            <pc:docMk/>
            <pc:sldMk cId="149802441" sldId="273"/>
            <ac:spMk id="8" creationId="{662F9919-BE49-4034-9263-222F5AEE852A}"/>
          </ac:spMkLst>
        </pc:spChg>
        <pc:spChg chg="mod topLvl">
          <ac:chgData name="怡君 柯" userId="e5f83085-0e5d-4b65-99c1-9cd7e6f13d9a" providerId="ADAL" clId="{5F82B89C-D052-43B8-8A57-9BBA9753202B}" dt="2022-03-12T14:14:36.786" v="797" actId="164"/>
          <ac:spMkLst>
            <pc:docMk/>
            <pc:sldMk cId="149802441" sldId="273"/>
            <ac:spMk id="10" creationId="{08259B7D-C842-4772-BB0C-AEE1B74AF8E7}"/>
          </ac:spMkLst>
        </pc:spChg>
        <pc:spChg chg="mod topLvl">
          <ac:chgData name="怡君 柯" userId="e5f83085-0e5d-4b65-99c1-9cd7e6f13d9a" providerId="ADAL" clId="{5F82B89C-D052-43B8-8A57-9BBA9753202B}" dt="2022-03-12T14:14:36.786" v="797" actId="164"/>
          <ac:spMkLst>
            <pc:docMk/>
            <pc:sldMk cId="149802441" sldId="273"/>
            <ac:spMk id="12" creationId="{D42CDD52-AFBF-4533-856F-7F2692AF104A}"/>
          </ac:spMkLst>
        </pc:spChg>
        <pc:spChg chg="add mod topLvl">
          <ac:chgData name="怡君 柯" userId="e5f83085-0e5d-4b65-99c1-9cd7e6f13d9a" providerId="ADAL" clId="{5F82B89C-D052-43B8-8A57-9BBA9753202B}" dt="2022-03-12T14:14:36.786" v="797" actId="164"/>
          <ac:spMkLst>
            <pc:docMk/>
            <pc:sldMk cId="149802441" sldId="273"/>
            <ac:spMk id="17" creationId="{18FF82CC-C04D-4932-8A16-54790F39078F}"/>
          </ac:spMkLst>
        </pc:spChg>
        <pc:grpChg chg="add del mod">
          <ac:chgData name="怡君 柯" userId="e5f83085-0e5d-4b65-99c1-9cd7e6f13d9a" providerId="ADAL" clId="{5F82B89C-D052-43B8-8A57-9BBA9753202B}" dt="2022-03-12T14:12:06.217" v="769" actId="165"/>
          <ac:grpSpMkLst>
            <pc:docMk/>
            <pc:sldMk cId="149802441" sldId="273"/>
            <ac:grpSpMk id="7" creationId="{5C569C88-94B9-44B4-883D-301B1DCB374E}"/>
          </ac:grpSpMkLst>
        </pc:grpChg>
        <pc:grpChg chg="mod topLvl">
          <ac:chgData name="怡君 柯" userId="e5f83085-0e5d-4b65-99c1-9cd7e6f13d9a" providerId="ADAL" clId="{5F82B89C-D052-43B8-8A57-9BBA9753202B}" dt="2022-03-12T14:14:36.786" v="797" actId="164"/>
          <ac:grpSpMkLst>
            <pc:docMk/>
            <pc:sldMk cId="149802441" sldId="273"/>
            <ac:grpSpMk id="9" creationId="{84F79A7C-8859-4984-9C5C-1450A3EDE9D4}"/>
          </ac:grpSpMkLst>
        </pc:grpChg>
        <pc:grpChg chg="mod topLvl">
          <ac:chgData name="怡君 柯" userId="e5f83085-0e5d-4b65-99c1-9cd7e6f13d9a" providerId="ADAL" clId="{5F82B89C-D052-43B8-8A57-9BBA9753202B}" dt="2022-03-12T14:14:36.786" v="797" actId="164"/>
          <ac:grpSpMkLst>
            <pc:docMk/>
            <pc:sldMk cId="149802441" sldId="273"/>
            <ac:grpSpMk id="11" creationId="{7DB9FC8C-AE8C-4F71-B06E-20BE5039E3D5}"/>
          </ac:grpSpMkLst>
        </pc:grpChg>
        <pc:grpChg chg="add del mod">
          <ac:chgData name="怡君 柯" userId="e5f83085-0e5d-4b65-99c1-9cd7e6f13d9a" providerId="ADAL" clId="{5F82B89C-D052-43B8-8A57-9BBA9753202B}" dt="2022-03-12T14:14:17.995" v="796" actId="165"/>
          <ac:grpSpMkLst>
            <pc:docMk/>
            <pc:sldMk cId="149802441" sldId="273"/>
            <ac:grpSpMk id="21" creationId="{46DB0398-7181-4BBC-8044-FEFC976E0908}"/>
          </ac:grpSpMkLst>
        </pc:grpChg>
        <pc:grpChg chg="add mod">
          <ac:chgData name="怡君 柯" userId="e5f83085-0e5d-4b65-99c1-9cd7e6f13d9a" providerId="ADAL" clId="{5F82B89C-D052-43B8-8A57-9BBA9753202B}" dt="2022-03-12T14:14:47.642" v="798" actId="1076"/>
          <ac:grpSpMkLst>
            <pc:docMk/>
            <pc:sldMk cId="149802441" sldId="273"/>
            <ac:grpSpMk id="22" creationId="{0022EDCD-90BB-43F1-8FC0-19ED3C0601FC}"/>
          </ac:grpSpMkLst>
        </pc:grpChg>
        <pc:picChg chg="add mod">
          <ac:chgData name="怡君 柯" userId="e5f83085-0e5d-4b65-99c1-9cd7e6f13d9a" providerId="ADAL" clId="{5F82B89C-D052-43B8-8A57-9BBA9753202B}" dt="2022-03-12T14:13:38.879" v="794" actId="1076"/>
          <ac:picMkLst>
            <pc:docMk/>
            <pc:sldMk cId="149802441" sldId="273"/>
            <ac:picMk id="6" creationId="{F62F3325-46E6-4E40-BAAD-3E346DBE0139}"/>
          </ac:picMkLst>
        </pc:picChg>
        <pc:cxnChg chg="mod">
          <ac:chgData name="怡君 柯" userId="e5f83085-0e5d-4b65-99c1-9cd7e6f13d9a" providerId="ADAL" clId="{5F82B89C-D052-43B8-8A57-9BBA9753202B}" dt="2022-03-12T14:14:17.995" v="796" actId="165"/>
          <ac:cxnSpMkLst>
            <pc:docMk/>
            <pc:sldMk cId="149802441" sldId="273"/>
            <ac:cxnSpMk id="13" creationId="{2419DF3E-4D74-41E5-9E4D-05CCB3DB24E2}"/>
          </ac:cxnSpMkLst>
        </pc:cxnChg>
        <pc:cxnChg chg="mod">
          <ac:chgData name="怡君 柯" userId="e5f83085-0e5d-4b65-99c1-9cd7e6f13d9a" providerId="ADAL" clId="{5F82B89C-D052-43B8-8A57-9BBA9753202B}" dt="2022-03-12T14:14:17.995" v="796" actId="165"/>
          <ac:cxnSpMkLst>
            <pc:docMk/>
            <pc:sldMk cId="149802441" sldId="273"/>
            <ac:cxnSpMk id="14" creationId="{94C1993D-9B4A-4EF0-98DD-4CD71A3F3722}"/>
          </ac:cxnSpMkLst>
        </pc:cxnChg>
        <pc:cxnChg chg="mod">
          <ac:chgData name="怡君 柯" userId="e5f83085-0e5d-4b65-99c1-9cd7e6f13d9a" providerId="ADAL" clId="{5F82B89C-D052-43B8-8A57-9BBA9753202B}" dt="2022-03-12T14:14:17.995" v="796" actId="165"/>
          <ac:cxnSpMkLst>
            <pc:docMk/>
            <pc:sldMk cId="149802441" sldId="273"/>
            <ac:cxnSpMk id="15" creationId="{09CD0F9B-F124-4429-9620-25EC3EB13B27}"/>
          </ac:cxnSpMkLst>
        </pc:cxnChg>
        <pc:cxnChg chg="mod">
          <ac:chgData name="怡君 柯" userId="e5f83085-0e5d-4b65-99c1-9cd7e6f13d9a" providerId="ADAL" clId="{5F82B89C-D052-43B8-8A57-9BBA9753202B}" dt="2022-03-12T14:14:17.995" v="796" actId="165"/>
          <ac:cxnSpMkLst>
            <pc:docMk/>
            <pc:sldMk cId="149802441" sldId="273"/>
            <ac:cxnSpMk id="16" creationId="{95CD1217-1F29-489A-BAD0-3CEBEEF8BD04}"/>
          </ac:cxnSpMkLst>
        </pc:cxnChg>
        <pc:cxnChg chg="add mod topLvl">
          <ac:chgData name="怡君 柯" userId="e5f83085-0e5d-4b65-99c1-9cd7e6f13d9a" providerId="ADAL" clId="{5F82B89C-D052-43B8-8A57-9BBA9753202B}" dt="2022-03-12T14:14:36.786" v="797" actId="164"/>
          <ac:cxnSpMkLst>
            <pc:docMk/>
            <pc:sldMk cId="149802441" sldId="273"/>
            <ac:cxnSpMk id="18" creationId="{A8E3726E-7F4F-4A85-8FA5-013C3287A945}"/>
          </ac:cxnSpMkLst>
        </pc:cxnChg>
        <pc:cxnChg chg="add mod topLvl">
          <ac:chgData name="怡君 柯" userId="e5f83085-0e5d-4b65-99c1-9cd7e6f13d9a" providerId="ADAL" clId="{5F82B89C-D052-43B8-8A57-9BBA9753202B}" dt="2022-03-12T14:14:36.786" v="797" actId="164"/>
          <ac:cxnSpMkLst>
            <pc:docMk/>
            <pc:sldMk cId="149802441" sldId="273"/>
            <ac:cxnSpMk id="20" creationId="{672C154E-C26C-451D-A925-0B6EE2597DDA}"/>
          </ac:cxnSpMkLst>
        </pc:cxnChg>
      </pc:sldChg>
      <pc:sldChg chg="addSp modSp add mod">
        <pc:chgData name="怡君 柯" userId="e5f83085-0e5d-4b65-99c1-9cd7e6f13d9a" providerId="ADAL" clId="{5F82B89C-D052-43B8-8A57-9BBA9753202B}" dt="2022-03-10T11:05:05.855" v="208" actId="1076"/>
        <pc:sldMkLst>
          <pc:docMk/>
          <pc:sldMk cId="3564874303" sldId="274"/>
        </pc:sldMkLst>
        <pc:spChg chg="add mod">
          <ac:chgData name="怡君 柯" userId="e5f83085-0e5d-4b65-99c1-9cd7e6f13d9a" providerId="ADAL" clId="{5F82B89C-D052-43B8-8A57-9BBA9753202B}" dt="2022-03-10T11:03:36.425" v="196"/>
          <ac:spMkLst>
            <pc:docMk/>
            <pc:sldMk cId="3564874303" sldId="274"/>
            <ac:spMk id="4" creationId="{219A5591-1719-478D-87FD-1548A32BBBE4}"/>
          </ac:spMkLst>
        </pc:spChg>
        <pc:picChg chg="add mod">
          <ac:chgData name="怡君 柯" userId="e5f83085-0e5d-4b65-99c1-9cd7e6f13d9a" providerId="ADAL" clId="{5F82B89C-D052-43B8-8A57-9BBA9753202B}" dt="2022-03-10T11:05:05.855" v="208" actId="1076"/>
          <ac:picMkLst>
            <pc:docMk/>
            <pc:sldMk cId="3564874303" sldId="274"/>
            <ac:picMk id="6" creationId="{EC330CEE-D0D0-4AE2-93C5-91B18AE36EC1}"/>
          </ac:picMkLst>
        </pc:picChg>
      </pc:sldChg>
      <pc:sldChg chg="addSp modSp add mod">
        <pc:chgData name="怡君 柯" userId="e5f83085-0e5d-4b65-99c1-9cd7e6f13d9a" providerId="ADAL" clId="{5F82B89C-D052-43B8-8A57-9BBA9753202B}" dt="2022-03-10T11:05:22.374" v="211" actId="1076"/>
        <pc:sldMkLst>
          <pc:docMk/>
          <pc:sldMk cId="1707443507" sldId="275"/>
        </pc:sldMkLst>
        <pc:spChg chg="add mod">
          <ac:chgData name="怡君 柯" userId="e5f83085-0e5d-4b65-99c1-9cd7e6f13d9a" providerId="ADAL" clId="{5F82B89C-D052-43B8-8A57-9BBA9753202B}" dt="2022-03-10T11:03:42.108" v="197"/>
          <ac:spMkLst>
            <pc:docMk/>
            <pc:sldMk cId="1707443507" sldId="275"/>
            <ac:spMk id="4" creationId="{4B43AA88-6E92-4C60-B50A-3800B67401F3}"/>
          </ac:spMkLst>
        </pc:spChg>
        <pc:picChg chg="add mod">
          <ac:chgData name="怡君 柯" userId="e5f83085-0e5d-4b65-99c1-9cd7e6f13d9a" providerId="ADAL" clId="{5F82B89C-D052-43B8-8A57-9BBA9753202B}" dt="2022-03-10T11:05:22.374" v="211" actId="1076"/>
          <ac:picMkLst>
            <pc:docMk/>
            <pc:sldMk cId="1707443507" sldId="275"/>
            <ac:picMk id="6" creationId="{42EAAA61-D6FC-4548-9636-92B840FC81FD}"/>
          </ac:picMkLst>
        </pc:picChg>
      </pc:sldChg>
      <pc:sldChg chg="addSp modSp add mod ord">
        <pc:chgData name="怡君 柯" userId="e5f83085-0e5d-4b65-99c1-9cd7e6f13d9a" providerId="ADAL" clId="{5F82B89C-D052-43B8-8A57-9BBA9753202B}" dt="2022-03-10T11:04:41.081" v="203"/>
        <pc:sldMkLst>
          <pc:docMk/>
          <pc:sldMk cId="3159103828" sldId="276"/>
        </pc:sldMkLst>
        <pc:spChg chg="add mod">
          <ac:chgData name="怡君 柯" userId="e5f83085-0e5d-4b65-99c1-9cd7e6f13d9a" providerId="ADAL" clId="{5F82B89C-D052-43B8-8A57-9BBA9753202B}" dt="2022-03-10T11:03:45.072" v="199"/>
          <ac:spMkLst>
            <pc:docMk/>
            <pc:sldMk cId="3159103828" sldId="276"/>
            <ac:spMk id="4" creationId="{486784CC-4760-4663-AB99-9B74F1E88450}"/>
          </ac:spMkLst>
        </pc:spChg>
        <pc:picChg chg="add mod">
          <ac:chgData name="怡君 柯" userId="e5f83085-0e5d-4b65-99c1-9cd7e6f13d9a" providerId="ADAL" clId="{5F82B89C-D052-43B8-8A57-9BBA9753202B}" dt="2022-03-10T11:04:39.259" v="201" actId="1076"/>
          <ac:picMkLst>
            <pc:docMk/>
            <pc:sldMk cId="3159103828" sldId="276"/>
            <ac:picMk id="6" creationId="{81D67651-E432-43A4-A32A-472ABBEEC457}"/>
          </ac:picMkLst>
        </pc:picChg>
      </pc:sldChg>
      <pc:sldChg chg="addSp modSp add mod">
        <pc:chgData name="怡君 柯" userId="e5f83085-0e5d-4b65-99c1-9cd7e6f13d9a" providerId="ADAL" clId="{5F82B89C-D052-43B8-8A57-9BBA9753202B}" dt="2022-03-10T11:06:40.897" v="220" actId="1076"/>
        <pc:sldMkLst>
          <pc:docMk/>
          <pc:sldMk cId="2368302720" sldId="277"/>
        </pc:sldMkLst>
        <pc:spChg chg="add mod">
          <ac:chgData name="怡君 柯" userId="e5f83085-0e5d-4b65-99c1-9cd7e6f13d9a" providerId="ADAL" clId="{5F82B89C-D052-43B8-8A57-9BBA9753202B}" dt="2022-03-10T11:05:56.664" v="215" actId="404"/>
          <ac:spMkLst>
            <pc:docMk/>
            <pc:sldMk cId="2368302720" sldId="277"/>
            <ac:spMk id="4" creationId="{A76DA3B8-B11A-486E-8A2A-D8356544F047}"/>
          </ac:spMkLst>
        </pc:spChg>
        <pc:picChg chg="add mod">
          <ac:chgData name="怡君 柯" userId="e5f83085-0e5d-4b65-99c1-9cd7e6f13d9a" providerId="ADAL" clId="{5F82B89C-D052-43B8-8A57-9BBA9753202B}" dt="2022-03-10T11:06:40.897" v="220" actId="1076"/>
          <ac:picMkLst>
            <pc:docMk/>
            <pc:sldMk cId="2368302720" sldId="277"/>
            <ac:picMk id="6" creationId="{A187701D-F028-4AAD-90CB-EB7CCA63CE96}"/>
          </ac:picMkLst>
        </pc:picChg>
      </pc:sldChg>
      <pc:sldChg chg="addSp modSp add mod">
        <pc:chgData name="怡君 柯" userId="e5f83085-0e5d-4b65-99c1-9cd7e6f13d9a" providerId="ADAL" clId="{5F82B89C-D052-43B8-8A57-9BBA9753202B}" dt="2022-03-10T11:06:57.673" v="222" actId="1076"/>
        <pc:sldMkLst>
          <pc:docMk/>
          <pc:sldMk cId="669153458" sldId="278"/>
        </pc:sldMkLst>
        <pc:spChg chg="add mod">
          <ac:chgData name="怡君 柯" userId="e5f83085-0e5d-4b65-99c1-9cd7e6f13d9a" providerId="ADAL" clId="{5F82B89C-D052-43B8-8A57-9BBA9753202B}" dt="2022-03-10T11:06:02.522" v="216"/>
          <ac:spMkLst>
            <pc:docMk/>
            <pc:sldMk cId="669153458" sldId="278"/>
            <ac:spMk id="4" creationId="{A2BBFBE0-22FF-4107-A735-1B230ED8FF8C}"/>
          </ac:spMkLst>
        </pc:spChg>
        <pc:picChg chg="add mod">
          <ac:chgData name="怡君 柯" userId="e5f83085-0e5d-4b65-99c1-9cd7e6f13d9a" providerId="ADAL" clId="{5F82B89C-D052-43B8-8A57-9BBA9753202B}" dt="2022-03-10T11:06:57.673" v="222" actId="1076"/>
          <ac:picMkLst>
            <pc:docMk/>
            <pc:sldMk cId="669153458" sldId="278"/>
            <ac:picMk id="6" creationId="{EFF981A0-90EB-488B-B9A2-786AE36BC79F}"/>
          </ac:picMkLst>
        </pc:picChg>
      </pc:sldChg>
      <pc:sldChg chg="addSp delSp modSp add mod">
        <pc:chgData name="怡君 柯" userId="e5f83085-0e5d-4b65-99c1-9cd7e6f13d9a" providerId="ADAL" clId="{5F82B89C-D052-43B8-8A57-9BBA9753202B}" dt="2022-03-10T11:07:47.182" v="241" actId="1076"/>
        <pc:sldMkLst>
          <pc:docMk/>
          <pc:sldMk cId="2471278544" sldId="279"/>
        </pc:sldMkLst>
        <pc:spChg chg="mod">
          <ac:chgData name="怡君 柯" userId="e5f83085-0e5d-4b65-99c1-9cd7e6f13d9a" providerId="ADAL" clId="{5F82B89C-D052-43B8-8A57-9BBA9753202B}" dt="2022-03-10T11:07:16.966" v="236" actId="1037"/>
          <ac:spMkLst>
            <pc:docMk/>
            <pc:sldMk cId="2471278544" sldId="279"/>
            <ac:spMk id="3" creationId="{A0BA8A78-62AF-408B-8F46-394747CD1F80}"/>
          </ac:spMkLst>
        </pc:spChg>
        <pc:spChg chg="add del mod">
          <ac:chgData name="怡君 柯" userId="e5f83085-0e5d-4b65-99c1-9cd7e6f13d9a" providerId="ADAL" clId="{5F82B89C-D052-43B8-8A57-9BBA9753202B}" dt="2022-03-10T11:07:02.363" v="223" actId="478"/>
          <ac:spMkLst>
            <pc:docMk/>
            <pc:sldMk cId="2471278544" sldId="279"/>
            <ac:spMk id="4" creationId="{E76F6B2F-4D8B-45E6-92F4-CB2A54AAF2E0}"/>
          </ac:spMkLst>
        </pc:spChg>
        <pc:picChg chg="add mod">
          <ac:chgData name="怡君 柯" userId="e5f83085-0e5d-4b65-99c1-9cd7e6f13d9a" providerId="ADAL" clId="{5F82B89C-D052-43B8-8A57-9BBA9753202B}" dt="2022-03-10T11:07:47.182" v="241" actId="1076"/>
          <ac:picMkLst>
            <pc:docMk/>
            <pc:sldMk cId="2471278544" sldId="279"/>
            <ac:picMk id="6" creationId="{68D13C0B-E18F-4342-907A-991C28C6CB3E}"/>
          </ac:picMkLst>
        </pc:picChg>
      </pc:sldChg>
      <pc:sldChg chg="add">
        <pc:chgData name="怡君 柯" userId="e5f83085-0e5d-4b65-99c1-9cd7e6f13d9a" providerId="ADAL" clId="{5F82B89C-D052-43B8-8A57-9BBA9753202B}" dt="2022-03-10T11:02:37.895" v="192" actId="2890"/>
        <pc:sldMkLst>
          <pc:docMk/>
          <pc:sldMk cId="3260939109" sldId="280"/>
        </pc:sldMkLst>
      </pc:sldChg>
      <pc:sldChg chg="add">
        <pc:chgData name="怡君 柯" userId="e5f83085-0e5d-4b65-99c1-9cd7e6f13d9a" providerId="ADAL" clId="{5F82B89C-D052-43B8-8A57-9BBA9753202B}" dt="2022-03-10T11:02:39.298" v="193" actId="2890"/>
        <pc:sldMkLst>
          <pc:docMk/>
          <pc:sldMk cId="1947494002" sldId="281"/>
        </pc:sldMkLst>
      </pc:sldChg>
    </pc:docChg>
  </pc:docChgLst>
  <pc:docChgLst>
    <pc:chgData name="柯怡君" userId="e5f83085-0e5d-4b65-99c1-9cd7e6f13d9a" providerId="ADAL" clId="{10F8067B-084E-6C49-BBBD-EE65079BE004}"/>
    <pc:docChg chg="modSld">
      <pc:chgData name="柯怡君" userId="e5f83085-0e5d-4b65-99c1-9cd7e6f13d9a" providerId="ADAL" clId="{10F8067B-084E-6C49-BBBD-EE65079BE004}" dt="2022-03-13T17:14:44.020" v="4" actId="1076"/>
      <pc:docMkLst>
        <pc:docMk/>
      </pc:docMkLst>
      <pc:sldChg chg="modSp">
        <pc:chgData name="柯怡君" userId="e5f83085-0e5d-4b65-99c1-9cd7e6f13d9a" providerId="ADAL" clId="{10F8067B-084E-6C49-BBBD-EE65079BE004}" dt="2022-03-13T17:10:52.876" v="0" actId="1076"/>
        <pc:sldMkLst>
          <pc:docMk/>
          <pc:sldMk cId="1475340463" sldId="259"/>
        </pc:sldMkLst>
        <pc:picChg chg="mod">
          <ac:chgData name="柯怡君" userId="e5f83085-0e5d-4b65-99c1-9cd7e6f13d9a" providerId="ADAL" clId="{10F8067B-084E-6C49-BBBD-EE65079BE004}" dt="2022-03-13T17:10:52.876" v="0" actId="1076"/>
          <ac:picMkLst>
            <pc:docMk/>
            <pc:sldMk cId="1475340463" sldId="259"/>
            <ac:picMk id="6" creationId="{44D6BE2F-F5D3-4A51-9A5E-63A9CC84A6C2}"/>
          </ac:picMkLst>
        </pc:picChg>
      </pc:sldChg>
      <pc:sldChg chg="modSp">
        <pc:chgData name="柯怡君" userId="e5f83085-0e5d-4b65-99c1-9cd7e6f13d9a" providerId="ADAL" clId="{10F8067B-084E-6C49-BBBD-EE65079BE004}" dt="2022-03-13T17:14:44.020" v="4" actId="1076"/>
        <pc:sldMkLst>
          <pc:docMk/>
          <pc:sldMk cId="149802441" sldId="273"/>
        </pc:sldMkLst>
        <pc:picChg chg="mod">
          <ac:chgData name="柯怡君" userId="e5f83085-0e5d-4b65-99c1-9cd7e6f13d9a" providerId="ADAL" clId="{10F8067B-084E-6C49-BBBD-EE65079BE004}" dt="2022-03-13T17:14:44.020" v="4" actId="1076"/>
          <ac:picMkLst>
            <pc:docMk/>
            <pc:sldMk cId="149802441" sldId="273"/>
            <ac:picMk id="6" creationId="{F62F3325-46E6-4E40-BAAD-3E346DBE013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AC4483-C225-42A8-851E-7F038BE1982A}" type="datetimeFigureOut">
              <a:rPr lang="zh-TW" altLang="en-US" smtClean="0"/>
              <a:t>2022/3/14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490AFC-5AA9-46C3-B22B-0FA033A163D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6357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沒有特別講是怎麼找到這個</a:t>
            </a:r>
            <a:r>
              <a:rPr lang="en-US" altLang="zh-TW" dirty="0" err="1"/>
              <a:t>circRNA</a:t>
            </a:r>
            <a:endParaRPr lang="en-US" altLang="zh-TW" dirty="0"/>
          </a:p>
          <a:p>
            <a:r>
              <a:rPr lang="en-US" altLang="zh-TW" dirty="0"/>
              <a:t>c</a:t>
            </a:r>
            <a:r>
              <a:rPr lang="zh-TW" altLang="en-US" dirty="0"/>
              <a:t>圖</a:t>
            </a:r>
            <a:r>
              <a:rPr lang="en-US" altLang="zh-TW" dirty="0"/>
              <a:t>.</a:t>
            </a:r>
            <a:r>
              <a:rPr lang="zh-TW" altLang="en-US" dirty="0"/>
              <a:t> </a:t>
            </a:r>
            <a:r>
              <a:rPr lang="en-US" altLang="zh-TW" dirty="0"/>
              <a:t>In situ hybridization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90AFC-5AA9-46C3-B22B-0FA033A163DE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1076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circHIF-1a</a:t>
            </a:r>
            <a:r>
              <a:rPr lang="zh-TW" altLang="en-US" dirty="0"/>
              <a:t>表達量跟賀爾蒙</a:t>
            </a:r>
            <a:r>
              <a:rPr lang="en-US" altLang="zh-TW" dirty="0"/>
              <a:t>receptor</a:t>
            </a:r>
            <a:r>
              <a:rPr lang="zh-TW" altLang="en-US" dirty="0"/>
              <a:t>呈負相關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90AFC-5AA9-46C3-B22B-0FA033A163DE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8948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A</a:t>
            </a:r>
            <a:r>
              <a:rPr lang="zh-TW" altLang="en-US" dirty="0"/>
              <a:t>圖</a:t>
            </a:r>
            <a:r>
              <a:rPr lang="en-US" altLang="zh-TW" dirty="0"/>
              <a:t>.</a:t>
            </a:r>
            <a:r>
              <a:rPr lang="zh-TW" altLang="en-US" dirty="0"/>
              <a:t> </a:t>
            </a:r>
            <a:r>
              <a:rPr lang="en-US" altLang="zh-TW" dirty="0"/>
              <a:t>GO analysis</a:t>
            </a:r>
            <a:r>
              <a:rPr lang="zh-TW" altLang="en-US" dirty="0"/>
              <a:t> </a:t>
            </a:r>
            <a:r>
              <a:rPr lang="en-US" altLang="zh-TW" dirty="0"/>
              <a:t>:</a:t>
            </a:r>
            <a:r>
              <a:rPr lang="zh-TW" altLang="en-US" b="1" i="0" dirty="0">
                <a:solidFill>
                  <a:srgbClr val="FF0000"/>
                </a:solidFill>
                <a:effectLst/>
                <a:latin typeface="Ubuntu" panose="020B0604020202020204" pitchFamily="34" charset="0"/>
              </a:rPr>
              <a:t>將基因做系統性地注釋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90AFC-5AA9-46C3-B22B-0FA033A163DE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0924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NFIB</a:t>
            </a:r>
            <a:r>
              <a:rPr lang="zh-TW" altLang="en-US" dirty="0"/>
              <a:t> </a:t>
            </a:r>
            <a:r>
              <a:rPr lang="en-US" altLang="zh-TW" dirty="0"/>
              <a:t>translocation</a:t>
            </a:r>
          </a:p>
          <a:p>
            <a:r>
              <a:rPr lang="zh-TW" altLang="en-US" dirty="0"/>
              <a:t>過去指出</a:t>
            </a:r>
            <a:r>
              <a:rPr lang="en-US" altLang="zh-TW" dirty="0" err="1"/>
              <a:t>circRNA</a:t>
            </a:r>
            <a:r>
              <a:rPr lang="zh-TW" altLang="en-US" dirty="0"/>
              <a:t>可以跟一些</a:t>
            </a:r>
            <a:r>
              <a:rPr lang="en-US" altLang="zh-TW" dirty="0"/>
              <a:t>transcription factor binding</a:t>
            </a:r>
            <a:r>
              <a:rPr lang="zh-TW" altLang="en-US" dirty="0"/>
              <a:t>，去影響這些</a:t>
            </a:r>
            <a:r>
              <a:rPr lang="en-US" altLang="zh-TW" dirty="0"/>
              <a:t>transcription factor</a:t>
            </a:r>
            <a:r>
              <a:rPr lang="zh-TW" altLang="en-US" dirty="0"/>
              <a:t>的位置</a:t>
            </a:r>
            <a:endParaRPr lang="en-US" altLang="zh-TW" dirty="0"/>
          </a:p>
          <a:p>
            <a:r>
              <a:rPr lang="en-US" altLang="zh-TW" dirty="0"/>
              <a:t>Antisense : </a:t>
            </a:r>
            <a:r>
              <a:rPr lang="zh-TW" altLang="en-US" dirty="0"/>
              <a:t>跟</a:t>
            </a:r>
            <a:r>
              <a:rPr lang="en-US" altLang="zh-TW" dirty="0"/>
              <a:t>circHIF-1A</a:t>
            </a:r>
            <a:r>
              <a:rPr lang="zh-TW" altLang="en-US" dirty="0"/>
              <a:t>互補的序列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90AFC-5AA9-46C3-B22B-0FA033A163DE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8631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先前研究指出</a:t>
            </a:r>
            <a:r>
              <a:rPr lang="en-US" altLang="zh-TW" dirty="0"/>
              <a:t>NFIB</a:t>
            </a:r>
            <a:r>
              <a:rPr lang="zh-TW" altLang="en-US" dirty="0"/>
              <a:t>可以走</a:t>
            </a:r>
            <a:r>
              <a:rPr lang="en-US" altLang="zh-TW" dirty="0"/>
              <a:t>AKT/STAT3</a:t>
            </a:r>
            <a:r>
              <a:rPr lang="zh-TW" altLang="en-US" dirty="0"/>
              <a:t>這條</a:t>
            </a:r>
            <a:r>
              <a:rPr lang="en-US" altLang="zh-TW" dirty="0"/>
              <a:t>signaling pathway</a:t>
            </a:r>
            <a:r>
              <a:rPr lang="zh-TW" altLang="en-US" dirty="0"/>
              <a:t>來促進</a:t>
            </a:r>
            <a:r>
              <a:rPr lang="en-US" altLang="zh-TW" dirty="0"/>
              <a:t>tumor</a:t>
            </a:r>
            <a:r>
              <a:rPr lang="zh-TW" altLang="en-US" dirty="0"/>
              <a:t>的發展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90AFC-5AA9-46C3-B22B-0FA033A163DE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9109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FL : full length</a:t>
            </a:r>
          </a:p>
          <a:p>
            <a:r>
              <a:rPr lang="en-US" altLang="zh-TW" dirty="0"/>
              <a:t>I</a:t>
            </a:r>
            <a:r>
              <a:rPr lang="zh-TW" altLang="en-US" dirty="0"/>
              <a:t>圖 </a:t>
            </a:r>
            <a:r>
              <a:rPr lang="en-US" altLang="zh-TW" dirty="0"/>
              <a:t>:</a:t>
            </a:r>
            <a:r>
              <a:rPr lang="zh-TW" altLang="en-US" dirty="0"/>
              <a:t>　原本想說是不是</a:t>
            </a:r>
            <a:r>
              <a:rPr lang="en-US" altLang="zh-TW" dirty="0"/>
              <a:t>NFIB</a:t>
            </a:r>
            <a:r>
              <a:rPr lang="zh-TW" altLang="en-US" dirty="0"/>
              <a:t>會去影響</a:t>
            </a:r>
            <a:r>
              <a:rPr lang="en-US" altLang="zh-TW" dirty="0"/>
              <a:t>HIF-1A</a:t>
            </a:r>
            <a:r>
              <a:rPr lang="zh-TW" altLang="en-US" dirty="0"/>
              <a:t>，進而影響</a:t>
            </a:r>
            <a:r>
              <a:rPr lang="en-US" altLang="zh-TW" dirty="0"/>
              <a:t>circHIF-1A</a:t>
            </a:r>
            <a:r>
              <a:rPr lang="zh-TW" altLang="en-US" dirty="0"/>
              <a:t>，但</a:t>
            </a:r>
            <a:r>
              <a:rPr lang="en-US" altLang="zh-TW" dirty="0"/>
              <a:t>overexpress</a:t>
            </a:r>
            <a:r>
              <a:rPr lang="zh-TW" altLang="en-US" dirty="0"/>
              <a:t> </a:t>
            </a:r>
            <a:r>
              <a:rPr lang="en-US" altLang="zh-TW" dirty="0"/>
              <a:t>NFIB</a:t>
            </a:r>
            <a:r>
              <a:rPr lang="zh-TW" altLang="en-US" dirty="0"/>
              <a:t>之後，發現</a:t>
            </a:r>
            <a:r>
              <a:rPr lang="en-US" altLang="zh-TW" dirty="0"/>
              <a:t>HIF-1A</a:t>
            </a:r>
            <a:r>
              <a:rPr lang="zh-TW" altLang="en-US" dirty="0"/>
              <a:t>的表現量並沒有受到影響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90AFC-5AA9-46C3-B22B-0FA033A163DE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8443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Ｊ圖：在不同</a:t>
            </a:r>
            <a:r>
              <a:rPr lang="en-US" altLang="zh-TW" dirty="0"/>
              <a:t>cell line</a:t>
            </a:r>
            <a:r>
              <a:rPr lang="zh-TW" altLang="en-US" dirty="0"/>
              <a:t>中或臨床乳癌檢體當中發現</a:t>
            </a:r>
            <a:r>
              <a:rPr lang="en-US" altLang="zh-TW" dirty="0"/>
              <a:t>FUS</a:t>
            </a:r>
            <a:r>
              <a:rPr lang="zh-TW" altLang="en-US" dirty="0"/>
              <a:t>和</a:t>
            </a:r>
            <a:r>
              <a:rPr lang="en-US" altLang="zh-TW" dirty="0"/>
              <a:t>NFIB</a:t>
            </a:r>
            <a:r>
              <a:rPr lang="zh-TW" altLang="en-US" dirty="0"/>
              <a:t>的表現量呈正比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90AFC-5AA9-46C3-B22B-0FA033A163DE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6369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490AFC-5AA9-46C3-B22B-0FA033A163DE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0227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E0C2D4F-FF41-4722-A295-E83F007E2C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B36E618-52CF-4041-9594-A176891101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D154CC4-2BB0-4BE7-9BF3-672E67515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1E535-5C2A-4B81-8D92-5CEE6D7B5B18}" type="datetimeFigureOut">
              <a:rPr lang="zh-TW" altLang="en-US" smtClean="0"/>
              <a:t>2022/3/14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5D1C9A0-A970-4405-96DB-0EDE2A79A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AA4E4B5-DA3F-43C2-B22D-6A5BEF605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09B0-34F9-4012-BB4C-198897219C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7778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5615B46-36A0-477B-AFC3-03CADE37E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C4D20DFE-45A0-4A0E-9A23-25BF25AD63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B7F911D-8373-46BD-B5D1-C34DA59E4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1E535-5C2A-4B81-8D92-5CEE6D7B5B18}" type="datetimeFigureOut">
              <a:rPr lang="zh-TW" altLang="en-US" smtClean="0"/>
              <a:t>2022/3/14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7C18BD6-342F-432A-8649-695BF695F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2A1E237-CB39-4D73-96E0-CFB9CEE23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09B0-34F9-4012-BB4C-198897219C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4421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1FD68E7C-5EA9-49F6-86D4-8B01A1BA1D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F023EA8-2E1D-4FAE-826F-B575F76160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37D7A36-0F12-4ADC-88F4-E38BA14DC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1E535-5C2A-4B81-8D92-5CEE6D7B5B18}" type="datetimeFigureOut">
              <a:rPr lang="zh-TW" altLang="en-US" smtClean="0"/>
              <a:t>2022/3/14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262FE16-CB59-417E-8F5B-AC2DFC303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0D4FB56-AF71-4537-9E41-E863066D2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09B0-34F9-4012-BB4C-198897219C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0800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0F9703-576E-4CA8-9F33-D88D8CF37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611BE5B-6B03-40FD-8A2A-B5835BD8F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8B7A77C-7A70-4BFA-98EC-DF310324D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1E535-5C2A-4B81-8D92-5CEE6D7B5B18}" type="datetimeFigureOut">
              <a:rPr lang="zh-TW" altLang="en-US" smtClean="0"/>
              <a:t>2022/3/14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C8B1104-65F8-4EF3-92FC-09F07A9B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6AF6947-595D-4BFE-8D41-0840DE746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09B0-34F9-4012-BB4C-198897219C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0720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F1168DA-8898-4570-9EFB-086E5D492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3555CD1-B595-4F86-B1F3-DF9BD41DC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88E6592-9C46-4F3B-B66D-86868CB96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1E535-5C2A-4B81-8D92-5CEE6D7B5B18}" type="datetimeFigureOut">
              <a:rPr lang="zh-TW" altLang="en-US" smtClean="0"/>
              <a:t>2022/3/14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C0082CF-F105-4F93-9C41-0C61D71B4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BCF0650-01E0-4A9F-B9B7-FFA0C0FB1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09B0-34F9-4012-BB4C-198897219C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9226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0E95DD3-DCF2-4399-A65F-DC69E4D7A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8F8566B-46E0-44E9-B886-0530B8DF99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0EE068E-9DFE-4055-A9AD-60018712EE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2EB545A-0128-431F-BE19-1A9419525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1E535-5C2A-4B81-8D92-5CEE6D7B5B18}" type="datetimeFigureOut">
              <a:rPr lang="zh-TW" altLang="en-US" smtClean="0"/>
              <a:t>2022/3/14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FCB478E-E5AA-4B23-8DF3-F90DDA527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12F954C-46BE-44E6-8D38-3606C25E4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09B0-34F9-4012-BB4C-198897219C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1384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F4F8D5-6EAB-4000-926F-28D30F53D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6E6F1DD-5DEE-414B-A4A6-8E7C4FF45F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9D612F3-4F20-4832-AA59-46EDF534E1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12DAD5A7-33A3-4847-AED1-D0E2E147BE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E9DF4066-4DD1-4163-B266-89D3E3BED6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65A1BD6E-2A29-4A18-959D-02E1327EF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1E535-5C2A-4B81-8D92-5CEE6D7B5B18}" type="datetimeFigureOut">
              <a:rPr lang="zh-TW" altLang="en-US" smtClean="0"/>
              <a:t>2022/3/14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00F35F55-67B7-4E29-AC6F-28B752142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F278D71-1D3F-4FC8-82F5-6D9D385A8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09B0-34F9-4012-BB4C-198897219C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4109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38A663B-8251-45CD-88D5-E828C9A4F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AE21D7C-293B-4CFE-87FB-5506D22D1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1E535-5C2A-4B81-8D92-5CEE6D7B5B18}" type="datetimeFigureOut">
              <a:rPr lang="zh-TW" altLang="en-US" smtClean="0"/>
              <a:t>2022/3/14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AD62CB1-578A-4E37-95F2-3E4F585A1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FF6A52E-3763-40C3-A490-030A94431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09B0-34F9-4012-BB4C-198897219C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0488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4A3903B-72A9-44E6-8C49-9C8A0CA9B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1E535-5C2A-4B81-8D92-5CEE6D7B5B18}" type="datetimeFigureOut">
              <a:rPr lang="zh-TW" altLang="en-US" smtClean="0"/>
              <a:t>2022/3/14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F4CD9972-32A5-40F0-8813-5EB946D06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E65D0E5-0959-4627-B81D-103A08E01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09B0-34F9-4012-BB4C-198897219C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81628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E794FE6-10B3-49B3-9BC4-0D07494F6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4A0D095-E29D-4C74-9559-E90C9ED16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07608F3-574A-491F-A328-456513DD29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F76B823-1D47-460F-9F4B-5995BFD5F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1E535-5C2A-4B81-8D92-5CEE6D7B5B18}" type="datetimeFigureOut">
              <a:rPr lang="zh-TW" altLang="en-US" smtClean="0"/>
              <a:t>2022/3/14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345B25B-C9BC-40EA-8A18-9B2498394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86A7554-9C31-4F46-9853-98D1CD367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09B0-34F9-4012-BB4C-198897219C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6165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62572F-0F13-4D58-9992-A85E0F094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D75FDBE7-247F-4327-852D-443CB32AED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A83935A-5D5E-4008-9C62-785E49DFD5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881D19A-EA1F-4DF5-A030-8312AE95F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1E535-5C2A-4B81-8D92-5CEE6D7B5B18}" type="datetimeFigureOut">
              <a:rPr lang="zh-TW" altLang="en-US" smtClean="0"/>
              <a:t>2022/3/14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6D8C8E5-B4FB-46AA-B45D-5704AF5FF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7CC3C24-DD60-44D2-9DD3-C354807E7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09B0-34F9-4012-BB4C-198897219C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3385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4808BEFD-DA49-4966-B82C-AB8A2AC8A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B5F8D24-B4B4-4902-8304-78FC2FD110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11B7FFC-50A3-4625-A45B-56A42275BD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1E535-5C2A-4B81-8D92-5CEE6D7B5B18}" type="datetimeFigureOut">
              <a:rPr lang="zh-TW" altLang="en-US" smtClean="0"/>
              <a:t>2022/3/14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DAE8168-2F06-44F8-80A1-F7C7BEE73F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E911B5C-1563-4A1A-8F7D-3071B6FBDA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D09B0-34F9-4012-BB4C-198897219C5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6262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BB1DDACE-46BB-438F-9C8A-DF2422B89846}"/>
              </a:ext>
            </a:extLst>
          </p:cNvPr>
          <p:cNvSpPr txBox="1"/>
          <p:nvPr/>
        </p:nvSpPr>
        <p:spPr>
          <a:xfrm>
            <a:off x="1683313" y="1412072"/>
            <a:ext cx="9035479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3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CircHIF1A regulated by FUS accelerates triple-negative breast cancer progression by modulating NFIB expression and translocation</a:t>
            </a:r>
            <a:endParaRPr lang="zh-TW" altLang="en-US" sz="3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57F5AD0-5420-47BF-BC22-5BCED7D6C836}"/>
              </a:ext>
            </a:extLst>
          </p:cNvPr>
          <p:cNvSpPr txBox="1"/>
          <p:nvPr/>
        </p:nvSpPr>
        <p:spPr>
          <a:xfrm>
            <a:off x="4156512" y="4601267"/>
            <a:ext cx="4786213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Speaker : Yi-Chun </a:t>
            </a:r>
            <a:r>
              <a:rPr lang="en-US" altLang="zh-TW" sz="2400" dirty="0" err="1">
                <a:latin typeface="Arial" panose="020B0604020202020204" pitchFamily="34" charset="0"/>
                <a:cs typeface="Arial" panose="020B0604020202020204" pitchFamily="34" charset="0"/>
              </a:rPr>
              <a:t>Ke</a:t>
            </a:r>
            <a:endParaRPr lang="en-US" altLang="zh-TW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Advisor : Liang-</a:t>
            </a:r>
            <a:r>
              <a:rPr lang="en-US" altLang="zh-TW" sz="2400" dirty="0" err="1">
                <a:latin typeface="Arial" panose="020B0604020202020204" pitchFamily="34" charset="0"/>
                <a:cs typeface="Arial" panose="020B0604020202020204" pitchFamily="34" charset="0"/>
              </a:rPr>
              <a:t>Chuan</a:t>
            </a: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 Lai  Ph.D.</a:t>
            </a:r>
          </a:p>
          <a:p>
            <a:pPr>
              <a:lnSpc>
                <a:spcPct val="150000"/>
              </a:lnSpc>
            </a:pPr>
            <a:r>
              <a:rPr lang="en-US" altLang="zh-TW" sz="2400" dirty="0">
                <a:latin typeface="Arial" panose="020B0604020202020204" pitchFamily="34" charset="0"/>
                <a:cs typeface="Arial" panose="020B0604020202020204" pitchFamily="34" charset="0"/>
              </a:rPr>
              <a:t>Date : 2022.03.14</a:t>
            </a:r>
            <a:endParaRPr lang="zh-TW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0882D8D-E716-4BA2-869E-BECBD14856D2}"/>
              </a:ext>
            </a:extLst>
          </p:cNvPr>
          <p:cNvSpPr/>
          <p:nvPr/>
        </p:nvSpPr>
        <p:spPr>
          <a:xfrm>
            <a:off x="772359" y="1029810"/>
            <a:ext cx="10591060" cy="3195961"/>
          </a:xfrm>
          <a:prstGeom prst="rect">
            <a:avLst/>
          </a:prstGeom>
          <a:noFill/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1089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DC62B69-F2CB-424A-9B08-E43B145A5022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6118830-8C55-4353-81A3-3A7E299531F7}"/>
              </a:ext>
            </a:extLst>
          </p:cNvPr>
          <p:cNvSpPr txBox="1"/>
          <p:nvPr/>
        </p:nvSpPr>
        <p:spPr>
          <a:xfrm>
            <a:off x="371760" y="92267"/>
            <a:ext cx="18143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1285BCD-A538-44DF-A2DA-B20ADD3F6798}"/>
              </a:ext>
            </a:extLst>
          </p:cNvPr>
          <p:cNvSpPr txBox="1"/>
          <p:nvPr/>
        </p:nvSpPr>
        <p:spPr>
          <a:xfrm>
            <a:off x="1715614" y="169145"/>
            <a:ext cx="107863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500" b="1" dirty="0">
                <a:latin typeface="Arial" panose="020B0604020202020204" pitchFamily="34" charset="0"/>
                <a:cs typeface="Arial" panose="020B0604020202020204" pitchFamily="34" charset="0"/>
              </a:rPr>
              <a:t>CircHIF1A promoted NFIB expression and nuclear translocation</a:t>
            </a:r>
          </a:p>
          <a:p>
            <a:pPr algn="ctr"/>
            <a:r>
              <a:rPr lang="en-US" altLang="zh-TW" sz="2500" b="1" dirty="0">
                <a:latin typeface="Arial" panose="020B0604020202020204" pitchFamily="34" charset="0"/>
                <a:cs typeface="Arial" panose="020B0604020202020204" pitchFamily="34" charset="0"/>
              </a:rPr>
              <a:t>via post-transcriptional and post-translational modulation</a:t>
            </a:r>
            <a:endParaRPr lang="zh-TW" alt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56393A1-9468-4D72-89C1-D7B7F5A42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30" y="1267796"/>
            <a:ext cx="7256525" cy="288473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FA92772-A6BE-4723-8EF0-DAB167CCB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032" y="1267796"/>
            <a:ext cx="3254754" cy="295817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4CB3B18-4CDD-4B68-A4FE-69BF955AF3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0530" y="4188400"/>
            <a:ext cx="9822560" cy="255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567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1225FFC-8E37-4020-A758-DE4DC31B16B2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085326D-50ED-4318-863E-83C330D30532}"/>
              </a:ext>
            </a:extLst>
          </p:cNvPr>
          <p:cNvSpPr txBox="1"/>
          <p:nvPr/>
        </p:nvSpPr>
        <p:spPr>
          <a:xfrm>
            <a:off x="371760" y="92267"/>
            <a:ext cx="18143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C77B453-F381-4874-8316-31D062111E27}"/>
              </a:ext>
            </a:extLst>
          </p:cNvPr>
          <p:cNvSpPr txBox="1"/>
          <p:nvPr/>
        </p:nvSpPr>
        <p:spPr>
          <a:xfrm>
            <a:off x="1715614" y="169145"/>
            <a:ext cx="107863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500" b="1" dirty="0">
                <a:latin typeface="Arial" panose="020B0604020202020204" pitchFamily="34" charset="0"/>
                <a:cs typeface="Arial" panose="020B0604020202020204" pitchFamily="34" charset="0"/>
              </a:rPr>
              <a:t>CircHIF1A promoted NFIB expression and nuclear translocation</a:t>
            </a:r>
          </a:p>
          <a:p>
            <a:pPr algn="ctr"/>
            <a:r>
              <a:rPr lang="en-US" altLang="zh-TW" sz="2500" b="1" dirty="0">
                <a:latin typeface="Arial" panose="020B0604020202020204" pitchFamily="34" charset="0"/>
                <a:cs typeface="Arial" panose="020B0604020202020204" pitchFamily="34" charset="0"/>
              </a:rPr>
              <a:t>via post-transcriptional and post-translational modulation</a:t>
            </a:r>
            <a:endParaRPr lang="zh-TW" alt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7D5E957-DFDF-4480-9112-6057763D6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431" y="1748902"/>
            <a:ext cx="11945569" cy="460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97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1225FFC-8E37-4020-A758-DE4DC31B16B2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085326D-50ED-4318-863E-83C330D30532}"/>
              </a:ext>
            </a:extLst>
          </p:cNvPr>
          <p:cNvSpPr txBox="1"/>
          <p:nvPr/>
        </p:nvSpPr>
        <p:spPr>
          <a:xfrm>
            <a:off x="371760" y="92267"/>
            <a:ext cx="18143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94F4133-AA6D-4805-8BA2-49137A18EF96}"/>
              </a:ext>
            </a:extLst>
          </p:cNvPr>
          <p:cNvSpPr txBox="1"/>
          <p:nvPr/>
        </p:nvSpPr>
        <p:spPr>
          <a:xfrm>
            <a:off x="1715614" y="169145"/>
            <a:ext cx="107863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500" b="1" dirty="0">
                <a:latin typeface="Arial" panose="020B0604020202020204" pitchFamily="34" charset="0"/>
                <a:cs typeface="Arial" panose="020B0604020202020204" pitchFamily="34" charset="0"/>
              </a:rPr>
              <a:t>CircHIF1A promoted TNBC progression through modulation</a:t>
            </a:r>
          </a:p>
          <a:p>
            <a:pPr algn="ctr"/>
            <a:r>
              <a:rPr lang="en-US" altLang="zh-TW" sz="2500" b="1" dirty="0">
                <a:latin typeface="Arial" panose="020B0604020202020204" pitchFamily="34" charset="0"/>
                <a:cs typeface="Arial" panose="020B0604020202020204" pitchFamily="34" charset="0"/>
              </a:rPr>
              <a:t>of miR-149-5p and NFIB</a:t>
            </a:r>
            <a:endParaRPr lang="zh-TW" alt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AA34FB0-5BC5-477D-A8AC-5BA02B43E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822" y="1146196"/>
            <a:ext cx="8578395" cy="561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80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1225FFC-8E37-4020-A758-DE4DC31B16B2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085326D-50ED-4318-863E-83C330D30532}"/>
              </a:ext>
            </a:extLst>
          </p:cNvPr>
          <p:cNvSpPr txBox="1"/>
          <p:nvPr/>
        </p:nvSpPr>
        <p:spPr>
          <a:xfrm>
            <a:off x="371760" y="92267"/>
            <a:ext cx="18143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265371C-CB8D-4FD3-917C-B2C58BE88311}"/>
              </a:ext>
            </a:extLst>
          </p:cNvPr>
          <p:cNvSpPr txBox="1"/>
          <p:nvPr/>
        </p:nvSpPr>
        <p:spPr>
          <a:xfrm>
            <a:off x="1715614" y="169145"/>
            <a:ext cx="107863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500" b="1" dirty="0">
                <a:latin typeface="Arial" panose="020B0604020202020204" pitchFamily="34" charset="0"/>
                <a:cs typeface="Arial" panose="020B0604020202020204" pitchFamily="34" charset="0"/>
              </a:rPr>
              <a:t>CircHIF1A promoted TNBC progression through modulation</a:t>
            </a:r>
          </a:p>
          <a:p>
            <a:pPr algn="ctr"/>
            <a:r>
              <a:rPr lang="en-US" altLang="zh-TW" sz="2500" b="1" dirty="0">
                <a:latin typeface="Arial" panose="020B0604020202020204" pitchFamily="34" charset="0"/>
                <a:cs typeface="Arial" panose="020B0604020202020204" pitchFamily="34" charset="0"/>
              </a:rPr>
              <a:t>of miR-149-5p and NFIB</a:t>
            </a:r>
            <a:endParaRPr lang="zh-TW" alt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25DA832-F4EF-4BCE-8EF1-CEE6D785A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318" y="1138207"/>
            <a:ext cx="3644976" cy="555064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FF46EB9-437F-49F4-8A22-610A0FF73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018" y="1138207"/>
            <a:ext cx="3974468" cy="555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58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1225FFC-8E37-4020-A758-DE4DC31B16B2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085326D-50ED-4318-863E-83C330D30532}"/>
              </a:ext>
            </a:extLst>
          </p:cNvPr>
          <p:cNvSpPr txBox="1"/>
          <p:nvPr/>
        </p:nvSpPr>
        <p:spPr>
          <a:xfrm>
            <a:off x="371760" y="92267"/>
            <a:ext cx="18143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5CD142C-770A-40B4-94B2-F50B83B3DAC9}"/>
              </a:ext>
            </a:extLst>
          </p:cNvPr>
          <p:cNvSpPr txBox="1"/>
          <p:nvPr/>
        </p:nvSpPr>
        <p:spPr>
          <a:xfrm>
            <a:off x="1715614" y="169145"/>
            <a:ext cx="107863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500" b="1" dirty="0">
                <a:latin typeface="Arial" panose="020B0604020202020204" pitchFamily="34" charset="0"/>
                <a:cs typeface="Arial" panose="020B0604020202020204" pitchFamily="34" charset="0"/>
              </a:rPr>
              <a:t>CircHIF1A promoted TNBC progression through modulation</a:t>
            </a:r>
          </a:p>
          <a:p>
            <a:pPr algn="ctr"/>
            <a:r>
              <a:rPr lang="en-US" altLang="zh-TW" sz="2500" b="1" dirty="0">
                <a:latin typeface="Arial" panose="020B0604020202020204" pitchFamily="34" charset="0"/>
                <a:cs typeface="Arial" panose="020B0604020202020204" pitchFamily="34" charset="0"/>
              </a:rPr>
              <a:t>of miR-149-5p and NFIB</a:t>
            </a:r>
            <a:endParaRPr lang="zh-TW" alt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7BB34C5-3C85-4B95-98DF-3393C9F28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791" y="1198655"/>
            <a:ext cx="7738370" cy="552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85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652D287-D5AD-4FFC-AD01-A46C749A4F84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4BD443C-1597-48AB-856A-94C0E7F8D54F}"/>
              </a:ext>
            </a:extLst>
          </p:cNvPr>
          <p:cNvSpPr txBox="1"/>
          <p:nvPr/>
        </p:nvSpPr>
        <p:spPr>
          <a:xfrm>
            <a:off x="371760" y="92267"/>
            <a:ext cx="18143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5E15C34-DC62-427D-923F-50CC6ACA6777}"/>
              </a:ext>
            </a:extLst>
          </p:cNvPr>
          <p:cNvSpPr txBox="1"/>
          <p:nvPr/>
        </p:nvSpPr>
        <p:spPr>
          <a:xfrm>
            <a:off x="1715614" y="169145"/>
            <a:ext cx="107863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500" b="1" dirty="0">
                <a:latin typeface="Arial" panose="020B0604020202020204" pitchFamily="34" charset="0"/>
                <a:cs typeface="Arial" panose="020B0604020202020204" pitchFamily="34" charset="0"/>
              </a:rPr>
              <a:t>CircHIF1A promoted TNBC progression through modulation</a:t>
            </a:r>
          </a:p>
          <a:p>
            <a:pPr algn="ctr"/>
            <a:r>
              <a:rPr lang="en-US" altLang="zh-TW" sz="2500" b="1" dirty="0">
                <a:latin typeface="Arial" panose="020B0604020202020204" pitchFamily="34" charset="0"/>
                <a:cs typeface="Arial" panose="020B0604020202020204" pitchFamily="34" charset="0"/>
              </a:rPr>
              <a:t>of miR-149-5p and NFIB</a:t>
            </a:r>
            <a:endParaRPr lang="zh-TW" alt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053F410-AC82-411E-861F-09D7496D3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63" y="1747173"/>
            <a:ext cx="11081432" cy="4799535"/>
          </a:xfrm>
          <a:prstGeom prst="rect">
            <a:avLst/>
          </a:prstGeom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CAF4BBBA-6001-4670-AA8D-6C085CEE6AA5}"/>
              </a:ext>
            </a:extLst>
          </p:cNvPr>
          <p:cNvGrpSpPr/>
          <p:nvPr/>
        </p:nvGrpSpPr>
        <p:grpSpPr>
          <a:xfrm>
            <a:off x="4084505" y="1172924"/>
            <a:ext cx="5009800" cy="392488"/>
            <a:chOff x="2186131" y="1129783"/>
            <a:chExt cx="5009800" cy="392488"/>
          </a:xfrm>
        </p:grpSpPr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8945C781-1DE9-4922-BD9E-BD343FDCBD8D}"/>
                </a:ext>
              </a:extLst>
            </p:cNvPr>
            <p:cNvSpPr txBox="1"/>
            <p:nvPr/>
          </p:nvSpPr>
          <p:spPr>
            <a:xfrm>
              <a:off x="2186131" y="1152939"/>
              <a:ext cx="12925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>
                  <a:latin typeface="Arial" panose="020B0604020202020204" pitchFamily="34" charset="0"/>
                  <a:cs typeface="Arial" panose="020B0604020202020204" pitchFamily="34" charset="0"/>
                </a:rPr>
                <a:t>circHIF-1A</a:t>
              </a:r>
              <a:endParaRPr lang="zh-TW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A47FE3FC-B696-4405-80C6-5CE3597F13D4}"/>
                </a:ext>
              </a:extLst>
            </p:cNvPr>
            <p:cNvGrpSpPr/>
            <p:nvPr/>
          </p:nvGrpSpPr>
          <p:grpSpPr>
            <a:xfrm>
              <a:off x="3478696" y="1192695"/>
              <a:ext cx="596347" cy="289820"/>
              <a:chOff x="3478696" y="1152939"/>
              <a:chExt cx="447261" cy="369332"/>
            </a:xfrm>
          </p:grpSpPr>
          <p:cxnSp>
            <p:nvCxnSpPr>
              <p:cNvPr id="8" name="直線接點 7">
                <a:extLst>
                  <a:ext uri="{FF2B5EF4-FFF2-40B4-BE49-F238E27FC236}">
                    <a16:creationId xmlns:a16="http://schemas.microsoft.com/office/drawing/2014/main" id="{08D470F3-B091-46B9-9603-1FD64C7EADAF}"/>
                  </a:ext>
                </a:extLst>
              </p:cNvPr>
              <p:cNvCxnSpPr>
                <a:stCxn id="5" idx="3"/>
              </p:cNvCxnSpPr>
              <p:nvPr/>
            </p:nvCxnSpPr>
            <p:spPr>
              <a:xfrm>
                <a:off x="3478696" y="1337605"/>
                <a:ext cx="44726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線接點 9">
                <a:extLst>
                  <a:ext uri="{FF2B5EF4-FFF2-40B4-BE49-F238E27FC236}">
                    <a16:creationId xmlns:a16="http://schemas.microsoft.com/office/drawing/2014/main" id="{3F5276A0-BB7B-47C7-BA42-38689114D672}"/>
                  </a:ext>
                </a:extLst>
              </p:cNvPr>
              <p:cNvCxnSpPr/>
              <p:nvPr/>
            </p:nvCxnSpPr>
            <p:spPr>
              <a:xfrm>
                <a:off x="3925957" y="1152939"/>
                <a:ext cx="0" cy="36933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5986F242-D7DC-4A1B-8591-9E192D20E380}"/>
                </a:ext>
              </a:extLst>
            </p:cNvPr>
            <p:cNvSpPr txBox="1"/>
            <p:nvPr/>
          </p:nvSpPr>
          <p:spPr>
            <a:xfrm>
              <a:off x="4236905" y="1152939"/>
              <a:ext cx="14283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>
                  <a:latin typeface="Arial" panose="020B0604020202020204" pitchFamily="34" charset="0"/>
                  <a:cs typeface="Arial" panose="020B0604020202020204" pitchFamily="34" charset="0"/>
                </a:rPr>
                <a:t>miR-149-5p</a:t>
              </a:r>
              <a:endParaRPr lang="zh-TW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" name="群組 12">
              <a:extLst>
                <a:ext uri="{FF2B5EF4-FFF2-40B4-BE49-F238E27FC236}">
                  <a16:creationId xmlns:a16="http://schemas.microsoft.com/office/drawing/2014/main" id="{D00B139D-19E1-493F-B431-24811E70B606}"/>
                </a:ext>
              </a:extLst>
            </p:cNvPr>
            <p:cNvGrpSpPr/>
            <p:nvPr/>
          </p:nvGrpSpPr>
          <p:grpSpPr>
            <a:xfrm>
              <a:off x="5645425" y="1192695"/>
              <a:ext cx="596347" cy="289820"/>
              <a:chOff x="3478696" y="1152939"/>
              <a:chExt cx="447261" cy="369332"/>
            </a:xfrm>
          </p:grpSpPr>
          <p:cxnSp>
            <p:nvCxnSpPr>
              <p:cNvPr id="14" name="直線接點 13">
                <a:extLst>
                  <a:ext uri="{FF2B5EF4-FFF2-40B4-BE49-F238E27FC236}">
                    <a16:creationId xmlns:a16="http://schemas.microsoft.com/office/drawing/2014/main" id="{01F312F8-56A0-43D6-8E49-9ECAA7512167}"/>
                  </a:ext>
                </a:extLst>
              </p:cNvPr>
              <p:cNvCxnSpPr/>
              <p:nvPr/>
            </p:nvCxnSpPr>
            <p:spPr>
              <a:xfrm>
                <a:off x="3478696" y="1337605"/>
                <a:ext cx="44726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線接點 14">
                <a:extLst>
                  <a:ext uri="{FF2B5EF4-FFF2-40B4-BE49-F238E27FC236}">
                    <a16:creationId xmlns:a16="http://schemas.microsoft.com/office/drawing/2014/main" id="{0D4EE060-750C-4F85-AFA2-E2537E5F4647}"/>
                  </a:ext>
                </a:extLst>
              </p:cNvPr>
              <p:cNvCxnSpPr/>
              <p:nvPr/>
            </p:nvCxnSpPr>
            <p:spPr>
              <a:xfrm>
                <a:off x="3925957" y="1152939"/>
                <a:ext cx="0" cy="36933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3E13D2C7-6558-4228-8868-373024235FAD}"/>
                </a:ext>
              </a:extLst>
            </p:cNvPr>
            <p:cNvSpPr txBox="1"/>
            <p:nvPr/>
          </p:nvSpPr>
          <p:spPr>
            <a:xfrm>
              <a:off x="6423513" y="1129783"/>
              <a:ext cx="7724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>
                  <a:latin typeface="Arial" panose="020B0604020202020204" pitchFamily="34" charset="0"/>
                  <a:cs typeface="Arial" panose="020B0604020202020204" pitchFamily="34" charset="0"/>
                </a:rPr>
                <a:t>NFIB</a:t>
              </a:r>
              <a:endParaRPr lang="zh-TW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4238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900ABD8-A916-446A-90A9-B23E3DBE779C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0BA8A78-62AF-408B-8F46-394747CD1F80}"/>
              </a:ext>
            </a:extLst>
          </p:cNvPr>
          <p:cNvSpPr txBox="1"/>
          <p:nvPr/>
        </p:nvSpPr>
        <p:spPr>
          <a:xfrm>
            <a:off x="371760" y="92267"/>
            <a:ext cx="18143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BB549ACC-0221-463F-8599-48EBEE5F8BE6}"/>
              </a:ext>
            </a:extLst>
          </p:cNvPr>
          <p:cNvSpPr txBox="1"/>
          <p:nvPr/>
        </p:nvSpPr>
        <p:spPr>
          <a:xfrm>
            <a:off x="1715614" y="169145"/>
            <a:ext cx="107863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500" b="1" dirty="0">
                <a:latin typeface="Arial" panose="020B0604020202020204" pitchFamily="34" charset="0"/>
                <a:cs typeface="Arial" panose="020B0604020202020204" pitchFamily="34" charset="0"/>
              </a:rPr>
              <a:t>FUS promoted circHIF1A biogenesis and NFIB </a:t>
            </a:r>
          </a:p>
          <a:p>
            <a:pPr algn="ctr"/>
            <a:r>
              <a:rPr lang="en-US" altLang="zh-TW" sz="2500" b="1" dirty="0">
                <a:latin typeface="Arial" panose="020B0604020202020204" pitchFamily="34" charset="0"/>
                <a:cs typeface="Arial" panose="020B0604020202020204" pitchFamily="34" charset="0"/>
              </a:rPr>
              <a:t>enhanced transcription of FUS</a:t>
            </a:r>
            <a:endParaRPr lang="zh-TW" alt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68EC00B9-4CEE-467A-97B9-46675BDC592C}"/>
              </a:ext>
            </a:extLst>
          </p:cNvPr>
          <p:cNvGrpSpPr/>
          <p:nvPr/>
        </p:nvGrpSpPr>
        <p:grpSpPr>
          <a:xfrm>
            <a:off x="455221" y="1049314"/>
            <a:ext cx="5405520" cy="5348796"/>
            <a:chOff x="455221" y="1049314"/>
            <a:chExt cx="5405520" cy="5348796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1ADD0C34-2A61-4391-AD67-326B210E4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5221" y="1049314"/>
              <a:ext cx="5179110" cy="5348796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1EF3493C-DC75-4990-A9D1-CED88787C5A9}"/>
                </a:ext>
              </a:extLst>
            </p:cNvPr>
            <p:cNvSpPr/>
            <p:nvPr/>
          </p:nvSpPr>
          <p:spPr>
            <a:xfrm>
              <a:off x="5521910" y="1107797"/>
              <a:ext cx="186431" cy="2504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A1F6AC2C-2780-46CF-901E-FB32B69A906C}"/>
                </a:ext>
              </a:extLst>
            </p:cNvPr>
            <p:cNvSpPr/>
            <p:nvPr/>
          </p:nvSpPr>
          <p:spPr>
            <a:xfrm>
              <a:off x="5674310" y="1260197"/>
              <a:ext cx="186431" cy="2504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v</a:t>
              </a:r>
              <a:endParaRPr lang="zh-TW" altLang="en-US" dirty="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EAD47C28-D574-4F2F-81EB-262F875B7334}"/>
                </a:ext>
              </a:extLst>
            </p:cNvPr>
            <p:cNvSpPr/>
            <p:nvPr/>
          </p:nvSpPr>
          <p:spPr>
            <a:xfrm>
              <a:off x="5492347" y="2886290"/>
              <a:ext cx="186431" cy="2504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7F97F911-73BA-48CB-BF0F-AE1E7EB1D505}"/>
                </a:ext>
              </a:extLst>
            </p:cNvPr>
            <p:cNvSpPr/>
            <p:nvPr/>
          </p:nvSpPr>
          <p:spPr>
            <a:xfrm>
              <a:off x="5595919" y="4261898"/>
              <a:ext cx="186431" cy="2504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0C2D1431-1D12-4A11-A3F2-4E13CBA72D2A}"/>
                </a:ext>
              </a:extLst>
            </p:cNvPr>
            <p:cNvSpPr/>
            <p:nvPr/>
          </p:nvSpPr>
          <p:spPr>
            <a:xfrm>
              <a:off x="5540419" y="5819042"/>
              <a:ext cx="186431" cy="2504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4" name="圖片 13">
            <a:extLst>
              <a:ext uri="{FF2B5EF4-FFF2-40B4-BE49-F238E27FC236}">
                <a16:creationId xmlns:a16="http://schemas.microsoft.com/office/drawing/2014/main" id="{E74E5FD2-D559-4E14-B646-36B10975E8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-3340"/>
          <a:stretch/>
        </p:blipFill>
        <p:spPr>
          <a:xfrm>
            <a:off x="5963343" y="1807447"/>
            <a:ext cx="6124575" cy="4262080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B470E244-FF81-47D1-B34D-0466F930FE76}"/>
              </a:ext>
            </a:extLst>
          </p:cNvPr>
          <p:cNvSpPr/>
          <p:nvPr/>
        </p:nvSpPr>
        <p:spPr>
          <a:xfrm>
            <a:off x="5826710" y="2287209"/>
            <a:ext cx="363043" cy="1663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v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84456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900ABD8-A916-446A-90A9-B23E3DBE779C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0BA8A78-62AF-408B-8F46-394747CD1F80}"/>
              </a:ext>
            </a:extLst>
          </p:cNvPr>
          <p:cNvSpPr txBox="1"/>
          <p:nvPr/>
        </p:nvSpPr>
        <p:spPr>
          <a:xfrm>
            <a:off x="371760" y="92267"/>
            <a:ext cx="18143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D69C364-30FF-457A-B88B-8F44E1A5C74F}"/>
              </a:ext>
            </a:extLst>
          </p:cNvPr>
          <p:cNvSpPr txBox="1"/>
          <p:nvPr/>
        </p:nvSpPr>
        <p:spPr>
          <a:xfrm>
            <a:off x="1715614" y="169145"/>
            <a:ext cx="107863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500" b="1" dirty="0">
                <a:latin typeface="Arial" panose="020B0604020202020204" pitchFamily="34" charset="0"/>
                <a:cs typeface="Arial" panose="020B0604020202020204" pitchFamily="34" charset="0"/>
              </a:rPr>
              <a:t>FUS promoted circHIF1A biogenesis and NFIB </a:t>
            </a:r>
          </a:p>
          <a:p>
            <a:pPr algn="ctr"/>
            <a:r>
              <a:rPr lang="en-US" altLang="zh-TW" sz="2500" b="1" dirty="0">
                <a:latin typeface="Arial" panose="020B0604020202020204" pitchFamily="34" charset="0"/>
                <a:cs typeface="Arial" panose="020B0604020202020204" pitchFamily="34" charset="0"/>
              </a:rPr>
              <a:t>enhanced transcription of FUS</a:t>
            </a:r>
            <a:endParaRPr lang="zh-TW" alt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7BB2F6B-96BE-429A-AC3B-2C36560BBF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696"/>
          <a:stretch/>
        </p:blipFill>
        <p:spPr>
          <a:xfrm>
            <a:off x="2186131" y="1156290"/>
            <a:ext cx="3656363" cy="300245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3C7CBBF-F5B0-49A7-BAD4-4C053408C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579" y="4370422"/>
            <a:ext cx="11179769" cy="205701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57F54D5-E53F-4E63-BCC5-DDFAC6CA74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979"/>
          <a:stretch/>
        </p:blipFill>
        <p:spPr>
          <a:xfrm>
            <a:off x="7108799" y="1156290"/>
            <a:ext cx="3295830" cy="289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86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900ABD8-A916-446A-90A9-B23E3DBE779C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0BA8A78-62AF-408B-8F46-394747CD1F80}"/>
              </a:ext>
            </a:extLst>
          </p:cNvPr>
          <p:cNvSpPr txBox="1"/>
          <p:nvPr/>
        </p:nvSpPr>
        <p:spPr>
          <a:xfrm>
            <a:off x="371760" y="92267"/>
            <a:ext cx="18143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64D351E-3BAB-4043-9E0E-06B26C53F114}"/>
              </a:ext>
            </a:extLst>
          </p:cNvPr>
          <p:cNvSpPr txBox="1"/>
          <p:nvPr/>
        </p:nvSpPr>
        <p:spPr>
          <a:xfrm>
            <a:off x="1715614" y="169145"/>
            <a:ext cx="107863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500" b="1" dirty="0">
                <a:latin typeface="Arial" panose="020B0604020202020204" pitchFamily="34" charset="0"/>
                <a:cs typeface="Arial" panose="020B0604020202020204" pitchFamily="34" charset="0"/>
              </a:rPr>
              <a:t>FUS promoted circHIF1A biogenesis and NFIB </a:t>
            </a:r>
          </a:p>
          <a:p>
            <a:pPr algn="ctr"/>
            <a:r>
              <a:rPr lang="en-US" altLang="zh-TW" sz="2500" b="1" dirty="0">
                <a:latin typeface="Arial" panose="020B0604020202020204" pitchFamily="34" charset="0"/>
                <a:cs typeface="Arial" panose="020B0604020202020204" pitchFamily="34" charset="0"/>
              </a:rPr>
              <a:t>enhanced transcription of FUS</a:t>
            </a:r>
            <a:endParaRPr lang="zh-TW" alt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62F3325-46E6-4E40-BAAD-3E346DBE0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88" y="2073578"/>
            <a:ext cx="11424702" cy="4615277"/>
          </a:xfrm>
          <a:prstGeom prst="rect">
            <a:avLst/>
          </a:prstGeom>
        </p:spPr>
      </p:pic>
      <p:grpSp>
        <p:nvGrpSpPr>
          <p:cNvPr id="22" name="群組 21">
            <a:extLst>
              <a:ext uri="{FF2B5EF4-FFF2-40B4-BE49-F238E27FC236}">
                <a16:creationId xmlns:a16="http://schemas.microsoft.com/office/drawing/2014/main" id="{0022EDCD-90BB-43F1-8FC0-19ED3C0601FC}"/>
              </a:ext>
            </a:extLst>
          </p:cNvPr>
          <p:cNvGrpSpPr/>
          <p:nvPr/>
        </p:nvGrpSpPr>
        <p:grpSpPr>
          <a:xfrm>
            <a:off x="3347815" y="1252437"/>
            <a:ext cx="6283203" cy="392488"/>
            <a:chOff x="2811102" y="1172924"/>
            <a:chExt cx="6283203" cy="392488"/>
          </a:xfrm>
        </p:grpSpPr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D42CDD52-AFBF-4533-856F-7F2692AF104A}"/>
                </a:ext>
              </a:extLst>
            </p:cNvPr>
            <p:cNvSpPr txBox="1"/>
            <p:nvPr/>
          </p:nvSpPr>
          <p:spPr>
            <a:xfrm>
              <a:off x="8321887" y="1172924"/>
              <a:ext cx="7724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>
                  <a:latin typeface="Arial" panose="020B0604020202020204" pitchFamily="34" charset="0"/>
                  <a:cs typeface="Arial" panose="020B0604020202020204" pitchFamily="34" charset="0"/>
                </a:rPr>
                <a:t>NFIB</a:t>
              </a:r>
              <a:endParaRPr lang="zh-TW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662F9919-BE49-4034-9263-222F5AEE852A}"/>
                </a:ext>
              </a:extLst>
            </p:cNvPr>
            <p:cNvSpPr txBox="1"/>
            <p:nvPr/>
          </p:nvSpPr>
          <p:spPr>
            <a:xfrm>
              <a:off x="4124261" y="1196080"/>
              <a:ext cx="12925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>
                  <a:latin typeface="Arial" panose="020B0604020202020204" pitchFamily="34" charset="0"/>
                  <a:cs typeface="Arial" panose="020B0604020202020204" pitchFamily="34" charset="0"/>
                </a:rPr>
                <a:t>circHIF-1A</a:t>
              </a:r>
              <a:endParaRPr lang="zh-TW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84F79A7C-8859-4984-9C5C-1450A3EDE9D4}"/>
                </a:ext>
              </a:extLst>
            </p:cNvPr>
            <p:cNvGrpSpPr/>
            <p:nvPr/>
          </p:nvGrpSpPr>
          <p:grpSpPr>
            <a:xfrm>
              <a:off x="5416826" y="1235836"/>
              <a:ext cx="596347" cy="289820"/>
              <a:chOff x="3508512" y="1152939"/>
              <a:chExt cx="447261" cy="369332"/>
            </a:xfrm>
          </p:grpSpPr>
          <p:cxnSp>
            <p:nvCxnSpPr>
              <p:cNvPr id="15" name="直線接點 14">
                <a:extLst>
                  <a:ext uri="{FF2B5EF4-FFF2-40B4-BE49-F238E27FC236}">
                    <a16:creationId xmlns:a16="http://schemas.microsoft.com/office/drawing/2014/main" id="{09CD0F9B-F124-4429-9620-25EC3EB13B27}"/>
                  </a:ext>
                </a:extLst>
              </p:cNvPr>
              <p:cNvCxnSpPr>
                <a:stCxn id="8" idx="3"/>
              </p:cNvCxnSpPr>
              <p:nvPr/>
            </p:nvCxnSpPr>
            <p:spPr>
              <a:xfrm>
                <a:off x="3508512" y="1337605"/>
                <a:ext cx="44726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接點 15">
                <a:extLst>
                  <a:ext uri="{FF2B5EF4-FFF2-40B4-BE49-F238E27FC236}">
                    <a16:creationId xmlns:a16="http://schemas.microsoft.com/office/drawing/2014/main" id="{95CD1217-1F29-489A-BAD0-3CEBEEF8BD04}"/>
                  </a:ext>
                </a:extLst>
              </p:cNvPr>
              <p:cNvCxnSpPr/>
              <p:nvPr/>
            </p:nvCxnSpPr>
            <p:spPr>
              <a:xfrm>
                <a:off x="3948319" y="1152939"/>
                <a:ext cx="0" cy="36933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08259B7D-C842-4772-BB0C-AEE1B74AF8E7}"/>
                </a:ext>
              </a:extLst>
            </p:cNvPr>
            <p:cNvSpPr txBox="1"/>
            <p:nvPr/>
          </p:nvSpPr>
          <p:spPr>
            <a:xfrm>
              <a:off x="6135279" y="1196080"/>
              <a:ext cx="14283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>
                  <a:latin typeface="Arial" panose="020B0604020202020204" pitchFamily="34" charset="0"/>
                  <a:cs typeface="Arial" panose="020B0604020202020204" pitchFamily="34" charset="0"/>
                </a:rPr>
                <a:t>miR-149-5p</a:t>
              </a:r>
              <a:endParaRPr lang="zh-TW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7DB9FC8C-AE8C-4F71-B06E-20BE5039E3D5}"/>
                </a:ext>
              </a:extLst>
            </p:cNvPr>
            <p:cNvGrpSpPr/>
            <p:nvPr/>
          </p:nvGrpSpPr>
          <p:grpSpPr>
            <a:xfrm>
              <a:off x="7543799" y="1235836"/>
              <a:ext cx="596347" cy="289820"/>
              <a:chOff x="3478696" y="1152939"/>
              <a:chExt cx="447261" cy="369332"/>
            </a:xfrm>
          </p:grpSpPr>
          <p:cxnSp>
            <p:nvCxnSpPr>
              <p:cNvPr id="13" name="直線接點 12">
                <a:extLst>
                  <a:ext uri="{FF2B5EF4-FFF2-40B4-BE49-F238E27FC236}">
                    <a16:creationId xmlns:a16="http://schemas.microsoft.com/office/drawing/2014/main" id="{2419DF3E-4D74-41E5-9E4D-05CCB3DB24E2}"/>
                  </a:ext>
                </a:extLst>
              </p:cNvPr>
              <p:cNvCxnSpPr/>
              <p:nvPr/>
            </p:nvCxnSpPr>
            <p:spPr>
              <a:xfrm>
                <a:off x="3478696" y="1337605"/>
                <a:ext cx="44726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線接點 13">
                <a:extLst>
                  <a:ext uri="{FF2B5EF4-FFF2-40B4-BE49-F238E27FC236}">
                    <a16:creationId xmlns:a16="http://schemas.microsoft.com/office/drawing/2014/main" id="{94C1993D-9B4A-4EF0-98DD-4CD71A3F3722}"/>
                  </a:ext>
                </a:extLst>
              </p:cNvPr>
              <p:cNvCxnSpPr/>
              <p:nvPr/>
            </p:nvCxnSpPr>
            <p:spPr>
              <a:xfrm>
                <a:off x="3925957" y="1152939"/>
                <a:ext cx="0" cy="36933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18FF82CC-C04D-4932-8A16-54790F39078F}"/>
                </a:ext>
              </a:extLst>
            </p:cNvPr>
            <p:cNvSpPr txBox="1"/>
            <p:nvPr/>
          </p:nvSpPr>
          <p:spPr>
            <a:xfrm>
              <a:off x="2811102" y="1192909"/>
              <a:ext cx="6969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>
                  <a:latin typeface="Arial" panose="020B0604020202020204" pitchFamily="34" charset="0"/>
                  <a:cs typeface="Arial" panose="020B0604020202020204" pitchFamily="34" charset="0"/>
                </a:rPr>
                <a:t>FUS</a:t>
              </a:r>
              <a:endParaRPr lang="zh-TW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8" name="直線單箭頭接點 17">
              <a:extLst>
                <a:ext uri="{FF2B5EF4-FFF2-40B4-BE49-F238E27FC236}">
                  <a16:creationId xmlns:a16="http://schemas.microsoft.com/office/drawing/2014/main" id="{A8E3726E-7F4F-4A85-8FA5-013C3287A945}"/>
                </a:ext>
              </a:extLst>
            </p:cNvPr>
            <p:cNvCxnSpPr>
              <a:stCxn id="17" idx="3"/>
              <a:endCxn id="8" idx="1"/>
            </p:cNvCxnSpPr>
            <p:nvPr/>
          </p:nvCxnSpPr>
          <p:spPr>
            <a:xfrm>
              <a:off x="3508036" y="1377575"/>
              <a:ext cx="616225" cy="317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接點: 肘形 19">
              <a:extLst>
                <a:ext uri="{FF2B5EF4-FFF2-40B4-BE49-F238E27FC236}">
                  <a16:creationId xmlns:a16="http://schemas.microsoft.com/office/drawing/2014/main" id="{672C154E-C26C-451D-A925-0B6EE2597DDA}"/>
                </a:ext>
              </a:extLst>
            </p:cNvPr>
            <p:cNvCxnSpPr>
              <a:stCxn id="12" idx="2"/>
              <a:endCxn id="17" idx="2"/>
            </p:cNvCxnSpPr>
            <p:nvPr/>
          </p:nvCxnSpPr>
          <p:spPr>
            <a:xfrm rot="5400000">
              <a:off x="5923841" y="-1222015"/>
              <a:ext cx="19985" cy="5548527"/>
            </a:xfrm>
            <a:prstGeom prst="bentConnector3">
              <a:avLst>
                <a:gd name="adj1" fmla="val 1243858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9802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900ABD8-A916-446A-90A9-B23E3DBE779C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0BA8A78-62AF-408B-8F46-394747CD1F80}"/>
              </a:ext>
            </a:extLst>
          </p:cNvPr>
          <p:cNvSpPr txBox="1"/>
          <p:nvPr/>
        </p:nvSpPr>
        <p:spPr>
          <a:xfrm>
            <a:off x="371760" y="92267"/>
            <a:ext cx="18143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86784CC-4760-4663-AB99-9B74F1E88450}"/>
              </a:ext>
            </a:extLst>
          </p:cNvPr>
          <p:cNvSpPr txBox="1"/>
          <p:nvPr/>
        </p:nvSpPr>
        <p:spPr>
          <a:xfrm>
            <a:off x="1715614" y="169145"/>
            <a:ext cx="107863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500" b="1" dirty="0">
                <a:latin typeface="Arial" panose="020B0604020202020204" pitchFamily="34" charset="0"/>
                <a:cs typeface="Arial" panose="020B0604020202020204" pitchFamily="34" charset="0"/>
              </a:rPr>
              <a:t>FUS acted as an oncogene in TNBC cells</a:t>
            </a:r>
            <a:endParaRPr lang="zh-TW" alt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1D67651-E432-43A4-A32A-472ABBEEC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75" y="941958"/>
            <a:ext cx="1061085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103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94DD729-157B-45F9-9047-F2488F37D186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475AF4E-BB73-4025-A384-0E234C82E73B}"/>
              </a:ext>
            </a:extLst>
          </p:cNvPr>
          <p:cNvSpPr txBox="1"/>
          <p:nvPr/>
        </p:nvSpPr>
        <p:spPr>
          <a:xfrm>
            <a:off x="371760" y="92267"/>
            <a:ext cx="18143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DC4C79E-4385-4B2E-951A-FC3487B52AD4}"/>
              </a:ext>
            </a:extLst>
          </p:cNvPr>
          <p:cNvSpPr txBox="1"/>
          <p:nvPr/>
        </p:nvSpPr>
        <p:spPr>
          <a:xfrm>
            <a:off x="1715614" y="169145"/>
            <a:ext cx="10786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latin typeface="Arial" panose="020B0604020202020204" pitchFamily="34" charset="0"/>
                <a:cs typeface="Arial" panose="020B0604020202020204" pitchFamily="34" charset="0"/>
              </a:rPr>
              <a:t>CircHIF1A was upregulated in breast cancer tissues</a:t>
            </a:r>
          </a:p>
          <a:p>
            <a:pPr algn="ctr"/>
            <a:r>
              <a:rPr lang="en-US" altLang="zh-TW" sz="2800" b="1" dirty="0">
                <a:latin typeface="Arial" panose="020B0604020202020204" pitchFamily="34" charset="0"/>
                <a:cs typeface="Arial" panose="020B0604020202020204" pitchFamily="34" charset="0"/>
              </a:rPr>
              <a:t>and associated with metastasis and poor prognosis</a:t>
            </a:r>
            <a:endParaRPr lang="zh-TW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6C49F2B-D8B5-43F6-AC74-CC0B577B8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95" y="1791893"/>
            <a:ext cx="4336031" cy="396356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8B28EDC-A4F0-43EE-B3D1-64F5FCF3F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6500" y="1200130"/>
            <a:ext cx="5589925" cy="294844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1FA24CC0-736E-47FC-8EF0-F8CC507EE7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6500" y="4294239"/>
            <a:ext cx="5655077" cy="231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93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900ABD8-A916-446A-90A9-B23E3DBE779C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0BA8A78-62AF-408B-8F46-394747CD1F80}"/>
              </a:ext>
            </a:extLst>
          </p:cNvPr>
          <p:cNvSpPr txBox="1"/>
          <p:nvPr/>
        </p:nvSpPr>
        <p:spPr>
          <a:xfrm>
            <a:off x="371760" y="92267"/>
            <a:ext cx="18143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19A5591-1719-478D-87FD-1548A32BBBE4}"/>
              </a:ext>
            </a:extLst>
          </p:cNvPr>
          <p:cNvSpPr txBox="1"/>
          <p:nvPr/>
        </p:nvSpPr>
        <p:spPr>
          <a:xfrm>
            <a:off x="1715614" y="169145"/>
            <a:ext cx="107863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500" b="1" dirty="0">
                <a:latin typeface="Arial" panose="020B0604020202020204" pitchFamily="34" charset="0"/>
                <a:cs typeface="Arial" panose="020B0604020202020204" pitchFamily="34" charset="0"/>
              </a:rPr>
              <a:t>FUS acted as an oncogene in TNBC cells</a:t>
            </a:r>
            <a:endParaRPr lang="zh-TW" alt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C330CEE-D0D0-4AE2-93C5-91B18AE36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823" y="1251972"/>
            <a:ext cx="9508354" cy="499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74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900ABD8-A916-446A-90A9-B23E3DBE779C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0BA8A78-62AF-408B-8F46-394747CD1F80}"/>
              </a:ext>
            </a:extLst>
          </p:cNvPr>
          <p:cNvSpPr txBox="1"/>
          <p:nvPr/>
        </p:nvSpPr>
        <p:spPr>
          <a:xfrm>
            <a:off x="371760" y="92267"/>
            <a:ext cx="18143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B43AA88-6E92-4C60-B50A-3800B67401F3}"/>
              </a:ext>
            </a:extLst>
          </p:cNvPr>
          <p:cNvSpPr txBox="1"/>
          <p:nvPr/>
        </p:nvSpPr>
        <p:spPr>
          <a:xfrm>
            <a:off x="1715614" y="169145"/>
            <a:ext cx="107863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500" b="1" dirty="0">
                <a:latin typeface="Arial" panose="020B0604020202020204" pitchFamily="34" charset="0"/>
                <a:cs typeface="Arial" panose="020B0604020202020204" pitchFamily="34" charset="0"/>
              </a:rPr>
              <a:t>FUS acted as an oncogene in TNBC cells</a:t>
            </a:r>
            <a:endParaRPr lang="zh-TW" alt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2EAAA61-D6FC-4548-9636-92B840FC8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487" y="1184429"/>
            <a:ext cx="972502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4435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900ABD8-A916-446A-90A9-B23E3DBE779C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0BA8A78-62AF-408B-8F46-394747CD1F80}"/>
              </a:ext>
            </a:extLst>
          </p:cNvPr>
          <p:cNvSpPr txBox="1"/>
          <p:nvPr/>
        </p:nvSpPr>
        <p:spPr>
          <a:xfrm>
            <a:off x="371760" y="92267"/>
            <a:ext cx="18143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76DA3B8-B11A-486E-8A2A-D8356544F047}"/>
              </a:ext>
            </a:extLst>
          </p:cNvPr>
          <p:cNvSpPr txBox="1"/>
          <p:nvPr/>
        </p:nvSpPr>
        <p:spPr>
          <a:xfrm>
            <a:off x="1715614" y="169145"/>
            <a:ext cx="107863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CircHIF1A could be packaged into exosomes and detected in plasma</a:t>
            </a:r>
            <a:endParaRPr lang="zh-TW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187701D-F028-4AAD-90CB-EB7CCA63C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629" y="943774"/>
            <a:ext cx="10019186" cy="582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3027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900ABD8-A916-446A-90A9-B23E3DBE779C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0BA8A78-62AF-408B-8F46-394747CD1F80}"/>
              </a:ext>
            </a:extLst>
          </p:cNvPr>
          <p:cNvSpPr txBox="1"/>
          <p:nvPr/>
        </p:nvSpPr>
        <p:spPr>
          <a:xfrm>
            <a:off x="371760" y="92267"/>
            <a:ext cx="18143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2BBFBE0-22FF-4107-A735-1B230ED8FF8C}"/>
              </a:ext>
            </a:extLst>
          </p:cNvPr>
          <p:cNvSpPr txBox="1"/>
          <p:nvPr/>
        </p:nvSpPr>
        <p:spPr>
          <a:xfrm>
            <a:off x="1715614" y="169145"/>
            <a:ext cx="107863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latin typeface="Arial" panose="020B0604020202020204" pitchFamily="34" charset="0"/>
                <a:cs typeface="Arial" panose="020B0604020202020204" pitchFamily="34" charset="0"/>
              </a:rPr>
              <a:t>CircHIF1A could be packaged into exosomes and detected in plasma</a:t>
            </a:r>
            <a:endParaRPr lang="zh-TW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FF981A0-90EB-488B-B9A2-786AE36BC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19115"/>
            <a:ext cx="105156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153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900ABD8-A916-446A-90A9-B23E3DBE779C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0BA8A78-62AF-408B-8F46-394747CD1F80}"/>
              </a:ext>
            </a:extLst>
          </p:cNvPr>
          <p:cNvSpPr txBox="1"/>
          <p:nvPr/>
        </p:nvSpPr>
        <p:spPr>
          <a:xfrm>
            <a:off x="117634" y="92267"/>
            <a:ext cx="20507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8D13C0B-E18F-4342-907A-991C28C6C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9" y="553932"/>
            <a:ext cx="9188822" cy="60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2785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900ABD8-A916-446A-90A9-B23E3DBE779C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0BA8A78-62AF-408B-8F46-394747CD1F80}"/>
              </a:ext>
            </a:extLst>
          </p:cNvPr>
          <p:cNvSpPr txBox="1"/>
          <p:nvPr/>
        </p:nvSpPr>
        <p:spPr>
          <a:xfrm>
            <a:off x="371760" y="92267"/>
            <a:ext cx="18143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9391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900ABD8-A916-446A-90A9-B23E3DBE779C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0BA8A78-62AF-408B-8F46-394747CD1F80}"/>
              </a:ext>
            </a:extLst>
          </p:cNvPr>
          <p:cNvSpPr txBox="1"/>
          <p:nvPr/>
        </p:nvSpPr>
        <p:spPr>
          <a:xfrm>
            <a:off x="371760" y="92267"/>
            <a:ext cx="18143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494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8BF6821-3826-42C7-9E31-95C5637A7E65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4841AF5-4D7C-47B5-8510-8E336F68ED62}"/>
              </a:ext>
            </a:extLst>
          </p:cNvPr>
          <p:cNvSpPr txBox="1"/>
          <p:nvPr/>
        </p:nvSpPr>
        <p:spPr>
          <a:xfrm>
            <a:off x="371760" y="92267"/>
            <a:ext cx="18143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BDC6805-AAB6-4F5A-8281-CE36ED01BCB0}"/>
              </a:ext>
            </a:extLst>
          </p:cNvPr>
          <p:cNvSpPr txBox="1"/>
          <p:nvPr/>
        </p:nvSpPr>
        <p:spPr>
          <a:xfrm>
            <a:off x="1715614" y="169145"/>
            <a:ext cx="10786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latin typeface="Arial" panose="020B0604020202020204" pitchFamily="34" charset="0"/>
                <a:cs typeface="Arial" panose="020B0604020202020204" pitchFamily="34" charset="0"/>
              </a:rPr>
              <a:t>CircHIF1A was upregulated in breast cancer tissues</a:t>
            </a:r>
          </a:p>
          <a:p>
            <a:pPr algn="ctr"/>
            <a:r>
              <a:rPr lang="en-US" altLang="zh-TW" sz="2800" b="1" dirty="0">
                <a:latin typeface="Arial" panose="020B0604020202020204" pitchFamily="34" charset="0"/>
                <a:cs typeface="Arial" panose="020B0604020202020204" pitchFamily="34" charset="0"/>
              </a:rPr>
              <a:t>and associated with metastasis and poor prognosis</a:t>
            </a:r>
            <a:endParaRPr lang="zh-TW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8173D24-D785-4E81-9450-E8B0F65F0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48" y="1254744"/>
            <a:ext cx="11284253" cy="256573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8A8DA0D-9F5B-45CF-A8A8-E7E27CC44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204" y="3858779"/>
            <a:ext cx="10697592" cy="290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67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FFE083D-4DBA-4B18-8A5F-AA473203A756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EC67E7E-7EFA-44DD-B96F-2FF87AEF5DB4}"/>
              </a:ext>
            </a:extLst>
          </p:cNvPr>
          <p:cNvSpPr txBox="1"/>
          <p:nvPr/>
        </p:nvSpPr>
        <p:spPr>
          <a:xfrm>
            <a:off x="371760" y="92267"/>
            <a:ext cx="18143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47401D0-7D2D-49B5-BCF1-9456DA7C6B99}"/>
              </a:ext>
            </a:extLst>
          </p:cNvPr>
          <p:cNvSpPr txBox="1"/>
          <p:nvPr/>
        </p:nvSpPr>
        <p:spPr>
          <a:xfrm>
            <a:off x="1715614" y="169145"/>
            <a:ext cx="10786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latin typeface="Arial" panose="020B0604020202020204" pitchFamily="34" charset="0"/>
                <a:cs typeface="Arial" panose="020B0604020202020204" pitchFamily="34" charset="0"/>
              </a:rPr>
              <a:t>CircHIF1A was upregulated in breast cancer tissues</a:t>
            </a:r>
          </a:p>
          <a:p>
            <a:pPr algn="ctr"/>
            <a:r>
              <a:rPr lang="en-US" altLang="zh-TW" sz="2800" b="1" dirty="0">
                <a:latin typeface="Arial" panose="020B0604020202020204" pitchFamily="34" charset="0"/>
                <a:cs typeface="Arial" panose="020B0604020202020204" pitchFamily="34" charset="0"/>
              </a:rPr>
              <a:t>and associated with metastasis and poor prognosis</a:t>
            </a:r>
            <a:endParaRPr lang="zh-TW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4D6BE2F-F5D3-4A51-9A5E-63A9CC84A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07" y="2772951"/>
            <a:ext cx="11364152" cy="250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340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E7FFBD8-C26F-4AA8-A972-79EEA4C0A1AC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4B14698-0FFB-4F34-A3D0-4AB477D8A399}"/>
              </a:ext>
            </a:extLst>
          </p:cNvPr>
          <p:cNvSpPr txBox="1"/>
          <p:nvPr/>
        </p:nvSpPr>
        <p:spPr>
          <a:xfrm>
            <a:off x="371760" y="92267"/>
            <a:ext cx="18143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50ADDE2-CCD7-4F12-B5E9-2B8F64F001D6}"/>
              </a:ext>
            </a:extLst>
          </p:cNvPr>
          <p:cNvSpPr txBox="1"/>
          <p:nvPr/>
        </p:nvSpPr>
        <p:spPr>
          <a:xfrm>
            <a:off x="1715614" y="169145"/>
            <a:ext cx="107863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500" b="1" dirty="0">
                <a:latin typeface="Arial" panose="020B0604020202020204" pitchFamily="34" charset="0"/>
                <a:cs typeface="Arial" panose="020B0604020202020204" pitchFamily="34" charset="0"/>
              </a:rPr>
              <a:t>CircHIF1A promoted TNBC progression both in vitro and in vivo</a:t>
            </a:r>
            <a:endParaRPr lang="zh-TW" alt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14A8E5E-EAD1-4A91-9381-A56C38FE0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54" y="2310420"/>
            <a:ext cx="6716642" cy="313867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B062550-8441-4D5E-A11B-B231921B9E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379"/>
          <a:stretch/>
        </p:blipFill>
        <p:spPr>
          <a:xfrm>
            <a:off x="6880396" y="3660868"/>
            <a:ext cx="5076354" cy="2894131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3D47F03A-0642-41DB-802C-D650A4BAE560}"/>
              </a:ext>
            </a:extLst>
          </p:cNvPr>
          <p:cNvGrpSpPr/>
          <p:nvPr/>
        </p:nvGrpSpPr>
        <p:grpSpPr>
          <a:xfrm>
            <a:off x="6674857" y="1054262"/>
            <a:ext cx="5293948" cy="2140219"/>
            <a:chOff x="6734298" y="1378405"/>
            <a:chExt cx="5293948" cy="2140219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3268AC4F-6EDB-43DC-86A0-F9DD801107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0007"/>
            <a:stretch/>
          </p:blipFill>
          <p:spPr>
            <a:xfrm>
              <a:off x="9321831" y="1436729"/>
              <a:ext cx="2706415" cy="1952444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4DBD680C-3F8D-4FBD-A9EA-A41846C1C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51496"/>
            <a:stretch/>
          </p:blipFill>
          <p:spPr>
            <a:xfrm>
              <a:off x="6734298" y="1378405"/>
              <a:ext cx="3057771" cy="21402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0074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4986659-144E-441E-8544-294BC08B9B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744" t="10408" b="46543"/>
          <a:stretch/>
        </p:blipFill>
        <p:spPr>
          <a:xfrm>
            <a:off x="842200" y="4584434"/>
            <a:ext cx="2417082" cy="213286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C6623DEF-D0E8-4E2F-935A-CCBEF4C81247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342FED9-DD50-4B56-BE98-A4A39464A40E}"/>
              </a:ext>
            </a:extLst>
          </p:cNvPr>
          <p:cNvSpPr txBox="1"/>
          <p:nvPr/>
        </p:nvSpPr>
        <p:spPr>
          <a:xfrm>
            <a:off x="371760" y="92267"/>
            <a:ext cx="18143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6B420FC-E601-4FBF-A03C-E0174CB33892}"/>
              </a:ext>
            </a:extLst>
          </p:cNvPr>
          <p:cNvSpPr txBox="1"/>
          <p:nvPr/>
        </p:nvSpPr>
        <p:spPr>
          <a:xfrm>
            <a:off x="1715614" y="169145"/>
            <a:ext cx="107863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500" b="1" dirty="0">
                <a:latin typeface="Arial" panose="020B0604020202020204" pitchFamily="34" charset="0"/>
                <a:cs typeface="Arial" panose="020B0604020202020204" pitchFamily="34" charset="0"/>
              </a:rPr>
              <a:t>CircHIF1A promoted TNBC progression both in vitro and in vivo</a:t>
            </a:r>
            <a:endParaRPr lang="zh-TW" alt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3A6742E-9F9E-46EF-B130-5D66FD949A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9" r="27674"/>
          <a:stretch/>
        </p:blipFill>
        <p:spPr>
          <a:xfrm>
            <a:off x="767857" y="853323"/>
            <a:ext cx="4893207" cy="373111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F64571E-09D0-4CAF-A9B3-BB6BC9E035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744" t="56593"/>
          <a:stretch/>
        </p:blipFill>
        <p:spPr>
          <a:xfrm>
            <a:off x="3214460" y="4538240"/>
            <a:ext cx="2417082" cy="215061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1B9DB5C-B3BB-4F1D-A7F0-39EBBDD602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970"/>
          <a:stretch/>
        </p:blipFill>
        <p:spPr>
          <a:xfrm>
            <a:off x="6088205" y="775806"/>
            <a:ext cx="4893208" cy="388614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18906D1-2293-4058-96CE-9F1EE42E44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548" t="6893" r="207" b="49504"/>
          <a:stretch/>
        </p:blipFill>
        <p:spPr>
          <a:xfrm>
            <a:off x="6265951" y="4526032"/>
            <a:ext cx="2343202" cy="217503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D8103B1-D203-4030-A764-C0DB439EC5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755" t="54558"/>
          <a:stretch/>
        </p:blipFill>
        <p:spPr>
          <a:xfrm>
            <a:off x="8667733" y="4526032"/>
            <a:ext cx="2343202" cy="226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98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35BAC86-16CA-481E-900B-EAA658276EBE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FC39D709-1D61-409F-9D0B-C60A4F3FC71F}"/>
              </a:ext>
            </a:extLst>
          </p:cNvPr>
          <p:cNvSpPr txBox="1"/>
          <p:nvPr/>
        </p:nvSpPr>
        <p:spPr>
          <a:xfrm>
            <a:off x="371760" y="92267"/>
            <a:ext cx="18143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0AAB9C3-6B94-40C3-9A27-6E27557B1782}"/>
              </a:ext>
            </a:extLst>
          </p:cNvPr>
          <p:cNvSpPr txBox="1"/>
          <p:nvPr/>
        </p:nvSpPr>
        <p:spPr>
          <a:xfrm>
            <a:off x="1715614" y="169145"/>
            <a:ext cx="107863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500" b="1" dirty="0">
                <a:latin typeface="Arial" panose="020B0604020202020204" pitchFamily="34" charset="0"/>
                <a:cs typeface="Arial" panose="020B0604020202020204" pitchFamily="34" charset="0"/>
              </a:rPr>
              <a:t>CircHIF1A promoted TNBC progression both in vitro and in vivo</a:t>
            </a:r>
            <a:endParaRPr lang="zh-TW" alt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82B9C97-BCF2-4FCE-8D0E-603689E141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906"/>
          <a:stretch/>
        </p:blipFill>
        <p:spPr>
          <a:xfrm>
            <a:off x="549314" y="872374"/>
            <a:ext cx="5194539" cy="353276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74BDD43-F989-488E-B3C4-03B9909AC9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622"/>
          <a:stretch/>
        </p:blipFill>
        <p:spPr>
          <a:xfrm>
            <a:off x="6203697" y="872374"/>
            <a:ext cx="5292472" cy="386366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B111E7B-83FC-4291-A30B-BF83F78A57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449" b="49038"/>
          <a:stretch/>
        </p:blipFill>
        <p:spPr>
          <a:xfrm>
            <a:off x="759412" y="4520542"/>
            <a:ext cx="2582657" cy="213487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9668C62-DABE-4F3C-9292-FCA5398EC7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449" t="50813"/>
          <a:stretch/>
        </p:blipFill>
        <p:spPr>
          <a:xfrm>
            <a:off x="3118070" y="4560479"/>
            <a:ext cx="2625783" cy="209494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51356FF-CEF1-4F82-8981-D0E280C992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491" t="4713" b="45336"/>
          <a:stretch/>
        </p:blipFill>
        <p:spPr>
          <a:xfrm>
            <a:off x="6382945" y="4405136"/>
            <a:ext cx="2466988" cy="2189211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5098F129-8514-4903-A8EA-526E4BD129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491" t="55225"/>
          <a:stretch/>
        </p:blipFill>
        <p:spPr>
          <a:xfrm>
            <a:off x="8849933" y="4433789"/>
            <a:ext cx="2646236" cy="210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63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963F8FE-E67A-45D6-B342-68A11118BA72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8A51F8C-E122-4F99-949E-FFC56DC0F3D3}"/>
              </a:ext>
            </a:extLst>
          </p:cNvPr>
          <p:cNvSpPr txBox="1"/>
          <p:nvPr/>
        </p:nvSpPr>
        <p:spPr>
          <a:xfrm>
            <a:off x="371760" y="92267"/>
            <a:ext cx="18143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FA96131-ED58-472B-A6E0-34A28E4ABD60}"/>
              </a:ext>
            </a:extLst>
          </p:cNvPr>
          <p:cNvSpPr txBox="1"/>
          <p:nvPr/>
        </p:nvSpPr>
        <p:spPr>
          <a:xfrm>
            <a:off x="1715614" y="169145"/>
            <a:ext cx="107863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500" b="1" dirty="0">
                <a:latin typeface="Arial" panose="020B0604020202020204" pitchFamily="34" charset="0"/>
                <a:cs typeface="Arial" panose="020B0604020202020204" pitchFamily="34" charset="0"/>
              </a:rPr>
              <a:t>CircHIF1A promoted TNBC progression both in vitro and in vivo</a:t>
            </a:r>
            <a:endParaRPr lang="zh-TW" alt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4E10F349-0B3C-4B70-BF5C-2EA779E55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88621"/>
            <a:ext cx="8096250" cy="306705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F073F314-628B-4D6B-B6EA-63CE049F9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728" y="4129250"/>
            <a:ext cx="7658100" cy="2486025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AF2CF3FE-DFFF-4391-B77D-009D155D7B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586"/>
          <a:stretch/>
        </p:blipFill>
        <p:spPr>
          <a:xfrm>
            <a:off x="304800" y="3974230"/>
            <a:ext cx="3937615" cy="2714625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91BD7A5A-D098-42A6-AE9B-A8642470AB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850"/>
          <a:stretch/>
        </p:blipFill>
        <p:spPr>
          <a:xfrm>
            <a:off x="8181975" y="988620"/>
            <a:ext cx="3838853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81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7C7080B-DAA2-43C2-A8B7-6A32DBBB6B13}"/>
              </a:ext>
            </a:extLst>
          </p:cNvPr>
          <p:cNvSpPr/>
          <p:nvPr/>
        </p:nvSpPr>
        <p:spPr>
          <a:xfrm>
            <a:off x="0" y="0"/>
            <a:ext cx="2050741" cy="6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BD2C1FC-BBF9-4FC6-896A-D04F6E76037F}"/>
              </a:ext>
            </a:extLst>
          </p:cNvPr>
          <p:cNvSpPr txBox="1"/>
          <p:nvPr/>
        </p:nvSpPr>
        <p:spPr>
          <a:xfrm>
            <a:off x="371760" y="92267"/>
            <a:ext cx="18143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B62F2F5-8C9D-45A5-9DF3-221AF1A6D558}"/>
              </a:ext>
            </a:extLst>
          </p:cNvPr>
          <p:cNvSpPr txBox="1"/>
          <p:nvPr/>
        </p:nvSpPr>
        <p:spPr>
          <a:xfrm>
            <a:off x="1715614" y="169145"/>
            <a:ext cx="107863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500" b="1" dirty="0">
                <a:latin typeface="Arial" panose="020B0604020202020204" pitchFamily="34" charset="0"/>
                <a:cs typeface="Arial" panose="020B0604020202020204" pitchFamily="34" charset="0"/>
              </a:rPr>
              <a:t>CircHIF1A promoted NFIB expression and nuclear translocation</a:t>
            </a:r>
          </a:p>
          <a:p>
            <a:pPr algn="ctr"/>
            <a:r>
              <a:rPr lang="en-US" altLang="zh-TW" sz="2500" b="1" dirty="0">
                <a:latin typeface="Arial" panose="020B0604020202020204" pitchFamily="34" charset="0"/>
                <a:cs typeface="Arial" panose="020B0604020202020204" pitchFamily="34" charset="0"/>
              </a:rPr>
              <a:t>via post-transcriptional and post-translational modulation</a:t>
            </a:r>
            <a:endParaRPr lang="zh-TW" altLang="en-US" sz="2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1F180C0-0C46-4886-BFBB-AB48270A4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60" y="1200612"/>
            <a:ext cx="6801397" cy="251410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22287D2-1C97-4921-8B35-AD5092FF4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593" y="1128466"/>
            <a:ext cx="3168114" cy="265839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99D1EFD-59ED-466B-9041-735F58817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043" y="3786859"/>
            <a:ext cx="2956403" cy="271320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47861B4F-0C10-4844-A6E8-CAC2DBDD43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8846" y="3956552"/>
            <a:ext cx="6090081" cy="264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07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A35ECA0AD592E644BD64EB740B6C1D78" ma:contentTypeVersion="11" ma:contentTypeDescription="建立新的文件。" ma:contentTypeScope="" ma:versionID="88f8c5993b5e2e410f708faf29a23790">
  <xsd:schema xmlns:xsd="http://www.w3.org/2001/XMLSchema" xmlns:xs="http://www.w3.org/2001/XMLSchema" xmlns:p="http://schemas.microsoft.com/office/2006/metadata/properties" xmlns:ns3="ab9fe207-d42d-4d22-8367-b75f813ac15e" targetNamespace="http://schemas.microsoft.com/office/2006/metadata/properties" ma:root="true" ma:fieldsID="a792c87dea708684acf0373310f8cbcb" ns3:_="">
    <xsd:import namespace="ab9fe207-d42d-4d22-8367-b75f813ac15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9fe207-d42d-4d22-8367-b75f813ac1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DF1D054-7604-4A3D-8299-F890318BB8C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FBF9CB-F56B-4CC3-9CFE-2D65773F6B50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ab9fe207-d42d-4d22-8367-b75f813ac15e"/>
  </ds:schemaRefs>
</ds:datastoreItem>
</file>

<file path=customXml/itemProps3.xml><?xml version="1.0" encoding="utf-8"?>
<ds:datastoreItem xmlns:ds="http://schemas.openxmlformats.org/officeDocument/2006/customXml" ds:itemID="{6A0AA08E-DA5F-4D5D-942B-7AC8B36C2623}">
  <ds:schemaRefs>
    <ds:schemaRef ds:uri="http://schemas.microsoft.com/office/2006/metadata/properties"/>
    <ds:schemaRef ds:uri="http://www.w3.org/2000/xmln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2869</TotalTime>
  <Words>441</Words>
  <Application>Microsoft Office PowerPoint</Application>
  <PresentationFormat>寬螢幕</PresentationFormat>
  <Paragraphs>92</Paragraphs>
  <Slides>26</Slides>
  <Notes>8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27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Y C</dc:creator>
  <cp:lastModifiedBy>柯怡君</cp:lastModifiedBy>
  <cp:revision>8</cp:revision>
  <dcterms:created xsi:type="dcterms:W3CDTF">2022-03-10T10:14:31Z</dcterms:created>
  <dcterms:modified xsi:type="dcterms:W3CDTF">2022-03-13T17:14:46Z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0x010100A35ECA0AD592E644BD64EB740B6C1D78</vt:lpwstr>
  </property>
</Properties>
</file>