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71" r:id="rId4"/>
    <p:sldMasterId id="214748367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slide" Target="slides/slide74.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slide" Target="slides/slide69.xml"/><Relationship Id="rId30" Type="http://schemas.openxmlformats.org/officeDocument/2006/relationships/slide" Target="slides/slide24.xml"/><Relationship Id="rId74" Type="http://schemas.openxmlformats.org/officeDocument/2006/relationships/slide" Target="slides/slide68.xml"/><Relationship Id="rId33" Type="http://schemas.openxmlformats.org/officeDocument/2006/relationships/slide" Target="slides/slide27.xml"/><Relationship Id="rId77" Type="http://schemas.openxmlformats.org/officeDocument/2006/relationships/slide" Target="slides/slide71.xml"/><Relationship Id="rId32" Type="http://schemas.openxmlformats.org/officeDocument/2006/relationships/slide" Target="slides/slide26.xml"/><Relationship Id="rId76" Type="http://schemas.openxmlformats.org/officeDocument/2006/relationships/slide" Target="slides/slide70.xml"/><Relationship Id="rId35" Type="http://schemas.openxmlformats.org/officeDocument/2006/relationships/slide" Target="slides/slide29.xml"/><Relationship Id="rId79" Type="http://schemas.openxmlformats.org/officeDocument/2006/relationships/slide" Target="slides/slide73.xml"/><Relationship Id="rId34" Type="http://schemas.openxmlformats.org/officeDocument/2006/relationships/slide" Target="slides/slide28.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fde160be3b_3_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 name="Google Shape;137;gfde160be3b_3_8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 name="Google Shape;138;gfde160be3b_3_8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fde160be3b_3_3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gfde160be3b_3_3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 name="Google Shape;283;gfde160be3b_3_3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145707481b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 name="Google Shape;312;g145707481b7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3" name="Google Shape;313;g145707481b7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142b3f4b365_0_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g142b3f4b365_0_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1" name="Google Shape;331;g142b3f4b365_0_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fde160be3b_3_4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5" name="Google Shape;355;gfde160be3b_3_40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6" name="Google Shape;356;gfde160be3b_3_40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142f0195d76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7" name="Google Shape;367;g142f0195d76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8" name="Google Shape;368;g142f0195d76_0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142f0195d76_0_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6" name="Google Shape;386;g142f0195d76_0_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7" name="Google Shape;387;g142f0195d76_0_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142f0195d76_0_1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7" name="Google Shape;437;g142f0195d76_0_1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8" name="Google Shape;438;g142f0195d76_0_1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142f0195d76_0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6" name="Google Shape;466;g142f0195d76_0_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7" name="Google Shape;467;g142f0195d76_0_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142f0195d76_0_2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 name="Google Shape;476;g142f0195d76_0_2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7" name="Google Shape;477;g142f0195d76_0_2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14564c64f64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6" name="Google Shape;486;g14564c64f64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7" name="Google Shape;487;g14564c64f64_0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fde160be3b_3_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gfde160be3b_3_10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 name="Google Shape;155;gfde160be3b_3_10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14564c64f64_0_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0" name="Google Shape;500;g14564c64f64_0_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1" name="Google Shape;501;g14564c64f64_0_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14564c64f64_0_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9" name="Google Shape;519;g14564c64f64_0_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0" name="Google Shape;520;g14564c64f64_0_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14564c64f64_0_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8" name="Google Shape;568;g14564c64f64_0_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9" name="Google Shape;569;g14564c64f64_0_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14564c64f64_0_1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7" name="Google Shape;577;g14564c64f64_0_1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8" name="Google Shape;578;g14564c64f64_0_1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14564c64f64_0_1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6" name="Google Shape;586;g14564c64f64_0_1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7" name="Google Shape;587;g14564c64f64_0_1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14564c64f64_0_1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6" name="Google Shape;596;g14564c64f64_0_1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7" name="Google Shape;597;g14564c64f64_0_1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14564c64f64_0_1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6" name="Google Shape;606;g14564c64f64_0_1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7" name="Google Shape;607;g14564c64f64_0_1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14564c64f64_0_1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5" name="Google Shape;615;g14564c64f64_0_1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6" name="Google Shape;616;g14564c64f64_0_1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14564c64f64_0_2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4" name="Google Shape;624;g14564c64f64_0_2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5" name="Google Shape;625;g14564c64f64_0_2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14564c64f64_0_2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3" name="Google Shape;633;g14564c64f64_0_2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4" name="Google Shape;634;g14564c64f64_0_2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fde160be3b_3_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gfde160be3b_3_1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 name="Google Shape;176;gfde160be3b_3_1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14564c64f64_0_2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2" name="Google Shape;642;g14564c64f64_0_2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3" name="Google Shape;643;g14564c64f64_0_2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14564c64f64_0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1" name="Google Shape;651;g14564c64f64_0_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2" name="Google Shape;652;g14564c64f64_0_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14564c64f64_0_2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5" name="Google Shape;665;g14564c64f64_0_2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6" name="Google Shape;666;g14564c64f64_0_2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14564c64f64_0_2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5" name="Google Shape;685;g14564c64f64_0_2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6" name="Google Shape;686;g14564c64f64_0_2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14564c64f64_0_3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1" name="Google Shape;721;g14564c64f64_0_3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2" name="Google Shape;722;g14564c64f64_0_3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g14564c64f64_0_4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0" name="Google Shape;730;g14564c64f64_0_4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1" name="Google Shape;731;g14564c64f64_0_4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14564c64f64_0_4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0" name="Google Shape;740;g14564c64f64_0_4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1" name="Google Shape;741;g14564c64f64_0_4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14564c64f64_0_4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9" name="Google Shape;749;g14564c64f64_0_4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0" name="Google Shape;750;g14564c64f64_0_4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g14564c64f64_0_4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8" name="Google Shape;758;g14564c64f64_0_4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9" name="Google Shape;759;g14564c64f64_0_4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14564c64f64_0_4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7" name="Google Shape;767;g14564c64f64_0_4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8" name="Google Shape;768;g14564c64f64_0_4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144096f49b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 name="Google Shape;187;g144096f49bc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TW"/>
              <a:t>恭喜你們考上台大，這應該是最老掉牙的開場，但下一句應該接的是，從你們錄取的那一刻起，可以享受這短暫的光環，但希望你們入學後可以放下它。</a:t>
            </a:r>
            <a:endParaRPr/>
          </a:p>
          <a:p>
            <a:pPr indent="0" lvl="0" marL="0" rtl="0" algn="l">
              <a:spcBef>
                <a:spcPts val="0"/>
              </a:spcBef>
              <a:spcAft>
                <a:spcPts val="0"/>
              </a:spcAft>
              <a:buNone/>
            </a:pPr>
            <a:r>
              <a:rPr lang="zh-TW"/>
              <a:t>為什麼呢?</a:t>
            </a:r>
            <a:endParaRPr/>
          </a:p>
          <a:p>
            <a:pPr indent="0" lvl="0" marL="0" rtl="0" algn="l">
              <a:spcBef>
                <a:spcPts val="0"/>
              </a:spcBef>
              <a:spcAft>
                <a:spcPts val="0"/>
              </a:spcAft>
              <a:buNone/>
            </a:pPr>
            <a:r>
              <a:rPr lang="zh-TW"/>
              <a:t>在台灣傳統的教育體制下，我們常被灌輸應該要上甚麼學校未來才會怎樣，但是事實真的是如此嗎?</a:t>
            </a:r>
            <a:endParaRPr/>
          </a:p>
          <a:p>
            <a:pPr indent="0" lvl="0" marL="0" rtl="0" algn="l">
              <a:spcBef>
                <a:spcPts val="0"/>
              </a:spcBef>
              <a:spcAft>
                <a:spcPts val="0"/>
              </a:spcAft>
              <a:buNone/>
            </a:pPr>
            <a:r>
              <a:rPr lang="zh-TW"/>
              <a:t>貼標籤的文化一直都存在在這病態的社會，所以我們常被迫走向自己不喜歡的道路就為了成就長輩的理想及期待，從小我們為了贏在起跑點就接受各種先修班補習班的訓練，</a:t>
            </a:r>
            <a:endParaRPr/>
          </a:p>
          <a:p>
            <a:pPr indent="0" lvl="0" marL="0" rtl="0" algn="l">
              <a:spcBef>
                <a:spcPts val="0"/>
              </a:spcBef>
              <a:spcAft>
                <a:spcPts val="0"/>
              </a:spcAft>
              <a:buNone/>
            </a:pPr>
            <a:r>
              <a:rPr lang="zh-TW"/>
              <a:t>我們的幼稚園為了長輩期待的小學而努力，我們的小學為了</a:t>
            </a:r>
            <a:r>
              <a:rPr lang="zh-TW">
                <a:solidFill>
                  <a:schemeClr val="dk1"/>
                </a:solidFill>
              </a:rPr>
              <a:t>長輩期待的</a:t>
            </a:r>
            <a:r>
              <a:rPr lang="zh-TW"/>
              <a:t>國中而努力，我們的國中為了</a:t>
            </a:r>
            <a:r>
              <a:rPr lang="zh-TW">
                <a:solidFill>
                  <a:schemeClr val="dk1"/>
                </a:solidFill>
              </a:rPr>
              <a:t>長輩期待的</a:t>
            </a:r>
            <a:r>
              <a:rPr lang="zh-TW"/>
              <a:t>高中而努力，我們的高中為了</a:t>
            </a:r>
            <a:r>
              <a:rPr lang="zh-TW">
                <a:solidFill>
                  <a:schemeClr val="dk1"/>
                </a:solidFill>
              </a:rPr>
              <a:t>長輩期待的</a:t>
            </a:r>
            <a:r>
              <a:rPr lang="zh-TW"/>
              <a:t>大學而努力，我們的大學為了</a:t>
            </a:r>
            <a:r>
              <a:rPr lang="zh-TW">
                <a:solidFill>
                  <a:schemeClr val="dk1"/>
                </a:solidFill>
              </a:rPr>
              <a:t>長輩期待的</a:t>
            </a:r>
            <a:r>
              <a:rPr lang="zh-TW"/>
              <a:t>研究所努力，那我們的研究所為了甚麼努力?</a:t>
            </a:r>
            <a:endParaRPr/>
          </a:p>
          <a:p>
            <a:pPr indent="0" lvl="0" marL="0" rtl="0" algn="l">
              <a:spcBef>
                <a:spcPts val="0"/>
              </a:spcBef>
              <a:spcAft>
                <a:spcPts val="0"/>
              </a:spcAft>
              <a:buNone/>
            </a:pPr>
            <a:r>
              <a:rPr lang="zh-TW"/>
              <a:t>從這一刻起，我們是為了自己而努力，所以請你放下台大，你才能重新認識自己，不再為了別人而活。</a:t>
            </a:r>
            <a:endParaRPr/>
          </a:p>
        </p:txBody>
      </p:sp>
      <p:sp>
        <p:nvSpPr>
          <p:cNvPr id="188" name="Google Shape;188;g144096f49bc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g14564c64f64_0_6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6" name="Google Shape;776;g14564c64f64_0_6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7" name="Google Shape;777;g14564c64f64_0_6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14564c64f64_0_5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2" name="Google Shape;792;g14564c64f64_0_5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3" name="Google Shape;793;g14564c64f64_0_5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14564c64f64_0_5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0" name="Google Shape;810;g14564c64f64_0_5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1" name="Google Shape;811;g14564c64f64_0_5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14564c64f64_0_5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0" name="Google Shape;840;g14564c64f64_0_5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1" name="Google Shape;841;g14564c64f64_0_5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g14564c64f64_0_5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9" name="Google Shape;849;g14564c64f64_0_5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0" name="Google Shape;850;g14564c64f64_0_5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g14564c64f64_0_6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8" name="Google Shape;858;g14564c64f64_0_6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9" name="Google Shape;859;g14564c64f64_0_6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g14564c64f64_0_6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2" name="Google Shape;872;g14564c64f64_0_6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3" name="Google Shape;873;g14564c64f64_0_6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g14564a3910f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0" name="Google Shape;890;g14564a3910f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1" name="Google Shape;891;g14564a3910f_0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g14564c64f64_0_7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6" name="Google Shape;916;g14564c64f64_0_7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7" name="Google Shape;917;g14564c64f64_0_7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g14564a3910f_0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1" name="Google Shape;941;g14564a3910f_0_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2" name="Google Shape;942;g14564a3910f_0_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144096f49bc_0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 name="Google Shape;199;g144096f49bc_0_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zh-TW">
                <a:solidFill>
                  <a:schemeClr val="dk1"/>
                </a:solidFill>
              </a:rPr>
              <a:t>經過過去幾年的觀察，我發現台灣在就學的期間好像只要遵從一套公式生活，就能獲得社會的掌聲及同儕的擁護，例如:念好書"並"成為聽話的孩子。於是我們漸漸有目的性的去做某件事(考試會考的我才看，考古會考的我才看)(老師喜歡甚麼我就做甚麼)，深怕多做了一些額外的事我就在這場競賽當中失去資格。有多久我們忘記自己曾是那個對於這個社會充滿好期的個體?</a:t>
            </a:r>
            <a:endParaRPr>
              <a:solidFill>
                <a:schemeClr val="dk1"/>
              </a:solidFill>
            </a:endParaRPr>
          </a:p>
          <a:p>
            <a:pPr indent="0" lvl="0" marL="0" rtl="0" algn="l">
              <a:spcBef>
                <a:spcPts val="0"/>
              </a:spcBef>
              <a:spcAft>
                <a:spcPts val="0"/>
              </a:spcAft>
              <a:buNone/>
            </a:pPr>
            <a:r>
              <a:rPr lang="zh-TW">
                <a:solidFill>
                  <a:schemeClr val="dk1"/>
                </a:solidFill>
              </a:rPr>
              <a:t>然而，那些曾經看似順遂的事情都會在你走出象徵人生勝利組的象牙塔後一切破滅，即:畢業即失業，待業的待業，轉行的轉行，或是學習新的技能去適應新的職位。當然也有人自嘲去當一個社畜，領個基本底薪做自己不喜歡的事，做了幾個月就炒掉了自己的老闆。</a:t>
            </a:r>
            <a:endParaRPr>
              <a:solidFill>
                <a:schemeClr val="dk1"/>
              </a:solidFill>
            </a:endParaRPr>
          </a:p>
          <a:p>
            <a:pPr indent="0" lvl="0" marL="0" rtl="0" algn="l">
              <a:spcBef>
                <a:spcPts val="0"/>
              </a:spcBef>
              <a:spcAft>
                <a:spcPts val="0"/>
              </a:spcAft>
              <a:buNone/>
            </a:pPr>
            <a:r>
              <a:rPr lang="zh-TW">
                <a:solidFill>
                  <a:schemeClr val="dk1"/>
                </a:solidFill>
              </a:rPr>
              <a:t>後來我也聽了很多出過社會的學長姐回來分享自己的心得，每個人最常提到的就是解決問題的能力，但我不認為這是一個適合就學中的學生能得到的答案，然而自己出來教學後慢慢的才了解研究所的意義是甚麼，研究所最重要三點我希望你們要記住:</a:t>
            </a:r>
            <a:endParaRPr>
              <a:solidFill>
                <a:schemeClr val="dk1"/>
              </a:solidFill>
            </a:endParaRPr>
          </a:p>
          <a:p>
            <a:pPr indent="-298450" lvl="0" marL="457200" rtl="0" algn="l">
              <a:spcBef>
                <a:spcPts val="0"/>
              </a:spcBef>
              <a:spcAft>
                <a:spcPts val="0"/>
              </a:spcAft>
              <a:buClr>
                <a:schemeClr val="dk1"/>
              </a:buClr>
              <a:buSzPts val="1100"/>
              <a:buAutoNum type="arabicPeriod"/>
            </a:pPr>
            <a:r>
              <a:rPr lang="zh-TW">
                <a:solidFill>
                  <a:schemeClr val="dk1"/>
                </a:solidFill>
              </a:rPr>
              <a:t>過去我們都遵從一套範式生活，從今天起你要學習習慣未知的世界，培養如何受挫之後還能樂觀的面對明天的能力。(失敗是常態)</a:t>
            </a:r>
            <a:endParaRPr>
              <a:solidFill>
                <a:schemeClr val="dk1"/>
              </a:solidFill>
            </a:endParaRPr>
          </a:p>
          <a:p>
            <a:pPr indent="-298450" lvl="0" marL="457200" rtl="0" algn="l">
              <a:spcBef>
                <a:spcPts val="0"/>
              </a:spcBef>
              <a:spcAft>
                <a:spcPts val="0"/>
              </a:spcAft>
              <a:buClr>
                <a:schemeClr val="dk1"/>
              </a:buClr>
              <a:buSzPts val="1100"/>
              <a:buAutoNum type="arabicPeriod"/>
            </a:pPr>
            <a:r>
              <a:rPr lang="zh-TW">
                <a:solidFill>
                  <a:schemeClr val="dk1"/>
                </a:solidFill>
              </a:rPr>
              <a:t>提早知道自己適合做甚麼，可以多方嘗試(實習也好，查資料也好)，事先從你想做的職位當中學到你應該要會的工作技能。(提早準備)</a:t>
            </a:r>
            <a:endParaRPr>
              <a:solidFill>
                <a:schemeClr val="dk1"/>
              </a:solidFill>
            </a:endParaRPr>
          </a:p>
          <a:p>
            <a:pPr indent="-298450" lvl="0" marL="457200" rtl="0" algn="l">
              <a:spcBef>
                <a:spcPts val="0"/>
              </a:spcBef>
              <a:spcAft>
                <a:spcPts val="0"/>
              </a:spcAft>
              <a:buClr>
                <a:schemeClr val="dk1"/>
              </a:buClr>
              <a:buSzPts val="1100"/>
              <a:buAutoNum type="arabicPeriod"/>
            </a:pPr>
            <a:r>
              <a:rPr lang="zh-TW">
                <a:solidFill>
                  <a:schemeClr val="dk1"/>
                </a:solidFill>
              </a:rPr>
              <a:t>了解解決問題的能力是甚麼，應該要先了解你們的問題是甚麼。遇到問題請先拆解問題，從本質出發。(因果關係)</a:t>
            </a:r>
            <a:endParaRPr>
              <a:solidFill>
                <a:schemeClr val="dk1"/>
              </a:solidFill>
            </a:endParaRPr>
          </a:p>
        </p:txBody>
      </p:sp>
      <p:sp>
        <p:nvSpPr>
          <p:cNvPr id="200" name="Google Shape;200;g144096f49bc_0_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g14564a3910f_0_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0" name="Google Shape;950;g14564a3910f_0_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1" name="Google Shape;951;g14564a3910f_0_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g14564a3910f_0_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9" name="Google Shape;959;g14564a3910f_0_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0" name="Google Shape;960;g14564a3910f_0_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g14564a3910f_0_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8" name="Google Shape;968;g14564a3910f_0_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9" name="Google Shape;969;g14564a3910f_0_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5" name="Shape 975"/>
        <p:cNvGrpSpPr/>
        <p:nvPr/>
      </p:nvGrpSpPr>
      <p:grpSpPr>
        <a:xfrm>
          <a:off x="0" y="0"/>
          <a:ext cx="0" cy="0"/>
          <a:chOff x="0" y="0"/>
          <a:chExt cx="0" cy="0"/>
        </a:xfrm>
      </p:grpSpPr>
      <p:sp>
        <p:nvSpPr>
          <p:cNvPr id="976" name="Google Shape;976;g14564a3910f_0_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7" name="Google Shape;977;g14564a3910f_0_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8" name="Google Shape;978;g14564a3910f_0_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4" name="Shape 984"/>
        <p:cNvGrpSpPr/>
        <p:nvPr/>
      </p:nvGrpSpPr>
      <p:grpSpPr>
        <a:xfrm>
          <a:off x="0" y="0"/>
          <a:ext cx="0" cy="0"/>
          <a:chOff x="0" y="0"/>
          <a:chExt cx="0" cy="0"/>
        </a:xfrm>
      </p:grpSpPr>
      <p:sp>
        <p:nvSpPr>
          <p:cNvPr id="985" name="Google Shape;985;g14564a3910f_0_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6" name="Google Shape;986;g14564a3910f_0_1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7" name="Google Shape;987;g14564a3910f_0_1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g14564a3910f_0_1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5" name="Google Shape;995;g14564a3910f_0_1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6" name="Google Shape;996;g14564a3910f_0_1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2" name="Shape 1002"/>
        <p:cNvGrpSpPr/>
        <p:nvPr/>
      </p:nvGrpSpPr>
      <p:grpSpPr>
        <a:xfrm>
          <a:off x="0" y="0"/>
          <a:ext cx="0" cy="0"/>
          <a:chOff x="0" y="0"/>
          <a:chExt cx="0" cy="0"/>
        </a:xfrm>
      </p:grpSpPr>
      <p:sp>
        <p:nvSpPr>
          <p:cNvPr id="1003" name="Google Shape;1003;g14564a3910f_0_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4" name="Google Shape;1004;g14564a3910f_0_1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5" name="Google Shape;1005;g14564a3910f_0_1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6" name="Shape 1016"/>
        <p:cNvGrpSpPr/>
        <p:nvPr/>
      </p:nvGrpSpPr>
      <p:grpSpPr>
        <a:xfrm>
          <a:off x="0" y="0"/>
          <a:ext cx="0" cy="0"/>
          <a:chOff x="0" y="0"/>
          <a:chExt cx="0" cy="0"/>
        </a:xfrm>
      </p:grpSpPr>
      <p:sp>
        <p:nvSpPr>
          <p:cNvPr id="1017" name="Google Shape;1017;g14564a3910f_0_1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8" name="Google Shape;1018;g14564a3910f_0_1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9" name="Google Shape;1019;g14564a3910f_0_1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4" name="Shape 1034"/>
        <p:cNvGrpSpPr/>
        <p:nvPr/>
      </p:nvGrpSpPr>
      <p:grpSpPr>
        <a:xfrm>
          <a:off x="0" y="0"/>
          <a:ext cx="0" cy="0"/>
          <a:chOff x="0" y="0"/>
          <a:chExt cx="0" cy="0"/>
        </a:xfrm>
      </p:grpSpPr>
      <p:sp>
        <p:nvSpPr>
          <p:cNvPr id="1035" name="Google Shape;1035;g14564a3910f_0_1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6" name="Google Shape;1036;g14564a3910f_0_1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7" name="Google Shape;1037;g14564a3910f_0_1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g14564a3910f_0_1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5" name="Google Shape;1055;g14564a3910f_0_1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6" name="Google Shape;1056;g14564a3910f_0_1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144096f49bc_0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 name="Google Shape;211;g144096f49bc_0_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t/>
            </a:r>
            <a:endParaRPr/>
          </a:p>
        </p:txBody>
      </p:sp>
      <p:sp>
        <p:nvSpPr>
          <p:cNvPr id="212" name="Google Shape;212;g144096f49bc_0_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4" name="Shape 1064"/>
        <p:cNvGrpSpPr/>
        <p:nvPr/>
      </p:nvGrpSpPr>
      <p:grpSpPr>
        <a:xfrm>
          <a:off x="0" y="0"/>
          <a:ext cx="0" cy="0"/>
          <a:chOff x="0" y="0"/>
          <a:chExt cx="0" cy="0"/>
        </a:xfrm>
      </p:grpSpPr>
      <p:sp>
        <p:nvSpPr>
          <p:cNvPr id="1065" name="Google Shape;1065;g14564a3910f_0_2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6" name="Google Shape;1066;g14564a3910f_0_2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7" name="Google Shape;1067;g14564a3910f_0_2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4" name="Shape 1074"/>
        <p:cNvGrpSpPr/>
        <p:nvPr/>
      </p:nvGrpSpPr>
      <p:grpSpPr>
        <a:xfrm>
          <a:off x="0" y="0"/>
          <a:ext cx="0" cy="0"/>
          <a:chOff x="0" y="0"/>
          <a:chExt cx="0" cy="0"/>
        </a:xfrm>
      </p:grpSpPr>
      <p:sp>
        <p:nvSpPr>
          <p:cNvPr id="1075" name="Google Shape;1075;g14564a3910f_0_2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6" name="Google Shape;1076;g14564a3910f_0_2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7" name="Google Shape;1077;g14564a3910f_0_2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5" name="Shape 1095"/>
        <p:cNvGrpSpPr/>
        <p:nvPr/>
      </p:nvGrpSpPr>
      <p:grpSpPr>
        <a:xfrm>
          <a:off x="0" y="0"/>
          <a:ext cx="0" cy="0"/>
          <a:chOff x="0" y="0"/>
          <a:chExt cx="0" cy="0"/>
        </a:xfrm>
      </p:grpSpPr>
      <p:sp>
        <p:nvSpPr>
          <p:cNvPr id="1096" name="Google Shape;1096;g14564a3910f_0_2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7" name="Google Shape;1097;g14564a3910f_0_2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8" name="Google Shape;1098;g14564a3910f_0_2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3" name="Shape 1173"/>
        <p:cNvGrpSpPr/>
        <p:nvPr/>
      </p:nvGrpSpPr>
      <p:grpSpPr>
        <a:xfrm>
          <a:off x="0" y="0"/>
          <a:ext cx="0" cy="0"/>
          <a:chOff x="0" y="0"/>
          <a:chExt cx="0" cy="0"/>
        </a:xfrm>
      </p:grpSpPr>
      <p:sp>
        <p:nvSpPr>
          <p:cNvPr id="1174" name="Google Shape;1174;gfde160be3b_3_5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5" name="Google Shape;1175;gfde160be3b_3_5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6" name="Google Shape;1176;gfde160be3b_3_5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5" name="Shape 1185"/>
        <p:cNvGrpSpPr/>
        <p:nvPr/>
      </p:nvGrpSpPr>
      <p:grpSpPr>
        <a:xfrm>
          <a:off x="0" y="0"/>
          <a:ext cx="0" cy="0"/>
          <a:chOff x="0" y="0"/>
          <a:chExt cx="0" cy="0"/>
        </a:xfrm>
      </p:grpSpPr>
      <p:sp>
        <p:nvSpPr>
          <p:cNvPr id="1186" name="Google Shape;1186;gfde160be3b_3_5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7" name="Google Shape;1187;gfde160be3b_3_5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8" name="Google Shape;1188;gfde160be3b_3_5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7" name="Shape 1207"/>
        <p:cNvGrpSpPr/>
        <p:nvPr/>
      </p:nvGrpSpPr>
      <p:grpSpPr>
        <a:xfrm>
          <a:off x="0" y="0"/>
          <a:ext cx="0" cy="0"/>
          <a:chOff x="0" y="0"/>
          <a:chExt cx="0" cy="0"/>
        </a:xfrm>
      </p:grpSpPr>
      <p:sp>
        <p:nvSpPr>
          <p:cNvPr id="1208" name="Google Shape;1208;g145707481b7_0_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9" name="Google Shape;1209;g145707481b7_0_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0" name="Google Shape;1210;g145707481b7_0_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7" name="Shape 1217"/>
        <p:cNvGrpSpPr/>
        <p:nvPr/>
      </p:nvGrpSpPr>
      <p:grpSpPr>
        <a:xfrm>
          <a:off x="0" y="0"/>
          <a:ext cx="0" cy="0"/>
          <a:chOff x="0" y="0"/>
          <a:chExt cx="0" cy="0"/>
        </a:xfrm>
      </p:grpSpPr>
      <p:sp>
        <p:nvSpPr>
          <p:cNvPr id="1218" name="Google Shape;1218;gfde160be3b_3_7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9" name="Google Shape;1219;gfde160be3b_3_7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0" name="Google Shape;1220;gfde160be3b_3_7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2" name="Shape 1242"/>
        <p:cNvGrpSpPr/>
        <p:nvPr/>
      </p:nvGrpSpPr>
      <p:grpSpPr>
        <a:xfrm>
          <a:off x="0" y="0"/>
          <a:ext cx="0" cy="0"/>
          <a:chOff x="0" y="0"/>
          <a:chExt cx="0" cy="0"/>
        </a:xfrm>
      </p:grpSpPr>
      <p:sp>
        <p:nvSpPr>
          <p:cNvPr id="1243" name="Google Shape;1243;gfde160be3b_3_7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4" name="Google Shape;1244;gfde160be3b_3_7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5" name="Google Shape;1245;gfde160be3b_3_7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1" name="Shape 1271"/>
        <p:cNvGrpSpPr/>
        <p:nvPr/>
      </p:nvGrpSpPr>
      <p:grpSpPr>
        <a:xfrm>
          <a:off x="0" y="0"/>
          <a:ext cx="0" cy="0"/>
          <a:chOff x="0" y="0"/>
          <a:chExt cx="0" cy="0"/>
        </a:xfrm>
      </p:grpSpPr>
      <p:sp>
        <p:nvSpPr>
          <p:cNvPr id="1272" name="Google Shape;1272;g142aef7da44_0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3" name="Google Shape;1273;g142aef7da44_0_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4" name="Google Shape;1274;g142aef7da44_0_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4" name="Shape 1314"/>
        <p:cNvGrpSpPr/>
        <p:nvPr/>
      </p:nvGrpSpPr>
      <p:grpSpPr>
        <a:xfrm>
          <a:off x="0" y="0"/>
          <a:ext cx="0" cy="0"/>
          <a:chOff x="0" y="0"/>
          <a:chExt cx="0" cy="0"/>
        </a:xfrm>
      </p:grpSpPr>
      <p:sp>
        <p:nvSpPr>
          <p:cNvPr id="1315" name="Google Shape;1315;g142aef7da44_0_1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6" name="Google Shape;1316;g142aef7da44_0_1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7" name="Google Shape;1317;g142aef7da44_0_1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fde160be3b_3_2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gfde160be3b_3_2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 name="Google Shape;222;gfde160be3b_3_2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4" name="Shape 1324"/>
        <p:cNvGrpSpPr/>
        <p:nvPr/>
      </p:nvGrpSpPr>
      <p:grpSpPr>
        <a:xfrm>
          <a:off x="0" y="0"/>
          <a:ext cx="0" cy="0"/>
          <a:chOff x="0" y="0"/>
          <a:chExt cx="0" cy="0"/>
        </a:xfrm>
      </p:grpSpPr>
      <p:sp>
        <p:nvSpPr>
          <p:cNvPr id="1325" name="Google Shape;1325;g142aef7da44_0_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6" name="Google Shape;1326;g142aef7da44_0_1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7" name="Google Shape;1327;g142aef7da44_0_1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4" name="Shape 1334"/>
        <p:cNvGrpSpPr/>
        <p:nvPr/>
      </p:nvGrpSpPr>
      <p:grpSpPr>
        <a:xfrm>
          <a:off x="0" y="0"/>
          <a:ext cx="0" cy="0"/>
          <a:chOff x="0" y="0"/>
          <a:chExt cx="0" cy="0"/>
        </a:xfrm>
      </p:grpSpPr>
      <p:sp>
        <p:nvSpPr>
          <p:cNvPr id="1335" name="Google Shape;1335;g142aef7da44_0_1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6" name="Google Shape;1336;g142aef7da44_0_1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7" name="Google Shape;1337;g142aef7da44_0_1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4" name="Shape 1344"/>
        <p:cNvGrpSpPr/>
        <p:nvPr/>
      </p:nvGrpSpPr>
      <p:grpSpPr>
        <a:xfrm>
          <a:off x="0" y="0"/>
          <a:ext cx="0" cy="0"/>
          <a:chOff x="0" y="0"/>
          <a:chExt cx="0" cy="0"/>
        </a:xfrm>
      </p:grpSpPr>
      <p:sp>
        <p:nvSpPr>
          <p:cNvPr id="1345" name="Google Shape;1345;g142aef7da44_0_2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6" name="Google Shape;1346;g142aef7da44_0_2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7" name="Google Shape;1347;g142aef7da44_0_2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3" name="Shape 1353"/>
        <p:cNvGrpSpPr/>
        <p:nvPr/>
      </p:nvGrpSpPr>
      <p:grpSpPr>
        <a:xfrm>
          <a:off x="0" y="0"/>
          <a:ext cx="0" cy="0"/>
          <a:chOff x="0" y="0"/>
          <a:chExt cx="0" cy="0"/>
        </a:xfrm>
      </p:grpSpPr>
      <p:sp>
        <p:nvSpPr>
          <p:cNvPr id="1354" name="Google Shape;1354;gfde160be3b_3_5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5" name="Google Shape;1355;gfde160be3b_3_5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6" name="Google Shape;1356;gfde160be3b_3_5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4" name="Shape 1364"/>
        <p:cNvGrpSpPr/>
        <p:nvPr/>
      </p:nvGrpSpPr>
      <p:grpSpPr>
        <a:xfrm>
          <a:off x="0" y="0"/>
          <a:ext cx="0" cy="0"/>
          <a:chOff x="0" y="0"/>
          <a:chExt cx="0" cy="0"/>
        </a:xfrm>
      </p:grpSpPr>
      <p:sp>
        <p:nvSpPr>
          <p:cNvPr id="1365" name="Google Shape;1365;gfde160be3b_3_7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6" name="Google Shape;1366;gfde160be3b_3_7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7" name="Google Shape;1367;gfde160be3b_3_7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fde160be3b_3_2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gfde160be3b_3_28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 name="Google Shape;234;gfde160be3b_3_28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fde160be3b_3_3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 name="Google Shape;258;gfde160be3b_3_3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9" name="Google Shape;259;gfde160be3b_3_3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www.1ppt.com/moban/"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56" name="Shape 56"/>
        <p:cNvGrpSpPr/>
        <p:nvPr/>
      </p:nvGrpSpPr>
      <p:grpSpPr>
        <a:xfrm>
          <a:off x="0" y="0"/>
          <a:ext cx="0" cy="0"/>
          <a:chOff x="0" y="0"/>
          <a:chExt cx="0" cy="0"/>
        </a:xfrm>
      </p:grpSpPr>
      <p:sp>
        <p:nvSpPr>
          <p:cNvPr id="57" name="Google Shape;57;p1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8" name="Google Shape;58;p1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9" name="Google Shape;59;p1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mc:AlternateContent>
    <mc:Choice Requires="p14">
      <p:transition spd="slow" p14:dur="2000">
        <p:fade thruBlk="1"/>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幻灯片" type="title">
  <p:cSld name="TITLE">
    <p:spTree>
      <p:nvGrpSpPr>
        <p:cNvPr id="60" name="Shape 60"/>
        <p:cNvGrpSpPr/>
        <p:nvPr/>
      </p:nvGrpSpPr>
      <p:grpSpPr>
        <a:xfrm>
          <a:off x="0" y="0"/>
          <a:ext cx="0" cy="0"/>
          <a:chOff x="0" y="0"/>
          <a:chExt cx="0" cy="0"/>
        </a:xfrm>
      </p:grpSpPr>
      <p:sp>
        <p:nvSpPr>
          <p:cNvPr id="61" name="Google Shape;61;p15"/>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Microsoft Yahe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2" name="Google Shape;62;p15"/>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63" name="Google Shape;63;p1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4" name="Google Shape;64;p1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5" name="Google Shape;65;p1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mc:AlternateContent>
    <mc:Choice Requires="p14">
      <p:transition spd="slow" p14:dur="2000">
        <p:fade thruBlk="1"/>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内容" type="obj">
  <p:cSld name="OBJECT">
    <p:spTree>
      <p:nvGrpSpPr>
        <p:cNvPr id="66" name="Shape 66"/>
        <p:cNvGrpSpPr/>
        <p:nvPr/>
      </p:nvGrpSpPr>
      <p:grpSpPr>
        <a:xfrm>
          <a:off x="0" y="0"/>
          <a:ext cx="0" cy="0"/>
          <a:chOff x="0" y="0"/>
          <a:chExt cx="0" cy="0"/>
        </a:xfrm>
      </p:grpSpPr>
      <p:sp>
        <p:nvSpPr>
          <p:cNvPr id="67" name="Google Shape;67;p16"/>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8" name="Google Shape;68;p16"/>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9" name="Google Shape;69;p1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0" name="Google Shape;70;p1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1" name="Google Shape;71;p1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mc:AlternateContent>
    <mc:Choice Requires="p14">
      <p:transition spd="slow" p14:dur="2000">
        <p:fade thruBlk="1"/>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节标题" type="secHead">
  <p:cSld name="SECTION_HEADER">
    <p:spTree>
      <p:nvGrpSpPr>
        <p:cNvPr id="72" name="Shape 72"/>
        <p:cNvGrpSpPr/>
        <p:nvPr/>
      </p:nvGrpSpPr>
      <p:grpSpPr>
        <a:xfrm>
          <a:off x="0" y="0"/>
          <a:ext cx="0" cy="0"/>
          <a:chOff x="0" y="0"/>
          <a:chExt cx="0" cy="0"/>
        </a:xfrm>
      </p:grpSpPr>
      <p:sp>
        <p:nvSpPr>
          <p:cNvPr id="73" name="Google Shape;73;p17"/>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Microsoft Yahe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4" name="Google Shape;74;p17"/>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75" name="Google Shape;75;p1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6" name="Google Shape;76;p1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7" name="Google Shape;77;p1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mc:AlternateContent>
    <mc:Choice Requires="p14">
      <p:transition spd="slow" p14:dur="2000">
        <p:fade thruBlk="1"/>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两栏内容" type="twoObj">
  <p:cSld name="TWO_OBJECTS">
    <p:spTree>
      <p:nvGrpSpPr>
        <p:cNvPr id="78" name="Shape 78"/>
        <p:cNvGrpSpPr/>
        <p:nvPr/>
      </p:nvGrpSpPr>
      <p:grpSpPr>
        <a:xfrm>
          <a:off x="0" y="0"/>
          <a:ext cx="0" cy="0"/>
          <a:chOff x="0" y="0"/>
          <a:chExt cx="0" cy="0"/>
        </a:xfrm>
      </p:grpSpPr>
      <p:sp>
        <p:nvSpPr>
          <p:cNvPr id="79" name="Google Shape;79;p18"/>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0" name="Google Shape;80;p18"/>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1" name="Google Shape;81;p18"/>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2" name="Google Shape;82;p1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3" name="Google Shape;83;p1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4" name="Google Shape;84;p1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mc:AlternateContent>
    <mc:Choice Requires="p14">
      <p:transition spd="slow" p14:dur="2000">
        <p:fade thruBlk="1"/>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较" type="twoTxTwoObj">
  <p:cSld name="TWO_OBJECTS_WITH_TEXT">
    <p:spTree>
      <p:nvGrpSpPr>
        <p:cNvPr id="85" name="Shape 85"/>
        <p:cNvGrpSpPr/>
        <p:nvPr/>
      </p:nvGrpSpPr>
      <p:grpSpPr>
        <a:xfrm>
          <a:off x="0" y="0"/>
          <a:ext cx="0" cy="0"/>
          <a:chOff x="0" y="0"/>
          <a:chExt cx="0" cy="0"/>
        </a:xfrm>
      </p:grpSpPr>
      <p:sp>
        <p:nvSpPr>
          <p:cNvPr id="86" name="Google Shape;86;p19"/>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7" name="Google Shape;87;p19"/>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88" name="Google Shape;88;p19"/>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9" name="Google Shape;89;p19"/>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90" name="Google Shape;90;p19"/>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1" name="Google Shape;91;p1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2" name="Google Shape;92;p1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3" name="Google Shape;93;p1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mc:AlternateContent>
    <mc:Choice Requires="p14">
      <p:transition spd="slow" p14:dur="2000">
        <p:fade thruBlk="1"/>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比较">
  <p:cSld name="1_比较">
    <p:spTree>
      <p:nvGrpSpPr>
        <p:cNvPr id="94" name="Shape 94"/>
        <p:cNvGrpSpPr/>
        <p:nvPr/>
      </p:nvGrpSpPr>
      <p:grpSpPr>
        <a:xfrm>
          <a:off x="0" y="0"/>
          <a:ext cx="0" cy="0"/>
          <a:chOff x="0" y="0"/>
          <a:chExt cx="0" cy="0"/>
        </a:xfrm>
      </p:grpSpPr>
      <p:sp>
        <p:nvSpPr>
          <p:cNvPr id="95" name="Google Shape;95;p20"/>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6" name="Google Shape;96;p20"/>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97" name="Google Shape;97;p20"/>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8" name="Google Shape;98;p20"/>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99" name="Google Shape;99;p20"/>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0" name="Google Shape;100;p2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1" name="Google Shape;101;p2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2" name="Google Shape;102;p2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
        <p:nvSpPr>
          <p:cNvPr id="103" name="Google Shape;103;p20"/>
          <p:cNvSpPr txBox="1"/>
          <p:nvPr/>
        </p:nvSpPr>
        <p:spPr>
          <a:xfrm>
            <a:off x="755704" y="5032926"/>
            <a:ext cx="1350150" cy="88822"/>
          </a:xfrm>
          <a:prstGeom prst="rect">
            <a:avLst/>
          </a:prstGeom>
          <a:noFill/>
          <a:ln>
            <a:noFill/>
          </a:ln>
        </p:spPr>
        <p:txBody>
          <a:bodyPr anchorCtr="0" anchor="t" bIns="34275" lIns="68575" spcFirstLastPara="1" rIns="68575" wrap="square" tIns="34275">
            <a:spAutoFit/>
          </a:bodyPr>
          <a:lstStyle/>
          <a:p>
            <a:pPr indent="0" lvl="0" marL="0" marR="0" rtl="0" algn="l">
              <a:lnSpc>
                <a:spcPct val="200000"/>
              </a:lnSpc>
              <a:spcBef>
                <a:spcPts val="0"/>
              </a:spcBef>
              <a:spcAft>
                <a:spcPts val="0"/>
              </a:spcAft>
              <a:buClr>
                <a:srgbClr val="000000"/>
              </a:buClr>
              <a:buSzPts val="100"/>
              <a:buFont typeface="Microsoft Yahei"/>
              <a:buNone/>
            </a:pPr>
            <a:r>
              <a:rPr b="0" i="0" lang="zh-TW" sz="100" u="sng" cap="none" strike="noStrike">
                <a:solidFill>
                  <a:schemeClr val="hlink"/>
                </a:solidFill>
                <a:latin typeface="Microsoft Yahei"/>
                <a:ea typeface="Microsoft Yahei"/>
                <a:cs typeface="Microsoft Yahei"/>
                <a:sym typeface="Microsoft Yahei"/>
                <a:hlinkClick r:id="rId2"/>
              </a:rPr>
              <a:t>PPT模板</a:t>
            </a:r>
            <a:r>
              <a:rPr b="0" i="0" lang="zh-TW" sz="100" u="none" cap="none" strike="noStrike">
                <a:solidFill>
                  <a:srgbClr val="000000"/>
                </a:solidFill>
                <a:latin typeface="Microsoft Yahei"/>
                <a:ea typeface="Microsoft Yahei"/>
                <a:cs typeface="Microsoft Yahei"/>
                <a:sym typeface="Microsoft Yahei"/>
              </a:rPr>
              <a:t> http://www.1ppt.com/moban/ </a:t>
            </a:r>
            <a:endParaRPr b="0" i="0" sz="100" u="none" cap="none" strike="noStrike">
              <a:solidFill>
                <a:srgbClr val="000000"/>
              </a:solidFill>
              <a:latin typeface="Microsoft Yahei"/>
              <a:ea typeface="Microsoft Yahei"/>
              <a:cs typeface="Microsoft Yahei"/>
              <a:sym typeface="Microsoft Yahei"/>
            </a:endParaRPr>
          </a:p>
        </p:txBody>
      </p:sp>
    </p:spTree>
  </p:cSld>
  <p:clrMapOvr>
    <a:masterClrMapping/>
  </p:clrMapOvr>
  <mc:AlternateContent>
    <mc:Choice Requires="p14">
      <p:transition spd="slow" p14:dur="2000">
        <p:fade thruBlk="1"/>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仅标题" type="titleOnly">
  <p:cSld name="TITLE_ONLY">
    <p:spTree>
      <p:nvGrpSpPr>
        <p:cNvPr id="104" name="Shape 104"/>
        <p:cNvGrpSpPr/>
        <p:nvPr/>
      </p:nvGrpSpPr>
      <p:grpSpPr>
        <a:xfrm>
          <a:off x="0" y="0"/>
          <a:ext cx="0" cy="0"/>
          <a:chOff x="0" y="0"/>
          <a:chExt cx="0" cy="0"/>
        </a:xfrm>
      </p:grpSpPr>
      <p:sp>
        <p:nvSpPr>
          <p:cNvPr id="105" name="Google Shape;105;p21"/>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6" name="Google Shape;106;p2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7" name="Google Shape;107;p2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8" name="Google Shape;108;p2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mc:AlternateContent>
    <mc:Choice Requires="p14">
      <p:transition spd="slow" p14:dur="2000">
        <p:fade thruBlk="1"/>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内容与标题" type="objTx">
  <p:cSld name="OBJECT_WITH_CAPTION_TEXT">
    <p:spTree>
      <p:nvGrpSpPr>
        <p:cNvPr id="109" name="Shape 109"/>
        <p:cNvGrpSpPr/>
        <p:nvPr/>
      </p:nvGrpSpPr>
      <p:grpSpPr>
        <a:xfrm>
          <a:off x="0" y="0"/>
          <a:ext cx="0" cy="0"/>
          <a:chOff x="0" y="0"/>
          <a:chExt cx="0" cy="0"/>
        </a:xfrm>
      </p:grpSpPr>
      <p:sp>
        <p:nvSpPr>
          <p:cNvPr id="110" name="Google Shape;110;p22"/>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Microsoft Yahe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1" name="Google Shape;111;p22"/>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112" name="Google Shape;112;p22"/>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13" name="Google Shape;113;p2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4" name="Google Shape;114;p2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5" name="Google Shape;115;p2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mc:AlternateContent>
    <mc:Choice Requires="p14">
      <p:transition spd="slow" p14:dur="2000">
        <p:fade thruBlk="1"/>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图片与标题" type="picTx">
  <p:cSld name="PICTURE_WITH_CAPTION_TEXT">
    <p:spTree>
      <p:nvGrpSpPr>
        <p:cNvPr id="116" name="Shape 116"/>
        <p:cNvGrpSpPr/>
        <p:nvPr/>
      </p:nvGrpSpPr>
      <p:grpSpPr>
        <a:xfrm>
          <a:off x="0" y="0"/>
          <a:ext cx="0" cy="0"/>
          <a:chOff x="0" y="0"/>
          <a:chExt cx="0" cy="0"/>
        </a:xfrm>
      </p:grpSpPr>
      <p:sp>
        <p:nvSpPr>
          <p:cNvPr id="117" name="Google Shape;117;p23"/>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Microsoft Yahe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8" name="Google Shape;118;p23"/>
          <p:cNvSpPr/>
          <p:nvPr>
            <p:ph idx="2" type="pic"/>
          </p:nvPr>
        </p:nvSpPr>
        <p:spPr>
          <a:xfrm>
            <a:off x="3887391" y="740569"/>
            <a:ext cx="4629150" cy="3655219"/>
          </a:xfrm>
          <a:prstGeom prst="rect">
            <a:avLst/>
          </a:prstGeom>
          <a:noFill/>
          <a:ln>
            <a:noFill/>
          </a:ln>
        </p:spPr>
      </p:sp>
      <p:sp>
        <p:nvSpPr>
          <p:cNvPr id="119" name="Google Shape;119;p23"/>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20" name="Google Shape;120;p2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1" name="Google Shape;121;p2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2" name="Google Shape;122;p2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mc:AlternateContent>
    <mc:Choice Requires="p14">
      <p:transition spd="slow" p14:dur="2000">
        <p:fade thruBlk="1"/>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竖排文字" type="vertTx">
  <p:cSld name="VERTICAL_TEXT">
    <p:spTree>
      <p:nvGrpSpPr>
        <p:cNvPr id="123" name="Shape 123"/>
        <p:cNvGrpSpPr/>
        <p:nvPr/>
      </p:nvGrpSpPr>
      <p:grpSpPr>
        <a:xfrm>
          <a:off x="0" y="0"/>
          <a:ext cx="0" cy="0"/>
          <a:chOff x="0" y="0"/>
          <a:chExt cx="0" cy="0"/>
        </a:xfrm>
      </p:grpSpPr>
      <p:sp>
        <p:nvSpPr>
          <p:cNvPr id="124" name="Google Shape;124;p24"/>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5" name="Google Shape;125;p24"/>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6" name="Google Shape;126;p2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7" name="Google Shape;127;p2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8" name="Google Shape;128;p2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mc:AlternateContent>
    <mc:Choice Requires="p14">
      <p:transition spd="slow" p14:dur="2000">
        <p:fade thruBlk="1"/>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竖排标题与文本" type="vertTitleAndTx">
  <p:cSld name="VERTICAL_TITLE_AND_VERTICAL_TEXT">
    <p:spTree>
      <p:nvGrpSpPr>
        <p:cNvPr id="129" name="Shape 129"/>
        <p:cNvGrpSpPr/>
        <p:nvPr/>
      </p:nvGrpSpPr>
      <p:grpSpPr>
        <a:xfrm>
          <a:off x="0" y="0"/>
          <a:ext cx="0" cy="0"/>
          <a:chOff x="0" y="0"/>
          <a:chExt cx="0" cy="0"/>
        </a:xfrm>
      </p:grpSpPr>
      <p:sp>
        <p:nvSpPr>
          <p:cNvPr id="130" name="Google Shape;130;p25"/>
          <p:cNvSpPr txBox="1"/>
          <p:nvPr>
            <p:ph type="title"/>
          </p:nvPr>
        </p:nvSpPr>
        <p:spPr>
          <a:xfrm rot="5400000">
            <a:off x="5350073" y="1467445"/>
            <a:ext cx="4358879" cy="197167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1" name="Google Shape;131;p25"/>
          <p:cNvSpPr txBox="1"/>
          <p:nvPr>
            <p:ph idx="1" type="body"/>
          </p:nvPr>
        </p:nvSpPr>
        <p:spPr>
          <a:xfrm rot="5400000">
            <a:off x="1349573" y="-447080"/>
            <a:ext cx="4358879" cy="580072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2" name="Google Shape;132;p2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3" name="Google Shape;133;p2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4" name="Google Shape;134;p2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mc:AlternateContent>
    <mc:Choice Requires="p14">
      <p:transition spd="slow" p14:dur="2000">
        <p:fade thruBlk="1"/>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theme" Target="../theme/theme2.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zh-TW"/>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Microsoft Yahei"/>
              <a:buNone/>
              <a:defRPr b="0" i="0" sz="3300" u="none" cap="none" strike="noStrike">
                <a:solidFill>
                  <a:schemeClr val="dk1"/>
                </a:solidFill>
                <a:latin typeface="Microsoft Yahei"/>
                <a:ea typeface="Microsoft Yahei"/>
                <a:cs typeface="Microsoft Yahei"/>
                <a:sym typeface="Microsoft Yahe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52" name="Google Shape;52;p13"/>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Microsoft Yahei"/>
                <a:ea typeface="Microsoft Yahei"/>
                <a:cs typeface="Microsoft Yahei"/>
                <a:sym typeface="Microsoft Yahe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Microsoft Yahei"/>
                <a:ea typeface="Microsoft Yahei"/>
                <a:cs typeface="Microsoft Yahei"/>
                <a:sym typeface="Microsoft Yahe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Microsoft Yahei"/>
                <a:ea typeface="Microsoft Yahei"/>
                <a:cs typeface="Microsoft Yahei"/>
                <a:sym typeface="Microsoft Yahe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Microsoft Yahei"/>
                <a:ea typeface="Microsoft Yahei"/>
                <a:cs typeface="Microsoft Yahei"/>
                <a:sym typeface="Microsoft Yahe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Microsoft Yahei"/>
                <a:ea typeface="Microsoft Yahei"/>
                <a:cs typeface="Microsoft Yahei"/>
                <a:sym typeface="Microsoft Yahe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Microsoft Yahei"/>
                <a:ea typeface="Microsoft Yahei"/>
                <a:cs typeface="Microsoft Yahei"/>
                <a:sym typeface="Microsoft Yahe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Microsoft Yahei"/>
                <a:ea typeface="Microsoft Yahei"/>
                <a:cs typeface="Microsoft Yahei"/>
                <a:sym typeface="Microsoft Yahe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Microsoft Yahei"/>
                <a:ea typeface="Microsoft Yahei"/>
                <a:cs typeface="Microsoft Yahei"/>
                <a:sym typeface="Microsoft Yahe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Microsoft Yahei"/>
                <a:ea typeface="Microsoft Yahei"/>
                <a:cs typeface="Microsoft Yahei"/>
                <a:sym typeface="Microsoft Yahei"/>
              </a:defRPr>
            </a:lvl9pPr>
          </a:lstStyle>
          <a:p/>
        </p:txBody>
      </p:sp>
      <p:sp>
        <p:nvSpPr>
          <p:cNvPr id="53" name="Google Shape;53;p1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Microsoft Yahei"/>
                <a:ea typeface="Microsoft Yahei"/>
                <a:cs typeface="Microsoft Yahei"/>
                <a:sym typeface="Microsoft Yahei"/>
              </a:defRPr>
            </a:lvl1pPr>
            <a:lvl2pPr lvl="1" marR="0" rtl="0" algn="l">
              <a:spcBef>
                <a:spcPts val="0"/>
              </a:spcBef>
              <a:spcAft>
                <a:spcPts val="0"/>
              </a:spcAft>
              <a:buSzPts val="1100"/>
              <a:buNone/>
              <a:defRPr b="0" i="0" sz="1400" u="none" cap="none" strike="noStrike">
                <a:solidFill>
                  <a:schemeClr val="dk1"/>
                </a:solidFill>
                <a:latin typeface="Microsoft Yahei"/>
                <a:ea typeface="Microsoft Yahei"/>
                <a:cs typeface="Microsoft Yahei"/>
                <a:sym typeface="Microsoft Yahei"/>
              </a:defRPr>
            </a:lvl2pPr>
            <a:lvl3pPr lvl="2" marR="0" rtl="0" algn="l">
              <a:spcBef>
                <a:spcPts val="0"/>
              </a:spcBef>
              <a:spcAft>
                <a:spcPts val="0"/>
              </a:spcAft>
              <a:buSzPts val="1100"/>
              <a:buNone/>
              <a:defRPr b="0" i="0" sz="1400" u="none" cap="none" strike="noStrike">
                <a:solidFill>
                  <a:schemeClr val="dk1"/>
                </a:solidFill>
                <a:latin typeface="Microsoft Yahei"/>
                <a:ea typeface="Microsoft Yahei"/>
                <a:cs typeface="Microsoft Yahei"/>
                <a:sym typeface="Microsoft Yahei"/>
              </a:defRPr>
            </a:lvl3pPr>
            <a:lvl4pPr lvl="3" marR="0" rtl="0" algn="l">
              <a:spcBef>
                <a:spcPts val="0"/>
              </a:spcBef>
              <a:spcAft>
                <a:spcPts val="0"/>
              </a:spcAft>
              <a:buSzPts val="1100"/>
              <a:buNone/>
              <a:defRPr b="0" i="0" sz="1400" u="none" cap="none" strike="noStrike">
                <a:solidFill>
                  <a:schemeClr val="dk1"/>
                </a:solidFill>
                <a:latin typeface="Microsoft Yahei"/>
                <a:ea typeface="Microsoft Yahei"/>
                <a:cs typeface="Microsoft Yahei"/>
                <a:sym typeface="Microsoft Yahei"/>
              </a:defRPr>
            </a:lvl4pPr>
            <a:lvl5pPr lvl="4" marR="0" rtl="0" algn="l">
              <a:spcBef>
                <a:spcPts val="0"/>
              </a:spcBef>
              <a:spcAft>
                <a:spcPts val="0"/>
              </a:spcAft>
              <a:buSzPts val="1100"/>
              <a:buNone/>
              <a:defRPr b="0" i="0" sz="1400" u="none" cap="none" strike="noStrike">
                <a:solidFill>
                  <a:schemeClr val="dk1"/>
                </a:solidFill>
                <a:latin typeface="Microsoft Yahei"/>
                <a:ea typeface="Microsoft Yahei"/>
                <a:cs typeface="Microsoft Yahei"/>
                <a:sym typeface="Microsoft Yahei"/>
              </a:defRPr>
            </a:lvl5pPr>
            <a:lvl6pPr lvl="5" marR="0" rtl="0" algn="l">
              <a:spcBef>
                <a:spcPts val="0"/>
              </a:spcBef>
              <a:spcAft>
                <a:spcPts val="0"/>
              </a:spcAft>
              <a:buSzPts val="1100"/>
              <a:buNone/>
              <a:defRPr b="0" i="0" sz="1400" u="none" cap="none" strike="noStrike">
                <a:solidFill>
                  <a:schemeClr val="dk1"/>
                </a:solidFill>
                <a:latin typeface="Microsoft Yahei"/>
                <a:ea typeface="Microsoft Yahei"/>
                <a:cs typeface="Microsoft Yahei"/>
                <a:sym typeface="Microsoft Yahei"/>
              </a:defRPr>
            </a:lvl6pPr>
            <a:lvl7pPr lvl="6" marR="0" rtl="0" algn="l">
              <a:spcBef>
                <a:spcPts val="0"/>
              </a:spcBef>
              <a:spcAft>
                <a:spcPts val="0"/>
              </a:spcAft>
              <a:buSzPts val="1100"/>
              <a:buNone/>
              <a:defRPr b="0" i="0" sz="1400" u="none" cap="none" strike="noStrike">
                <a:solidFill>
                  <a:schemeClr val="dk1"/>
                </a:solidFill>
                <a:latin typeface="Microsoft Yahei"/>
                <a:ea typeface="Microsoft Yahei"/>
                <a:cs typeface="Microsoft Yahei"/>
                <a:sym typeface="Microsoft Yahei"/>
              </a:defRPr>
            </a:lvl7pPr>
            <a:lvl8pPr lvl="7" marR="0" rtl="0" algn="l">
              <a:spcBef>
                <a:spcPts val="0"/>
              </a:spcBef>
              <a:spcAft>
                <a:spcPts val="0"/>
              </a:spcAft>
              <a:buSzPts val="1100"/>
              <a:buNone/>
              <a:defRPr b="0" i="0" sz="1400" u="none" cap="none" strike="noStrike">
                <a:solidFill>
                  <a:schemeClr val="dk1"/>
                </a:solidFill>
                <a:latin typeface="Microsoft Yahei"/>
                <a:ea typeface="Microsoft Yahei"/>
                <a:cs typeface="Microsoft Yahei"/>
                <a:sym typeface="Microsoft Yahei"/>
              </a:defRPr>
            </a:lvl8pPr>
            <a:lvl9pPr lvl="8" marR="0" rtl="0" algn="l">
              <a:spcBef>
                <a:spcPts val="0"/>
              </a:spcBef>
              <a:spcAft>
                <a:spcPts val="0"/>
              </a:spcAft>
              <a:buSzPts val="1100"/>
              <a:buNone/>
              <a:defRPr b="0" i="0" sz="1400" u="none" cap="none" strike="noStrike">
                <a:solidFill>
                  <a:schemeClr val="dk1"/>
                </a:solidFill>
                <a:latin typeface="Microsoft Yahei"/>
                <a:ea typeface="Microsoft Yahei"/>
                <a:cs typeface="Microsoft Yahei"/>
                <a:sym typeface="Microsoft Yahei"/>
              </a:defRPr>
            </a:lvl9pPr>
          </a:lstStyle>
          <a:p/>
        </p:txBody>
      </p:sp>
      <p:sp>
        <p:nvSpPr>
          <p:cNvPr id="54" name="Google Shape;54;p1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Microsoft Yahei"/>
                <a:ea typeface="Microsoft Yahei"/>
                <a:cs typeface="Microsoft Yahei"/>
                <a:sym typeface="Microsoft Yahei"/>
              </a:defRPr>
            </a:lvl1pPr>
            <a:lvl2pPr lvl="1" marR="0" rtl="0" algn="l">
              <a:spcBef>
                <a:spcPts val="0"/>
              </a:spcBef>
              <a:spcAft>
                <a:spcPts val="0"/>
              </a:spcAft>
              <a:buSzPts val="1100"/>
              <a:buNone/>
              <a:defRPr b="0" i="0" sz="1400" u="none" cap="none" strike="noStrike">
                <a:solidFill>
                  <a:schemeClr val="dk1"/>
                </a:solidFill>
                <a:latin typeface="Microsoft Yahei"/>
                <a:ea typeface="Microsoft Yahei"/>
                <a:cs typeface="Microsoft Yahei"/>
                <a:sym typeface="Microsoft Yahei"/>
              </a:defRPr>
            </a:lvl2pPr>
            <a:lvl3pPr lvl="2" marR="0" rtl="0" algn="l">
              <a:spcBef>
                <a:spcPts val="0"/>
              </a:spcBef>
              <a:spcAft>
                <a:spcPts val="0"/>
              </a:spcAft>
              <a:buSzPts val="1100"/>
              <a:buNone/>
              <a:defRPr b="0" i="0" sz="1400" u="none" cap="none" strike="noStrike">
                <a:solidFill>
                  <a:schemeClr val="dk1"/>
                </a:solidFill>
                <a:latin typeface="Microsoft Yahei"/>
                <a:ea typeface="Microsoft Yahei"/>
                <a:cs typeface="Microsoft Yahei"/>
                <a:sym typeface="Microsoft Yahei"/>
              </a:defRPr>
            </a:lvl3pPr>
            <a:lvl4pPr lvl="3" marR="0" rtl="0" algn="l">
              <a:spcBef>
                <a:spcPts val="0"/>
              </a:spcBef>
              <a:spcAft>
                <a:spcPts val="0"/>
              </a:spcAft>
              <a:buSzPts val="1100"/>
              <a:buNone/>
              <a:defRPr b="0" i="0" sz="1400" u="none" cap="none" strike="noStrike">
                <a:solidFill>
                  <a:schemeClr val="dk1"/>
                </a:solidFill>
                <a:latin typeface="Microsoft Yahei"/>
                <a:ea typeface="Microsoft Yahei"/>
                <a:cs typeface="Microsoft Yahei"/>
                <a:sym typeface="Microsoft Yahei"/>
              </a:defRPr>
            </a:lvl4pPr>
            <a:lvl5pPr lvl="4" marR="0" rtl="0" algn="l">
              <a:spcBef>
                <a:spcPts val="0"/>
              </a:spcBef>
              <a:spcAft>
                <a:spcPts val="0"/>
              </a:spcAft>
              <a:buSzPts val="1100"/>
              <a:buNone/>
              <a:defRPr b="0" i="0" sz="1400" u="none" cap="none" strike="noStrike">
                <a:solidFill>
                  <a:schemeClr val="dk1"/>
                </a:solidFill>
                <a:latin typeface="Microsoft Yahei"/>
                <a:ea typeface="Microsoft Yahei"/>
                <a:cs typeface="Microsoft Yahei"/>
                <a:sym typeface="Microsoft Yahei"/>
              </a:defRPr>
            </a:lvl5pPr>
            <a:lvl6pPr lvl="5" marR="0" rtl="0" algn="l">
              <a:spcBef>
                <a:spcPts val="0"/>
              </a:spcBef>
              <a:spcAft>
                <a:spcPts val="0"/>
              </a:spcAft>
              <a:buSzPts val="1100"/>
              <a:buNone/>
              <a:defRPr b="0" i="0" sz="1400" u="none" cap="none" strike="noStrike">
                <a:solidFill>
                  <a:schemeClr val="dk1"/>
                </a:solidFill>
                <a:latin typeface="Microsoft Yahei"/>
                <a:ea typeface="Microsoft Yahei"/>
                <a:cs typeface="Microsoft Yahei"/>
                <a:sym typeface="Microsoft Yahei"/>
              </a:defRPr>
            </a:lvl6pPr>
            <a:lvl7pPr lvl="6" marR="0" rtl="0" algn="l">
              <a:spcBef>
                <a:spcPts val="0"/>
              </a:spcBef>
              <a:spcAft>
                <a:spcPts val="0"/>
              </a:spcAft>
              <a:buSzPts val="1100"/>
              <a:buNone/>
              <a:defRPr b="0" i="0" sz="1400" u="none" cap="none" strike="noStrike">
                <a:solidFill>
                  <a:schemeClr val="dk1"/>
                </a:solidFill>
                <a:latin typeface="Microsoft Yahei"/>
                <a:ea typeface="Microsoft Yahei"/>
                <a:cs typeface="Microsoft Yahei"/>
                <a:sym typeface="Microsoft Yahei"/>
              </a:defRPr>
            </a:lvl7pPr>
            <a:lvl8pPr lvl="7" marR="0" rtl="0" algn="l">
              <a:spcBef>
                <a:spcPts val="0"/>
              </a:spcBef>
              <a:spcAft>
                <a:spcPts val="0"/>
              </a:spcAft>
              <a:buSzPts val="1100"/>
              <a:buNone/>
              <a:defRPr b="0" i="0" sz="1400" u="none" cap="none" strike="noStrike">
                <a:solidFill>
                  <a:schemeClr val="dk1"/>
                </a:solidFill>
                <a:latin typeface="Microsoft Yahei"/>
                <a:ea typeface="Microsoft Yahei"/>
                <a:cs typeface="Microsoft Yahei"/>
                <a:sym typeface="Microsoft Yahei"/>
              </a:defRPr>
            </a:lvl8pPr>
            <a:lvl9pPr lvl="8" marR="0" rtl="0" algn="l">
              <a:spcBef>
                <a:spcPts val="0"/>
              </a:spcBef>
              <a:spcAft>
                <a:spcPts val="0"/>
              </a:spcAft>
              <a:buSzPts val="1100"/>
              <a:buNone/>
              <a:defRPr b="0" i="0" sz="1400" u="none" cap="none" strike="noStrike">
                <a:solidFill>
                  <a:schemeClr val="dk1"/>
                </a:solidFill>
                <a:latin typeface="Microsoft Yahei"/>
                <a:ea typeface="Microsoft Yahei"/>
                <a:cs typeface="Microsoft Yahei"/>
                <a:sym typeface="Microsoft Yahei"/>
              </a:defRPr>
            </a:lvl9pPr>
          </a:lstStyle>
          <a:p/>
        </p:txBody>
      </p:sp>
      <p:sp>
        <p:nvSpPr>
          <p:cNvPr id="55" name="Google Shape;55;p1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Microsoft Yahei"/>
                <a:ea typeface="Microsoft Yahei"/>
                <a:cs typeface="Microsoft Yahei"/>
                <a:sym typeface="Microsoft Yahei"/>
              </a:defRPr>
            </a:lvl1pPr>
            <a:lvl2pPr indent="0" lvl="1" marL="0" marR="0" rtl="0" algn="r">
              <a:spcBef>
                <a:spcPts val="0"/>
              </a:spcBef>
              <a:buNone/>
              <a:defRPr b="0" i="0" sz="900" u="none" cap="none" strike="noStrike">
                <a:solidFill>
                  <a:srgbClr val="888888"/>
                </a:solidFill>
                <a:latin typeface="Microsoft Yahei"/>
                <a:ea typeface="Microsoft Yahei"/>
                <a:cs typeface="Microsoft Yahei"/>
                <a:sym typeface="Microsoft Yahei"/>
              </a:defRPr>
            </a:lvl2pPr>
            <a:lvl3pPr indent="0" lvl="2" marL="0" marR="0" rtl="0" algn="r">
              <a:spcBef>
                <a:spcPts val="0"/>
              </a:spcBef>
              <a:buNone/>
              <a:defRPr b="0" i="0" sz="900" u="none" cap="none" strike="noStrike">
                <a:solidFill>
                  <a:srgbClr val="888888"/>
                </a:solidFill>
                <a:latin typeface="Microsoft Yahei"/>
                <a:ea typeface="Microsoft Yahei"/>
                <a:cs typeface="Microsoft Yahei"/>
                <a:sym typeface="Microsoft Yahei"/>
              </a:defRPr>
            </a:lvl3pPr>
            <a:lvl4pPr indent="0" lvl="3" marL="0" marR="0" rtl="0" algn="r">
              <a:spcBef>
                <a:spcPts val="0"/>
              </a:spcBef>
              <a:buNone/>
              <a:defRPr b="0" i="0" sz="900" u="none" cap="none" strike="noStrike">
                <a:solidFill>
                  <a:srgbClr val="888888"/>
                </a:solidFill>
                <a:latin typeface="Microsoft Yahei"/>
                <a:ea typeface="Microsoft Yahei"/>
                <a:cs typeface="Microsoft Yahei"/>
                <a:sym typeface="Microsoft Yahei"/>
              </a:defRPr>
            </a:lvl4pPr>
            <a:lvl5pPr indent="0" lvl="4" marL="0" marR="0" rtl="0" algn="r">
              <a:spcBef>
                <a:spcPts val="0"/>
              </a:spcBef>
              <a:buNone/>
              <a:defRPr b="0" i="0" sz="900" u="none" cap="none" strike="noStrike">
                <a:solidFill>
                  <a:srgbClr val="888888"/>
                </a:solidFill>
                <a:latin typeface="Microsoft Yahei"/>
                <a:ea typeface="Microsoft Yahei"/>
                <a:cs typeface="Microsoft Yahei"/>
                <a:sym typeface="Microsoft Yahei"/>
              </a:defRPr>
            </a:lvl5pPr>
            <a:lvl6pPr indent="0" lvl="5" marL="0" marR="0" rtl="0" algn="r">
              <a:spcBef>
                <a:spcPts val="0"/>
              </a:spcBef>
              <a:buNone/>
              <a:defRPr b="0" i="0" sz="900" u="none" cap="none" strike="noStrike">
                <a:solidFill>
                  <a:srgbClr val="888888"/>
                </a:solidFill>
                <a:latin typeface="Microsoft Yahei"/>
                <a:ea typeface="Microsoft Yahei"/>
                <a:cs typeface="Microsoft Yahei"/>
                <a:sym typeface="Microsoft Yahei"/>
              </a:defRPr>
            </a:lvl6pPr>
            <a:lvl7pPr indent="0" lvl="6" marL="0" marR="0" rtl="0" algn="r">
              <a:spcBef>
                <a:spcPts val="0"/>
              </a:spcBef>
              <a:buNone/>
              <a:defRPr b="0" i="0" sz="900" u="none" cap="none" strike="noStrike">
                <a:solidFill>
                  <a:srgbClr val="888888"/>
                </a:solidFill>
                <a:latin typeface="Microsoft Yahei"/>
                <a:ea typeface="Microsoft Yahei"/>
                <a:cs typeface="Microsoft Yahei"/>
                <a:sym typeface="Microsoft Yahei"/>
              </a:defRPr>
            </a:lvl7pPr>
            <a:lvl8pPr indent="0" lvl="7" marL="0" marR="0" rtl="0" algn="r">
              <a:spcBef>
                <a:spcPts val="0"/>
              </a:spcBef>
              <a:buNone/>
              <a:defRPr b="0" i="0" sz="900" u="none" cap="none" strike="noStrike">
                <a:solidFill>
                  <a:srgbClr val="888888"/>
                </a:solidFill>
                <a:latin typeface="Microsoft Yahei"/>
                <a:ea typeface="Microsoft Yahei"/>
                <a:cs typeface="Microsoft Yahei"/>
                <a:sym typeface="Microsoft Yahei"/>
              </a:defRPr>
            </a:lvl8pPr>
            <a:lvl9pPr indent="0" lvl="8" marL="0" marR="0" rtl="0" algn="r">
              <a:spcBef>
                <a:spcPts val="0"/>
              </a:spcBef>
              <a:buNone/>
              <a:defRPr b="0" i="0" sz="900" u="none" cap="none" strike="noStrike">
                <a:solidFill>
                  <a:srgbClr val="888888"/>
                </a:solidFill>
                <a:latin typeface="Microsoft Yahei"/>
                <a:ea typeface="Microsoft Yahei"/>
                <a:cs typeface="Microsoft Yahei"/>
                <a:sym typeface="Microsoft Yahei"/>
              </a:defRPr>
            </a:lvl9pPr>
          </a:lstStyle>
          <a:p>
            <a:pPr indent="0" lvl="0" marL="0" rtl="0" algn="r">
              <a:spcBef>
                <a:spcPts val="0"/>
              </a:spcBef>
              <a:spcAft>
                <a:spcPts val="0"/>
              </a:spcAft>
              <a:buNone/>
            </a:pPr>
            <a:fld id="{00000000-1234-1234-1234-123412341234}" type="slidenum">
              <a:rPr lang="zh-TW"/>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mc:AlternateContent>
    <mc:Choice Requires="p14">
      <p:transition spd="slow" p14:dur="2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hyperlink" Target="https://www.connectedpapers.com/"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12.png"/><Relationship Id="rId5" Type="http://schemas.openxmlformats.org/officeDocument/2006/relationships/hyperlink" Target="https://readthispaper.com/tw/"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hyperlink" Target="https://ccsm.uth.edu/lncRNAfunc"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hyperlink" Target="http://bio-bigdata.hrbmu.edu.cn/LncACTdb" TargetMode="External"/><Relationship Id="rId4" Type="http://schemas.openxmlformats.org/officeDocument/2006/relationships/hyperlink" Target="http://www.bio-bigdata.net/LncACTdb" TargetMode="External"/><Relationship Id="rId5"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15.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27.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17.png"/><Relationship Id="rId4" Type="http://schemas.openxmlformats.org/officeDocument/2006/relationships/image" Target="../media/image20.png"/><Relationship Id="rId5" Type="http://schemas.openxmlformats.org/officeDocument/2006/relationships/hyperlink" Target="https://awi.cuhk.edu.cn/~CircNet/php/index.php"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1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21.png"/><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2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3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2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17.png"/><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hyperlink" Target="http://geneyun.net/CSCD2" TargetMode="External"/><Relationship Id="rId4" Type="http://schemas.openxmlformats.org/officeDocument/2006/relationships/hyperlink" Target="http://gb.whu.edu.cn/CSCD2" TargetMode="External"/><Relationship Id="rId5" Type="http://schemas.openxmlformats.org/officeDocument/2006/relationships/image" Target="../media/image2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2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2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hyperlink" Target="https://github.com/top-think)" TargetMode="External"/><Relationship Id="rId4" Type="http://schemas.openxmlformats.org/officeDocument/2006/relationships/image" Target="../media/image2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hyperlink" Target="http://www.exorbase.org" TargetMode="External"/><Relationship Id="rId4" Type="http://schemas.openxmlformats.org/officeDocument/2006/relationships/image" Target="../media/image2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34.png"/><Relationship Id="rId4" Type="http://schemas.openxmlformats.org/officeDocument/2006/relationships/image" Target="../media/image3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34.png"/><Relationship Id="rId4" Type="http://schemas.openxmlformats.org/officeDocument/2006/relationships/image" Target="../media/image3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 Id="rId3" Type="http://schemas.openxmlformats.org/officeDocument/2006/relationships/image" Target="../media/image3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 Id="rId3" Type="http://schemas.openxmlformats.org/officeDocument/2006/relationships/image" Target="../media/image3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3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3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 Id="rId3" Type="http://schemas.openxmlformats.org/officeDocument/2006/relationships/image" Target="../media/image3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 Id="rId3" Type="http://schemas.openxmlformats.org/officeDocument/2006/relationships/image" Target="../media/image4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 Id="rId3" Type="http://schemas.openxmlformats.org/officeDocument/2006/relationships/image" Target="../media/image4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 Id="rId3" Type="http://schemas.openxmlformats.org/officeDocument/2006/relationships/image" Target="../media/image2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7.xml"/><Relationship Id="rId3" Type="http://schemas.openxmlformats.org/officeDocument/2006/relationships/image" Target="../media/image41.png"/><Relationship Id="rId4" Type="http://schemas.openxmlformats.org/officeDocument/2006/relationships/hyperlink" Target="https://metascape.org/gp/index.html#/main/step1"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 Id="rId3" Type="http://schemas.openxmlformats.org/officeDocument/2006/relationships/image" Target="../media/image35.png"/><Relationship Id="rId4" Type="http://schemas.openxmlformats.org/officeDocument/2006/relationships/image" Target="../media/image3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9.xml"/><Relationship Id="rId3" Type="http://schemas.openxmlformats.org/officeDocument/2006/relationships/image" Target="../media/image6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0.xml"/><Relationship Id="rId3" Type="http://schemas.openxmlformats.org/officeDocument/2006/relationships/image" Target="../media/image4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1.xml"/><Relationship Id="rId3" Type="http://schemas.openxmlformats.org/officeDocument/2006/relationships/image" Target="../media/image44.png"/></Relationships>
</file>

<file path=ppt/slides/_rels/slide62.xml.rels><?xml version="1.0" encoding="UTF-8" standalone="yes"?><Relationships xmlns="http://schemas.openxmlformats.org/package/2006/relationships"><Relationship Id="rId11" Type="http://schemas.openxmlformats.org/officeDocument/2006/relationships/image" Target="../media/image43.png"/><Relationship Id="rId10" Type="http://schemas.openxmlformats.org/officeDocument/2006/relationships/image" Target="../media/image42.png"/><Relationship Id="rId13" Type="http://schemas.openxmlformats.org/officeDocument/2006/relationships/image" Target="../media/image39.png"/><Relationship Id="rId12" Type="http://schemas.openxmlformats.org/officeDocument/2006/relationships/image" Target="../media/image51.png"/><Relationship Id="rId1" Type="http://schemas.openxmlformats.org/officeDocument/2006/relationships/slideLayout" Target="../slideLayouts/slideLayout12.xml"/><Relationship Id="rId2" Type="http://schemas.openxmlformats.org/officeDocument/2006/relationships/notesSlide" Target="../notesSlides/notesSlide62.xml"/><Relationship Id="rId3" Type="http://schemas.openxmlformats.org/officeDocument/2006/relationships/image" Target="../media/image38.png"/><Relationship Id="rId4" Type="http://schemas.openxmlformats.org/officeDocument/2006/relationships/image" Target="../media/image54.png"/><Relationship Id="rId9" Type="http://schemas.openxmlformats.org/officeDocument/2006/relationships/image" Target="../media/image50.png"/><Relationship Id="rId15" Type="http://schemas.openxmlformats.org/officeDocument/2006/relationships/image" Target="../media/image58.png"/><Relationship Id="rId1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53.png"/><Relationship Id="rId7" Type="http://schemas.openxmlformats.org/officeDocument/2006/relationships/image" Target="../media/image47.png"/><Relationship Id="rId8" Type="http://schemas.openxmlformats.org/officeDocument/2006/relationships/image" Target="../media/image4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4.xml"/><Relationship Id="rId3" Type="http://schemas.openxmlformats.org/officeDocument/2006/relationships/image" Target="../media/image52.png"/><Relationship Id="rId4" Type="http://schemas.openxmlformats.org/officeDocument/2006/relationships/image" Target="../media/image5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5.xml"/><Relationship Id="rId3" Type="http://schemas.openxmlformats.org/officeDocument/2006/relationships/image" Target="../media/image55.png"/><Relationship Id="rId4" Type="http://schemas.openxmlformats.org/officeDocument/2006/relationships/image" Target="../media/image5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6.xml"/><Relationship Id="rId3" Type="http://schemas.openxmlformats.org/officeDocument/2006/relationships/image" Target="../media/image5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9.xml"/><Relationship Id="rId3" Type="http://schemas.openxmlformats.org/officeDocument/2006/relationships/image" Target="../media/image6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0.xml"/><Relationship Id="rId3" Type="http://schemas.openxmlformats.org/officeDocument/2006/relationships/image" Target="../media/image6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1.xml"/><Relationship Id="rId3" Type="http://schemas.openxmlformats.org/officeDocument/2006/relationships/image" Target="../media/image6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2.xml"/><Relationship Id="rId3" Type="http://schemas.openxmlformats.org/officeDocument/2006/relationships/image" Target="../media/image6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3.xml"/><Relationship Id="rId3" Type="http://schemas.openxmlformats.org/officeDocument/2006/relationships/image" Target="../media/image62.png"/><Relationship Id="rId4" Type="http://schemas.openxmlformats.org/officeDocument/2006/relationships/image" Target="../media/image6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4.xml"/><Relationship Id="rId3" Type="http://schemas.openxmlformats.org/officeDocument/2006/relationships/image" Target="../media/image6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6"/>
          <p:cNvSpPr/>
          <p:nvPr/>
        </p:nvSpPr>
        <p:spPr>
          <a:xfrm rot="10800000">
            <a:off x="3492274" y="0"/>
            <a:ext cx="5651726" cy="4940513"/>
          </a:xfrm>
          <a:custGeom>
            <a:rect b="b" l="l" r="r" t="t"/>
            <a:pathLst>
              <a:path extrusionOk="0" h="7001397" w="8024863">
                <a:moveTo>
                  <a:pt x="0" y="143397"/>
                </a:moveTo>
                <a:cubicBezTo>
                  <a:pt x="633413" y="-706898"/>
                  <a:pt x="1542981" y="2502304"/>
                  <a:pt x="4455471" y="2494682"/>
                </a:cubicBezTo>
                <a:cubicBezTo>
                  <a:pt x="7367961" y="2487060"/>
                  <a:pt x="8540411" y="6228890"/>
                  <a:pt x="7816511" y="6991872"/>
                </a:cubicBezTo>
                <a:lnTo>
                  <a:pt x="0" y="7001397"/>
                </a:lnTo>
                <a:lnTo>
                  <a:pt x="0" y="143397"/>
                </a:lnTo>
                <a:close/>
              </a:path>
            </a:pathLst>
          </a:custGeom>
          <a:gradFill>
            <a:gsLst>
              <a:gs pos="0">
                <a:srgbClr val="F5F7FC"/>
              </a:gs>
              <a:gs pos="61000">
                <a:srgbClr val="F69F64">
                  <a:alpha val="75294"/>
                </a:srgbClr>
              </a:gs>
              <a:gs pos="100000">
                <a:srgbClr val="FFCCCC"/>
              </a:gs>
            </a:gsLst>
            <a:lin ang="5400000"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Microsoft Yahei"/>
              <a:ea typeface="Microsoft Yahei"/>
              <a:cs typeface="Microsoft Yahei"/>
              <a:sym typeface="Microsoft Yahei"/>
            </a:endParaRPr>
          </a:p>
        </p:txBody>
      </p:sp>
      <p:sp>
        <p:nvSpPr>
          <p:cNvPr id="141" name="Google Shape;141;p26"/>
          <p:cNvSpPr/>
          <p:nvPr/>
        </p:nvSpPr>
        <p:spPr>
          <a:xfrm>
            <a:off x="8328364" y="1506358"/>
            <a:ext cx="1631272" cy="1631272"/>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Microsoft Yahei"/>
              <a:ea typeface="Microsoft Yahei"/>
              <a:cs typeface="Microsoft Yahei"/>
              <a:sym typeface="Microsoft Yahei"/>
            </a:endParaRPr>
          </a:p>
        </p:txBody>
      </p:sp>
      <p:sp>
        <p:nvSpPr>
          <p:cNvPr id="142" name="Google Shape;142;p26"/>
          <p:cNvSpPr/>
          <p:nvPr/>
        </p:nvSpPr>
        <p:spPr>
          <a:xfrm>
            <a:off x="5627404" y="-815636"/>
            <a:ext cx="1631272" cy="1631272"/>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Microsoft Yahei"/>
              <a:ea typeface="Microsoft Yahei"/>
              <a:cs typeface="Microsoft Yahei"/>
              <a:sym typeface="Microsoft Yahei"/>
            </a:endParaRPr>
          </a:p>
        </p:txBody>
      </p:sp>
      <p:sp>
        <p:nvSpPr>
          <p:cNvPr id="143" name="Google Shape;143;p26"/>
          <p:cNvSpPr/>
          <p:nvPr/>
        </p:nvSpPr>
        <p:spPr>
          <a:xfrm>
            <a:off x="512108" y="799076"/>
            <a:ext cx="1245526" cy="1245526"/>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Microsoft Yahei"/>
              <a:ea typeface="Microsoft Yahei"/>
              <a:cs typeface="Microsoft Yahei"/>
              <a:sym typeface="Microsoft Yahei"/>
            </a:endParaRPr>
          </a:p>
        </p:txBody>
      </p:sp>
      <p:sp>
        <p:nvSpPr>
          <p:cNvPr id="144" name="Google Shape;144;p26"/>
          <p:cNvSpPr/>
          <p:nvPr/>
        </p:nvSpPr>
        <p:spPr>
          <a:xfrm>
            <a:off x="504586" y="192731"/>
            <a:ext cx="434012" cy="434012"/>
          </a:xfrm>
          <a:prstGeom prst="ellipse">
            <a:avLst/>
          </a:prstGeom>
          <a:gradFill>
            <a:gsLst>
              <a:gs pos="0">
                <a:srgbClr val="F69F64">
                  <a:alpha val="75294"/>
                </a:srgbClr>
              </a:gs>
              <a:gs pos="61000">
                <a:srgbClr val="F69F64">
                  <a:alpha val="75294"/>
                </a:srgbClr>
              </a:gs>
              <a:gs pos="100000">
                <a:srgbClr val="FFCCCC"/>
              </a:gs>
            </a:gsLst>
            <a:lin ang="5400000"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Microsoft Yahei"/>
              <a:ea typeface="Microsoft Yahei"/>
              <a:cs typeface="Microsoft Yahei"/>
              <a:sym typeface="Microsoft Yahei"/>
            </a:endParaRPr>
          </a:p>
        </p:txBody>
      </p:sp>
      <p:sp>
        <p:nvSpPr>
          <p:cNvPr id="145" name="Google Shape;145;p26"/>
          <p:cNvSpPr/>
          <p:nvPr/>
        </p:nvSpPr>
        <p:spPr>
          <a:xfrm>
            <a:off x="67265" y="1919509"/>
            <a:ext cx="256511" cy="256510"/>
          </a:xfrm>
          <a:prstGeom prst="ellipse">
            <a:avLst/>
          </a:prstGeom>
          <a:gradFill>
            <a:gsLst>
              <a:gs pos="0">
                <a:srgbClr val="F69F64">
                  <a:alpha val="75294"/>
                </a:srgbClr>
              </a:gs>
              <a:gs pos="61000">
                <a:srgbClr val="F69F64">
                  <a:alpha val="75294"/>
                </a:srgbClr>
              </a:gs>
              <a:gs pos="100000">
                <a:srgbClr val="FFCCCC"/>
              </a:gs>
            </a:gsLst>
            <a:lin ang="5400000"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Microsoft Yahei"/>
              <a:ea typeface="Microsoft Yahei"/>
              <a:cs typeface="Microsoft Yahei"/>
              <a:sym typeface="Microsoft Yahei"/>
            </a:endParaRPr>
          </a:p>
        </p:txBody>
      </p:sp>
      <p:sp>
        <p:nvSpPr>
          <p:cNvPr id="146" name="Google Shape;146;p26"/>
          <p:cNvSpPr txBox="1"/>
          <p:nvPr/>
        </p:nvSpPr>
        <p:spPr>
          <a:xfrm>
            <a:off x="1885324" y="1088512"/>
            <a:ext cx="1826700" cy="838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0" lang="zh-TW" sz="5000" u="none" cap="none" strike="noStrike">
                <a:solidFill>
                  <a:srgbClr val="262626"/>
                </a:solidFill>
              </a:rPr>
              <a:t>20</a:t>
            </a:r>
            <a:r>
              <a:rPr lang="zh-TW" sz="5000">
                <a:solidFill>
                  <a:srgbClr val="262626"/>
                </a:solidFill>
              </a:rPr>
              <a:t>22</a:t>
            </a:r>
            <a:endParaRPr sz="5000">
              <a:solidFill>
                <a:srgbClr val="262626"/>
              </a:solidFill>
            </a:endParaRPr>
          </a:p>
        </p:txBody>
      </p:sp>
      <p:sp>
        <p:nvSpPr>
          <p:cNvPr id="147" name="Google Shape;147;p26"/>
          <p:cNvSpPr txBox="1"/>
          <p:nvPr/>
        </p:nvSpPr>
        <p:spPr>
          <a:xfrm>
            <a:off x="2055944" y="3137622"/>
            <a:ext cx="4547700" cy="623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zh-TW" sz="3600">
                <a:solidFill>
                  <a:srgbClr val="F69F64"/>
                </a:solidFill>
                <a:latin typeface="Microsoft Yahei"/>
                <a:ea typeface="Microsoft Yahei"/>
                <a:cs typeface="Microsoft Yahei"/>
                <a:sym typeface="Microsoft Yahei"/>
              </a:rPr>
              <a:t>Extracurricular</a:t>
            </a:r>
            <a:endParaRPr sz="1100">
              <a:solidFill>
                <a:srgbClr val="F69F64"/>
              </a:solidFill>
            </a:endParaRPr>
          </a:p>
        </p:txBody>
      </p:sp>
      <p:sp>
        <p:nvSpPr>
          <p:cNvPr id="148" name="Google Shape;148;p26"/>
          <p:cNvSpPr/>
          <p:nvPr/>
        </p:nvSpPr>
        <p:spPr>
          <a:xfrm>
            <a:off x="5499149" y="4076299"/>
            <a:ext cx="256511" cy="256511"/>
          </a:xfrm>
          <a:prstGeom prst="ellipse">
            <a:avLst/>
          </a:prstGeom>
          <a:gradFill>
            <a:gsLst>
              <a:gs pos="0">
                <a:srgbClr val="F69F64">
                  <a:alpha val="75294"/>
                </a:srgbClr>
              </a:gs>
              <a:gs pos="61000">
                <a:srgbClr val="F69F64">
                  <a:alpha val="75294"/>
                </a:srgbClr>
              </a:gs>
              <a:gs pos="100000">
                <a:srgbClr val="FFCCCC"/>
              </a:gs>
            </a:gsLst>
            <a:lin ang="5400000"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sp>
        <p:nvSpPr>
          <p:cNvPr id="149" name="Google Shape;149;p26"/>
          <p:cNvSpPr/>
          <p:nvPr/>
        </p:nvSpPr>
        <p:spPr>
          <a:xfrm>
            <a:off x="6513884" y="2917042"/>
            <a:ext cx="256510" cy="25651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sp>
        <p:nvSpPr>
          <p:cNvPr id="150" name="Google Shape;150;p26"/>
          <p:cNvSpPr/>
          <p:nvPr/>
        </p:nvSpPr>
        <p:spPr>
          <a:xfrm>
            <a:off x="2168144" y="4076298"/>
            <a:ext cx="4435500" cy="483300"/>
          </a:xfrm>
          <a:prstGeom prst="rect">
            <a:avLst/>
          </a:prstGeom>
          <a:noFill/>
          <a:ln>
            <a:noFill/>
          </a:ln>
        </p:spPr>
        <p:txBody>
          <a:bodyPr anchorCtr="0" anchor="t" bIns="18275" lIns="36575" spcFirstLastPara="1" rIns="36575" wrap="square" tIns="18275">
            <a:noAutofit/>
          </a:bodyPr>
          <a:lstStyle/>
          <a:p>
            <a:pPr indent="0" lvl="0" marL="0" marR="0" rtl="0" algn="l">
              <a:lnSpc>
                <a:spcPct val="200000"/>
              </a:lnSpc>
              <a:spcBef>
                <a:spcPts val="0"/>
              </a:spcBef>
              <a:spcAft>
                <a:spcPts val="0"/>
              </a:spcAft>
              <a:buNone/>
            </a:pPr>
            <a:r>
              <a:rPr b="1" lang="zh-TW" sz="1600">
                <a:solidFill>
                  <a:srgbClr val="262626"/>
                </a:solidFill>
              </a:rPr>
              <a:t>Speaker: Ming-Hsuan Hsu</a:t>
            </a:r>
            <a:endParaRPr b="1" sz="1600">
              <a:solidFill>
                <a:srgbClr val="262626"/>
              </a:solidFill>
            </a:endParaRPr>
          </a:p>
          <a:p>
            <a:pPr indent="0" lvl="0" marL="0" marR="0" rtl="0" algn="l">
              <a:lnSpc>
                <a:spcPct val="200000"/>
              </a:lnSpc>
              <a:spcBef>
                <a:spcPts val="0"/>
              </a:spcBef>
              <a:spcAft>
                <a:spcPts val="0"/>
              </a:spcAft>
              <a:buNone/>
            </a:pPr>
            <a:r>
              <a:t/>
            </a:r>
            <a:endParaRPr b="1" sz="1600">
              <a:solidFill>
                <a:srgbClr val="262626"/>
              </a:solidFill>
            </a:endParaRPr>
          </a:p>
        </p:txBody>
      </p:sp>
      <p:pic>
        <p:nvPicPr>
          <p:cNvPr id="151" name="Google Shape;151;p26"/>
          <p:cNvPicPr preferRelativeResize="0"/>
          <p:nvPr/>
        </p:nvPicPr>
        <p:blipFill>
          <a:blip r:embed="rId3">
            <a:alphaModFix/>
          </a:blip>
          <a:stretch>
            <a:fillRect/>
          </a:stretch>
        </p:blipFill>
        <p:spPr>
          <a:xfrm flipH="1">
            <a:off x="-12" y="1927300"/>
            <a:ext cx="2000250" cy="3238500"/>
          </a:xfrm>
          <a:prstGeom prst="rect">
            <a:avLst/>
          </a:prstGeom>
          <a:noFill/>
          <a:ln>
            <a:noFill/>
          </a:ln>
        </p:spPr>
      </p:pic>
    </p:spTree>
  </p:cSld>
  <p:clrMapOvr>
    <a:masterClrMapping/>
  </p:clrMapOvr>
  <mc:AlternateContent>
    <mc:Choice Requires="p14">
      <p:transition spd="slow" p14:dur="20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43"/>
                                        </p:tgtEl>
                                        <p:attrNameLst>
                                          <p:attrName>style.visibility</p:attrName>
                                        </p:attrNameLst>
                                      </p:cBhvr>
                                      <p:to>
                                        <p:strVal val="visible"/>
                                      </p:to>
                                    </p:set>
                                    <p:anim calcmode="lin" valueType="num">
                                      <p:cBhvr additive="base">
                                        <p:cTn dur="500"/>
                                        <p:tgtEl>
                                          <p:spTgt spid="143"/>
                                        </p:tgtEl>
                                        <p:attrNameLst>
                                          <p:attrName>ppt_w</p:attrName>
                                        </p:attrNameLst>
                                      </p:cBhvr>
                                      <p:tavLst>
                                        <p:tav fmla="" tm="0">
                                          <p:val>
                                            <p:strVal val="0"/>
                                          </p:val>
                                        </p:tav>
                                        <p:tav fmla="" tm="100000">
                                          <p:val>
                                            <p:strVal val="#ppt_w"/>
                                          </p:val>
                                        </p:tav>
                                      </p:tavLst>
                                    </p:anim>
                                    <p:anim calcmode="lin" valueType="num">
                                      <p:cBhvr additive="base">
                                        <p:cTn dur="500"/>
                                        <p:tgtEl>
                                          <p:spTgt spid="143"/>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1000"/>
                                        <p:tgtEl>
                                          <p:spTgt spid="1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500"/>
                                        <p:tgtEl>
                                          <p:spTgt spid="1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1000"/>
                                        <p:tgtEl>
                                          <p:spTgt spid="1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1000"/>
                                        <p:tgtEl>
                                          <p:spTgt spid="1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35"/>
          <p:cNvSpPr/>
          <p:nvPr/>
        </p:nvSpPr>
        <p:spPr>
          <a:xfrm>
            <a:off x="211600" y="1311675"/>
            <a:ext cx="3687300" cy="3274200"/>
          </a:xfrm>
          <a:prstGeom prst="roundRect">
            <a:avLst>
              <a:gd fmla="val 16667" name="adj"/>
            </a:avLst>
          </a:prstGeom>
          <a:solidFill>
            <a:srgbClr val="FF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6" name="Google Shape;286;p35"/>
          <p:cNvGrpSpPr/>
          <p:nvPr/>
        </p:nvGrpSpPr>
        <p:grpSpPr>
          <a:xfrm>
            <a:off x="303364" y="1449833"/>
            <a:ext cx="506250" cy="506254"/>
            <a:chOff x="1936034" y="2688434"/>
            <a:chExt cx="675000" cy="675005"/>
          </a:xfrm>
        </p:grpSpPr>
        <p:sp>
          <p:nvSpPr>
            <p:cNvPr id="287" name="Google Shape;287;p35"/>
            <p:cNvSpPr/>
            <p:nvPr/>
          </p:nvSpPr>
          <p:spPr>
            <a:xfrm>
              <a:off x="1936034" y="2688434"/>
              <a:ext cx="675000" cy="675005"/>
            </a:xfrm>
            <a:prstGeom prst="ellipse">
              <a:avLst/>
            </a:prstGeom>
            <a:gradFill>
              <a:gsLst>
                <a:gs pos="0">
                  <a:srgbClr val="F69F64"/>
                </a:gs>
                <a:gs pos="5000">
                  <a:srgbClr val="F69F64"/>
                </a:gs>
                <a:gs pos="80000">
                  <a:srgbClr val="F9BB91"/>
                </a:gs>
                <a:gs pos="100000">
                  <a:srgbClr val="FFCCCC"/>
                </a:gs>
              </a:gsLst>
              <a:lin ang="7200000" scaled="0"/>
            </a:gradFill>
            <a:ln cap="flat" cmpd="sng" w="381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sp>
          <p:nvSpPr>
            <p:cNvPr id="288" name="Google Shape;288;p35"/>
            <p:cNvSpPr/>
            <p:nvPr/>
          </p:nvSpPr>
          <p:spPr>
            <a:xfrm>
              <a:off x="2101441" y="2857198"/>
              <a:ext cx="344185" cy="337474"/>
            </a:xfrm>
            <a:custGeom>
              <a:rect b="b" l="l" r="r" t="t"/>
              <a:pathLst>
                <a:path extrusionOk="0" h="1954" w="1990">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chemeClr val="lt1"/>
            </a:solidFill>
            <a:ln>
              <a:noFill/>
            </a:ln>
          </p:spPr>
          <p:txBody>
            <a:bodyPr anchorCtr="0" anchor="t" bIns="68550" lIns="137125" spcFirstLastPara="1" rIns="137125" wrap="square" tIns="68550">
              <a:noAutofit/>
            </a:bodyPr>
            <a:lstStyle/>
            <a:p>
              <a:pPr indent="0" lvl="0" marL="0" marR="0" rtl="0" algn="l">
                <a:spcBef>
                  <a:spcPts val="0"/>
                </a:spcBef>
                <a:spcAft>
                  <a:spcPts val="0"/>
                </a:spcAft>
                <a:buNone/>
              </a:pPr>
              <a:r>
                <a:t/>
              </a:r>
              <a:endParaRPr sz="5400">
                <a:solidFill>
                  <a:schemeClr val="dk1"/>
                </a:solidFill>
                <a:latin typeface="Microsoft Yahei"/>
                <a:ea typeface="Microsoft Yahei"/>
                <a:cs typeface="Microsoft Yahei"/>
                <a:sym typeface="Microsoft Yahei"/>
              </a:endParaRPr>
            </a:p>
          </p:txBody>
        </p:sp>
      </p:grpSp>
      <p:grpSp>
        <p:nvGrpSpPr>
          <p:cNvPr id="289" name="Google Shape;289;p35"/>
          <p:cNvGrpSpPr/>
          <p:nvPr/>
        </p:nvGrpSpPr>
        <p:grpSpPr>
          <a:xfrm>
            <a:off x="307610" y="2056644"/>
            <a:ext cx="506250" cy="506254"/>
            <a:chOff x="1936034" y="2688434"/>
            <a:chExt cx="675000" cy="675005"/>
          </a:xfrm>
        </p:grpSpPr>
        <p:sp>
          <p:nvSpPr>
            <p:cNvPr id="290" name="Google Shape;290;p35"/>
            <p:cNvSpPr/>
            <p:nvPr/>
          </p:nvSpPr>
          <p:spPr>
            <a:xfrm>
              <a:off x="1936034" y="2688434"/>
              <a:ext cx="675000" cy="675005"/>
            </a:xfrm>
            <a:prstGeom prst="ellipse">
              <a:avLst/>
            </a:prstGeom>
            <a:gradFill>
              <a:gsLst>
                <a:gs pos="0">
                  <a:srgbClr val="F69F64"/>
                </a:gs>
                <a:gs pos="5000">
                  <a:srgbClr val="F69F64"/>
                </a:gs>
                <a:gs pos="80000">
                  <a:srgbClr val="F9BB91"/>
                </a:gs>
                <a:gs pos="100000">
                  <a:srgbClr val="FFCCCC"/>
                </a:gs>
              </a:gsLst>
              <a:lin ang="7200000" scaled="0"/>
            </a:gradFill>
            <a:ln cap="flat" cmpd="sng" w="381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sp>
          <p:nvSpPr>
            <p:cNvPr id="291" name="Google Shape;291;p35"/>
            <p:cNvSpPr/>
            <p:nvPr/>
          </p:nvSpPr>
          <p:spPr>
            <a:xfrm>
              <a:off x="2101441" y="2857198"/>
              <a:ext cx="344185" cy="337474"/>
            </a:xfrm>
            <a:custGeom>
              <a:rect b="b" l="l" r="r" t="t"/>
              <a:pathLst>
                <a:path extrusionOk="0" h="1954" w="1990">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chemeClr val="lt1"/>
            </a:solidFill>
            <a:ln>
              <a:noFill/>
            </a:ln>
          </p:spPr>
          <p:txBody>
            <a:bodyPr anchorCtr="0" anchor="t" bIns="68550" lIns="137125" spcFirstLastPara="1" rIns="137125" wrap="square" tIns="68550">
              <a:noAutofit/>
            </a:bodyPr>
            <a:lstStyle/>
            <a:p>
              <a:pPr indent="0" lvl="0" marL="0" marR="0" rtl="0" algn="l">
                <a:spcBef>
                  <a:spcPts val="0"/>
                </a:spcBef>
                <a:spcAft>
                  <a:spcPts val="0"/>
                </a:spcAft>
                <a:buNone/>
              </a:pPr>
              <a:r>
                <a:t/>
              </a:r>
              <a:endParaRPr sz="5400">
                <a:solidFill>
                  <a:schemeClr val="dk1"/>
                </a:solidFill>
                <a:latin typeface="Microsoft Yahei"/>
                <a:ea typeface="Microsoft Yahei"/>
                <a:cs typeface="Microsoft Yahei"/>
                <a:sym typeface="Microsoft Yahei"/>
              </a:endParaRPr>
            </a:p>
          </p:txBody>
        </p:sp>
      </p:grpSp>
      <p:sp>
        <p:nvSpPr>
          <p:cNvPr id="292" name="Google Shape;292;p35"/>
          <p:cNvSpPr txBox="1"/>
          <p:nvPr/>
        </p:nvSpPr>
        <p:spPr>
          <a:xfrm>
            <a:off x="880137" y="1560600"/>
            <a:ext cx="3282600" cy="223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C0C0C"/>
              </a:buClr>
              <a:buSzPts val="1400"/>
              <a:buFont typeface="Microsoft Yahei"/>
              <a:buNone/>
            </a:pPr>
            <a:r>
              <a:rPr b="1" lang="zh-TW" sz="1000">
                <a:solidFill>
                  <a:srgbClr val="0C0C0C"/>
                </a:solidFill>
                <a:latin typeface="DFKai-SB"/>
                <a:ea typeface="DFKai-SB"/>
                <a:cs typeface="DFKai-SB"/>
                <a:sym typeface="DFKai-SB"/>
              </a:rPr>
              <a:t>每個小球代表一篇文獻，最中間的小球代表本文</a:t>
            </a:r>
            <a:endParaRPr sz="1000">
              <a:latin typeface="DFKai-SB"/>
              <a:ea typeface="DFKai-SB"/>
              <a:cs typeface="DFKai-SB"/>
              <a:sym typeface="DFKai-SB"/>
            </a:endParaRPr>
          </a:p>
        </p:txBody>
      </p:sp>
      <p:sp>
        <p:nvSpPr>
          <p:cNvPr id="293" name="Google Shape;293;p35"/>
          <p:cNvSpPr txBox="1"/>
          <p:nvPr/>
        </p:nvSpPr>
        <p:spPr>
          <a:xfrm>
            <a:off x="915589" y="3381075"/>
            <a:ext cx="2983200" cy="223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C0C0C"/>
              </a:buClr>
              <a:buSzPts val="1400"/>
              <a:buFont typeface="Microsoft Yahei"/>
              <a:buNone/>
            </a:pPr>
            <a:r>
              <a:rPr b="1" lang="zh-TW" sz="1000">
                <a:solidFill>
                  <a:srgbClr val="0C0C0C"/>
                </a:solidFill>
                <a:latin typeface="DFKai-SB"/>
                <a:ea typeface="DFKai-SB"/>
                <a:cs typeface="DFKai-SB"/>
                <a:sym typeface="DFKai-SB"/>
              </a:rPr>
              <a:t>小球連線表示引用關係，相似的文章會距離較近</a:t>
            </a:r>
            <a:endParaRPr sz="1000">
              <a:latin typeface="DFKai-SB"/>
              <a:ea typeface="DFKai-SB"/>
              <a:cs typeface="DFKai-SB"/>
              <a:sym typeface="DFKai-SB"/>
            </a:endParaRPr>
          </a:p>
        </p:txBody>
      </p:sp>
      <p:sp>
        <p:nvSpPr>
          <p:cNvPr id="294" name="Google Shape;294;p35"/>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sp>
        <p:nvSpPr>
          <p:cNvPr id="295" name="Google Shape;295;p35"/>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zh-TW" sz="1800">
                <a:solidFill>
                  <a:srgbClr val="262626"/>
                </a:solidFill>
              </a:rPr>
              <a:t>Research Tool</a:t>
            </a:r>
            <a:endParaRPr b="1" sz="1800"/>
          </a:p>
        </p:txBody>
      </p:sp>
      <p:sp>
        <p:nvSpPr>
          <p:cNvPr id="296" name="Google Shape;296;p35"/>
          <p:cNvSpPr/>
          <p:nvPr/>
        </p:nvSpPr>
        <p:spPr>
          <a:xfrm>
            <a:off x="7587377" y="46512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2-3</a:t>
            </a:r>
            <a:endParaRPr b="1" sz="900">
              <a:solidFill>
                <a:schemeClr val="dk1"/>
              </a:solidFill>
            </a:endParaRPr>
          </a:p>
        </p:txBody>
      </p:sp>
      <p:pic>
        <p:nvPicPr>
          <p:cNvPr id="297" name="Google Shape;297;p35"/>
          <p:cNvPicPr preferRelativeResize="0"/>
          <p:nvPr/>
        </p:nvPicPr>
        <p:blipFill>
          <a:blip r:embed="rId3">
            <a:alphaModFix/>
          </a:blip>
          <a:stretch>
            <a:fillRect/>
          </a:stretch>
        </p:blipFill>
        <p:spPr>
          <a:xfrm>
            <a:off x="4162725" y="787626"/>
            <a:ext cx="4616150" cy="3798276"/>
          </a:xfrm>
          <a:prstGeom prst="rect">
            <a:avLst/>
          </a:prstGeom>
          <a:noFill/>
          <a:ln>
            <a:noFill/>
          </a:ln>
        </p:spPr>
      </p:pic>
      <p:grpSp>
        <p:nvGrpSpPr>
          <p:cNvPr id="298" name="Google Shape;298;p35"/>
          <p:cNvGrpSpPr/>
          <p:nvPr/>
        </p:nvGrpSpPr>
        <p:grpSpPr>
          <a:xfrm>
            <a:off x="307610" y="2663469"/>
            <a:ext cx="506250" cy="506250"/>
            <a:chOff x="1936034" y="2688434"/>
            <a:chExt cx="675000" cy="675000"/>
          </a:xfrm>
        </p:grpSpPr>
        <p:sp>
          <p:nvSpPr>
            <p:cNvPr id="299" name="Google Shape;299;p35"/>
            <p:cNvSpPr/>
            <p:nvPr/>
          </p:nvSpPr>
          <p:spPr>
            <a:xfrm>
              <a:off x="1936034" y="2688434"/>
              <a:ext cx="675000" cy="675000"/>
            </a:xfrm>
            <a:prstGeom prst="ellipse">
              <a:avLst/>
            </a:prstGeom>
            <a:gradFill>
              <a:gsLst>
                <a:gs pos="0">
                  <a:srgbClr val="F69F64"/>
                </a:gs>
                <a:gs pos="5000">
                  <a:srgbClr val="F69F64"/>
                </a:gs>
                <a:gs pos="80000">
                  <a:srgbClr val="F9BB91"/>
                </a:gs>
                <a:gs pos="100000">
                  <a:srgbClr val="FFCCCC"/>
                </a:gs>
              </a:gsLst>
              <a:lin ang="7200017" scaled="0"/>
            </a:gradFill>
            <a:ln cap="flat" cmpd="sng" w="381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sp>
          <p:nvSpPr>
            <p:cNvPr id="300" name="Google Shape;300;p35"/>
            <p:cNvSpPr/>
            <p:nvPr/>
          </p:nvSpPr>
          <p:spPr>
            <a:xfrm>
              <a:off x="2101441" y="2857198"/>
              <a:ext cx="344185" cy="337475"/>
            </a:xfrm>
            <a:custGeom>
              <a:rect b="b" l="l" r="r" t="t"/>
              <a:pathLst>
                <a:path extrusionOk="0" h="1954" w="1990">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chemeClr val="lt1"/>
            </a:solidFill>
            <a:ln>
              <a:noFill/>
            </a:ln>
          </p:spPr>
          <p:txBody>
            <a:bodyPr anchorCtr="0" anchor="t" bIns="68550" lIns="137125" spcFirstLastPara="1" rIns="137125" wrap="square" tIns="68550">
              <a:noAutofit/>
            </a:bodyPr>
            <a:lstStyle/>
            <a:p>
              <a:pPr indent="0" lvl="0" marL="0" marR="0" rtl="0" algn="l">
                <a:spcBef>
                  <a:spcPts val="0"/>
                </a:spcBef>
                <a:spcAft>
                  <a:spcPts val="0"/>
                </a:spcAft>
                <a:buNone/>
              </a:pPr>
              <a:r>
                <a:t/>
              </a:r>
              <a:endParaRPr sz="5400">
                <a:solidFill>
                  <a:schemeClr val="dk1"/>
                </a:solidFill>
                <a:latin typeface="Microsoft Yahei"/>
                <a:ea typeface="Microsoft Yahei"/>
                <a:cs typeface="Microsoft Yahei"/>
                <a:sym typeface="Microsoft Yahei"/>
              </a:endParaRPr>
            </a:p>
          </p:txBody>
        </p:sp>
      </p:grpSp>
      <p:grpSp>
        <p:nvGrpSpPr>
          <p:cNvPr id="301" name="Google Shape;301;p35"/>
          <p:cNvGrpSpPr/>
          <p:nvPr/>
        </p:nvGrpSpPr>
        <p:grpSpPr>
          <a:xfrm>
            <a:off x="307610" y="3270294"/>
            <a:ext cx="506250" cy="506250"/>
            <a:chOff x="1936034" y="2688434"/>
            <a:chExt cx="675000" cy="675000"/>
          </a:xfrm>
        </p:grpSpPr>
        <p:sp>
          <p:nvSpPr>
            <p:cNvPr id="302" name="Google Shape;302;p35"/>
            <p:cNvSpPr/>
            <p:nvPr/>
          </p:nvSpPr>
          <p:spPr>
            <a:xfrm>
              <a:off x="1936034" y="2688434"/>
              <a:ext cx="675000" cy="675000"/>
            </a:xfrm>
            <a:prstGeom prst="ellipse">
              <a:avLst/>
            </a:prstGeom>
            <a:gradFill>
              <a:gsLst>
                <a:gs pos="0">
                  <a:srgbClr val="F69F64"/>
                </a:gs>
                <a:gs pos="5000">
                  <a:srgbClr val="F69F64"/>
                </a:gs>
                <a:gs pos="80000">
                  <a:srgbClr val="F9BB91"/>
                </a:gs>
                <a:gs pos="100000">
                  <a:srgbClr val="FFCCCC"/>
                </a:gs>
              </a:gsLst>
              <a:lin ang="7200017" scaled="0"/>
            </a:gradFill>
            <a:ln cap="flat" cmpd="sng" w="381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sp>
          <p:nvSpPr>
            <p:cNvPr id="303" name="Google Shape;303;p35"/>
            <p:cNvSpPr/>
            <p:nvPr/>
          </p:nvSpPr>
          <p:spPr>
            <a:xfrm>
              <a:off x="2101441" y="2857198"/>
              <a:ext cx="344185" cy="337475"/>
            </a:xfrm>
            <a:custGeom>
              <a:rect b="b" l="l" r="r" t="t"/>
              <a:pathLst>
                <a:path extrusionOk="0" h="1954" w="1990">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chemeClr val="lt1"/>
            </a:solidFill>
            <a:ln>
              <a:noFill/>
            </a:ln>
          </p:spPr>
          <p:txBody>
            <a:bodyPr anchorCtr="0" anchor="t" bIns="68550" lIns="137125" spcFirstLastPara="1" rIns="137125" wrap="square" tIns="68550">
              <a:noAutofit/>
            </a:bodyPr>
            <a:lstStyle/>
            <a:p>
              <a:pPr indent="0" lvl="0" marL="0" marR="0" rtl="0" algn="l">
                <a:spcBef>
                  <a:spcPts val="0"/>
                </a:spcBef>
                <a:spcAft>
                  <a:spcPts val="0"/>
                </a:spcAft>
                <a:buNone/>
              </a:pPr>
              <a:r>
                <a:t/>
              </a:r>
              <a:endParaRPr sz="5400">
                <a:solidFill>
                  <a:schemeClr val="dk1"/>
                </a:solidFill>
                <a:latin typeface="Microsoft Yahei"/>
                <a:ea typeface="Microsoft Yahei"/>
                <a:cs typeface="Microsoft Yahei"/>
                <a:sym typeface="Microsoft Yahei"/>
              </a:endParaRPr>
            </a:p>
          </p:txBody>
        </p:sp>
      </p:grpSp>
      <p:sp>
        <p:nvSpPr>
          <p:cNvPr id="304" name="Google Shape;304;p35"/>
          <p:cNvSpPr txBox="1"/>
          <p:nvPr/>
        </p:nvSpPr>
        <p:spPr>
          <a:xfrm>
            <a:off x="880138" y="2167425"/>
            <a:ext cx="3142500" cy="223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C0C0C"/>
              </a:buClr>
              <a:buSzPts val="1400"/>
              <a:buFont typeface="Microsoft Yahei"/>
              <a:buNone/>
            </a:pPr>
            <a:r>
              <a:rPr b="1" lang="zh-TW" sz="1000">
                <a:solidFill>
                  <a:srgbClr val="0C0C0C"/>
                </a:solidFill>
                <a:latin typeface="DFKai-SB"/>
                <a:ea typeface="DFKai-SB"/>
                <a:cs typeface="DFKai-SB"/>
                <a:sym typeface="DFKai-SB"/>
              </a:rPr>
              <a:t>右下方年份分布圖標，小球的顏色越深代表時間越近</a:t>
            </a:r>
            <a:endParaRPr sz="1000">
              <a:latin typeface="DFKai-SB"/>
              <a:ea typeface="DFKai-SB"/>
              <a:cs typeface="DFKai-SB"/>
              <a:sym typeface="DFKai-SB"/>
            </a:endParaRPr>
          </a:p>
        </p:txBody>
      </p:sp>
      <p:sp>
        <p:nvSpPr>
          <p:cNvPr id="305" name="Google Shape;305;p35"/>
          <p:cNvSpPr txBox="1"/>
          <p:nvPr/>
        </p:nvSpPr>
        <p:spPr>
          <a:xfrm>
            <a:off x="880138" y="2774250"/>
            <a:ext cx="3142500" cy="223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C0C0C"/>
              </a:buClr>
              <a:buSzPts val="1400"/>
              <a:buFont typeface="Microsoft Yahei"/>
              <a:buNone/>
            </a:pPr>
            <a:r>
              <a:rPr b="1" lang="zh-TW" sz="1000">
                <a:solidFill>
                  <a:srgbClr val="0C0C0C"/>
                </a:solidFill>
                <a:latin typeface="DFKai-SB"/>
                <a:ea typeface="DFKai-SB"/>
                <a:cs typeface="DFKai-SB"/>
                <a:sym typeface="DFKai-SB"/>
              </a:rPr>
              <a:t>球的大小與引用的次數有關，</a:t>
            </a:r>
            <a:r>
              <a:rPr b="1" lang="zh-TW" sz="1000">
                <a:solidFill>
                  <a:srgbClr val="0C0C0C"/>
                </a:solidFill>
                <a:latin typeface="DFKai-SB"/>
                <a:ea typeface="DFKai-SB"/>
                <a:cs typeface="DFKai-SB"/>
                <a:sym typeface="DFKai-SB"/>
              </a:rPr>
              <a:t>小</a:t>
            </a:r>
            <a:r>
              <a:rPr b="1" lang="zh-TW" sz="1000">
                <a:solidFill>
                  <a:srgbClr val="0C0C0C"/>
                </a:solidFill>
                <a:latin typeface="DFKai-SB"/>
                <a:ea typeface="DFKai-SB"/>
                <a:cs typeface="DFKai-SB"/>
                <a:sym typeface="DFKai-SB"/>
              </a:rPr>
              <a:t>球越大表示引用越多</a:t>
            </a:r>
            <a:endParaRPr sz="1000">
              <a:latin typeface="DFKai-SB"/>
              <a:ea typeface="DFKai-SB"/>
              <a:cs typeface="DFKai-SB"/>
              <a:sym typeface="DFKai-SB"/>
            </a:endParaRPr>
          </a:p>
        </p:txBody>
      </p:sp>
      <p:grpSp>
        <p:nvGrpSpPr>
          <p:cNvPr id="306" name="Google Shape;306;p35"/>
          <p:cNvGrpSpPr/>
          <p:nvPr/>
        </p:nvGrpSpPr>
        <p:grpSpPr>
          <a:xfrm>
            <a:off x="307610" y="3870477"/>
            <a:ext cx="506250" cy="506250"/>
            <a:chOff x="1936034" y="2688434"/>
            <a:chExt cx="675000" cy="675000"/>
          </a:xfrm>
        </p:grpSpPr>
        <p:sp>
          <p:nvSpPr>
            <p:cNvPr id="307" name="Google Shape;307;p35"/>
            <p:cNvSpPr/>
            <p:nvPr/>
          </p:nvSpPr>
          <p:spPr>
            <a:xfrm>
              <a:off x="1936034" y="2688434"/>
              <a:ext cx="675000" cy="675000"/>
            </a:xfrm>
            <a:prstGeom prst="ellipse">
              <a:avLst/>
            </a:prstGeom>
            <a:gradFill>
              <a:gsLst>
                <a:gs pos="0">
                  <a:srgbClr val="F69F64"/>
                </a:gs>
                <a:gs pos="5000">
                  <a:srgbClr val="F69F64"/>
                </a:gs>
                <a:gs pos="80000">
                  <a:srgbClr val="F9BB91"/>
                </a:gs>
                <a:gs pos="100000">
                  <a:srgbClr val="FFCCCC"/>
                </a:gs>
              </a:gsLst>
              <a:lin ang="7200017" scaled="0"/>
            </a:gradFill>
            <a:ln cap="flat" cmpd="sng" w="381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sp>
          <p:nvSpPr>
            <p:cNvPr id="308" name="Google Shape;308;p35"/>
            <p:cNvSpPr/>
            <p:nvPr/>
          </p:nvSpPr>
          <p:spPr>
            <a:xfrm>
              <a:off x="2101441" y="2857198"/>
              <a:ext cx="344185" cy="337475"/>
            </a:xfrm>
            <a:custGeom>
              <a:rect b="b" l="l" r="r" t="t"/>
              <a:pathLst>
                <a:path extrusionOk="0" h="1954" w="1990">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chemeClr val="lt1"/>
            </a:solidFill>
            <a:ln>
              <a:noFill/>
            </a:ln>
          </p:spPr>
          <p:txBody>
            <a:bodyPr anchorCtr="0" anchor="t" bIns="68550" lIns="137125" spcFirstLastPara="1" rIns="137125" wrap="square" tIns="68550">
              <a:noAutofit/>
            </a:bodyPr>
            <a:lstStyle/>
            <a:p>
              <a:pPr indent="0" lvl="0" marL="0" marR="0" rtl="0" algn="l">
                <a:spcBef>
                  <a:spcPts val="0"/>
                </a:spcBef>
                <a:spcAft>
                  <a:spcPts val="0"/>
                </a:spcAft>
                <a:buNone/>
              </a:pPr>
              <a:r>
                <a:t/>
              </a:r>
              <a:endParaRPr sz="5400">
                <a:solidFill>
                  <a:schemeClr val="dk1"/>
                </a:solidFill>
                <a:latin typeface="Microsoft Yahei"/>
                <a:ea typeface="Microsoft Yahei"/>
                <a:cs typeface="Microsoft Yahei"/>
                <a:sym typeface="Microsoft Yahei"/>
              </a:endParaRPr>
            </a:p>
          </p:txBody>
        </p:sp>
      </p:grpSp>
      <p:sp>
        <p:nvSpPr>
          <p:cNvPr id="309" name="Google Shape;309;p35"/>
          <p:cNvSpPr txBox="1"/>
          <p:nvPr/>
        </p:nvSpPr>
        <p:spPr>
          <a:xfrm>
            <a:off x="915589" y="3987900"/>
            <a:ext cx="2983200" cy="223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C0C0C"/>
              </a:buClr>
              <a:buSzPts val="1400"/>
              <a:buFont typeface="Microsoft Yahei"/>
              <a:buNone/>
            </a:pPr>
            <a:r>
              <a:rPr b="1" lang="zh-TW" sz="1000">
                <a:solidFill>
                  <a:srgbClr val="0C0C0C"/>
                </a:solidFill>
                <a:latin typeface="DFKai-SB"/>
                <a:ea typeface="DFKai-SB"/>
                <a:cs typeface="DFKai-SB"/>
                <a:sym typeface="DFKai-SB"/>
              </a:rPr>
              <a:t>光標移到小球上，右側會出現該篇文獻對應的訊息</a:t>
            </a:r>
            <a:endParaRPr sz="1000">
              <a:latin typeface="DFKai-SB"/>
              <a:ea typeface="DFKai-SB"/>
              <a:cs typeface="DFKai-SB"/>
              <a:sym typeface="DFKai-SB"/>
            </a:endParaRPr>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36"/>
          <p:cNvSpPr/>
          <p:nvPr/>
        </p:nvSpPr>
        <p:spPr>
          <a:xfrm>
            <a:off x="211600" y="1827150"/>
            <a:ext cx="3747600" cy="1345200"/>
          </a:xfrm>
          <a:prstGeom prst="roundRect">
            <a:avLst>
              <a:gd fmla="val 16667" name="adj"/>
            </a:avLst>
          </a:prstGeom>
          <a:solidFill>
            <a:srgbClr val="FF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36"/>
          <p:cNvSpPr txBox="1"/>
          <p:nvPr/>
        </p:nvSpPr>
        <p:spPr>
          <a:xfrm>
            <a:off x="915589" y="2695275"/>
            <a:ext cx="2983200" cy="223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C0C0C"/>
              </a:buClr>
              <a:buSzPts val="1400"/>
              <a:buFont typeface="Microsoft Yahei"/>
              <a:buNone/>
            </a:pPr>
            <a:r>
              <a:rPr b="1" lang="zh-TW" sz="1000">
                <a:solidFill>
                  <a:srgbClr val="0C0C0C"/>
                </a:solidFill>
                <a:latin typeface="DFKai-SB"/>
                <a:ea typeface="DFKai-SB"/>
                <a:cs typeface="DFKai-SB"/>
                <a:sym typeface="DFKai-SB"/>
              </a:rPr>
              <a:t>小球連線表示________，相似的文章會距離較__</a:t>
            </a:r>
            <a:endParaRPr sz="1000">
              <a:latin typeface="DFKai-SB"/>
              <a:ea typeface="DFKai-SB"/>
              <a:cs typeface="DFKai-SB"/>
              <a:sym typeface="DFKai-SB"/>
            </a:endParaRPr>
          </a:p>
        </p:txBody>
      </p:sp>
      <p:sp>
        <p:nvSpPr>
          <p:cNvPr id="317" name="Google Shape;317;p36"/>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sp>
        <p:nvSpPr>
          <p:cNvPr id="318" name="Google Shape;318;p36"/>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zh-TW" sz="1800">
                <a:solidFill>
                  <a:srgbClr val="262626"/>
                </a:solidFill>
              </a:rPr>
              <a:t>Research Tool</a:t>
            </a:r>
            <a:endParaRPr b="1" sz="1800"/>
          </a:p>
        </p:txBody>
      </p:sp>
      <p:grpSp>
        <p:nvGrpSpPr>
          <p:cNvPr id="319" name="Google Shape;319;p36"/>
          <p:cNvGrpSpPr/>
          <p:nvPr/>
        </p:nvGrpSpPr>
        <p:grpSpPr>
          <a:xfrm>
            <a:off x="307610" y="1977669"/>
            <a:ext cx="506250" cy="506250"/>
            <a:chOff x="1936034" y="2688434"/>
            <a:chExt cx="675000" cy="675000"/>
          </a:xfrm>
        </p:grpSpPr>
        <p:sp>
          <p:nvSpPr>
            <p:cNvPr id="320" name="Google Shape;320;p36"/>
            <p:cNvSpPr/>
            <p:nvPr/>
          </p:nvSpPr>
          <p:spPr>
            <a:xfrm>
              <a:off x="1936034" y="2688434"/>
              <a:ext cx="675000" cy="675000"/>
            </a:xfrm>
            <a:prstGeom prst="ellipse">
              <a:avLst/>
            </a:prstGeom>
            <a:gradFill>
              <a:gsLst>
                <a:gs pos="0">
                  <a:srgbClr val="F69F64"/>
                </a:gs>
                <a:gs pos="5000">
                  <a:srgbClr val="F69F64"/>
                </a:gs>
                <a:gs pos="80000">
                  <a:srgbClr val="F9BB91"/>
                </a:gs>
                <a:gs pos="100000">
                  <a:srgbClr val="FFCCCC"/>
                </a:gs>
              </a:gsLst>
              <a:lin ang="7200017" scaled="0"/>
            </a:gradFill>
            <a:ln cap="flat" cmpd="sng" w="381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sp>
          <p:nvSpPr>
            <p:cNvPr id="321" name="Google Shape;321;p36"/>
            <p:cNvSpPr/>
            <p:nvPr/>
          </p:nvSpPr>
          <p:spPr>
            <a:xfrm>
              <a:off x="2101441" y="2857198"/>
              <a:ext cx="344185" cy="337475"/>
            </a:xfrm>
            <a:custGeom>
              <a:rect b="b" l="l" r="r" t="t"/>
              <a:pathLst>
                <a:path extrusionOk="0" h="1954" w="1990">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chemeClr val="lt1"/>
            </a:solidFill>
            <a:ln>
              <a:noFill/>
            </a:ln>
          </p:spPr>
          <p:txBody>
            <a:bodyPr anchorCtr="0" anchor="t" bIns="68550" lIns="137125" spcFirstLastPara="1" rIns="137125" wrap="square" tIns="68550">
              <a:noAutofit/>
            </a:bodyPr>
            <a:lstStyle/>
            <a:p>
              <a:pPr indent="0" lvl="0" marL="0" marR="0" rtl="0" algn="l">
                <a:spcBef>
                  <a:spcPts val="0"/>
                </a:spcBef>
                <a:spcAft>
                  <a:spcPts val="0"/>
                </a:spcAft>
                <a:buNone/>
              </a:pPr>
              <a:r>
                <a:t/>
              </a:r>
              <a:endParaRPr sz="5400">
                <a:solidFill>
                  <a:schemeClr val="dk1"/>
                </a:solidFill>
                <a:latin typeface="Microsoft Yahei"/>
                <a:ea typeface="Microsoft Yahei"/>
                <a:cs typeface="Microsoft Yahei"/>
                <a:sym typeface="Microsoft Yahei"/>
              </a:endParaRPr>
            </a:p>
          </p:txBody>
        </p:sp>
      </p:grpSp>
      <p:grpSp>
        <p:nvGrpSpPr>
          <p:cNvPr id="322" name="Google Shape;322;p36"/>
          <p:cNvGrpSpPr/>
          <p:nvPr/>
        </p:nvGrpSpPr>
        <p:grpSpPr>
          <a:xfrm>
            <a:off x="307610" y="2584494"/>
            <a:ext cx="506250" cy="506250"/>
            <a:chOff x="1936034" y="2688434"/>
            <a:chExt cx="675000" cy="675000"/>
          </a:xfrm>
        </p:grpSpPr>
        <p:sp>
          <p:nvSpPr>
            <p:cNvPr id="323" name="Google Shape;323;p36"/>
            <p:cNvSpPr/>
            <p:nvPr/>
          </p:nvSpPr>
          <p:spPr>
            <a:xfrm>
              <a:off x="1936034" y="2688434"/>
              <a:ext cx="675000" cy="675000"/>
            </a:xfrm>
            <a:prstGeom prst="ellipse">
              <a:avLst/>
            </a:prstGeom>
            <a:gradFill>
              <a:gsLst>
                <a:gs pos="0">
                  <a:srgbClr val="F69F64"/>
                </a:gs>
                <a:gs pos="5000">
                  <a:srgbClr val="F69F64"/>
                </a:gs>
                <a:gs pos="80000">
                  <a:srgbClr val="F9BB91"/>
                </a:gs>
                <a:gs pos="100000">
                  <a:srgbClr val="FFCCCC"/>
                </a:gs>
              </a:gsLst>
              <a:lin ang="7200017" scaled="0"/>
            </a:gradFill>
            <a:ln cap="flat" cmpd="sng" w="381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sp>
          <p:nvSpPr>
            <p:cNvPr id="324" name="Google Shape;324;p36"/>
            <p:cNvSpPr/>
            <p:nvPr/>
          </p:nvSpPr>
          <p:spPr>
            <a:xfrm>
              <a:off x="2101441" y="2857198"/>
              <a:ext cx="344185" cy="337475"/>
            </a:xfrm>
            <a:custGeom>
              <a:rect b="b" l="l" r="r" t="t"/>
              <a:pathLst>
                <a:path extrusionOk="0" h="1954" w="1990">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chemeClr val="lt1"/>
            </a:solidFill>
            <a:ln>
              <a:noFill/>
            </a:ln>
          </p:spPr>
          <p:txBody>
            <a:bodyPr anchorCtr="0" anchor="t" bIns="68550" lIns="137125" spcFirstLastPara="1" rIns="137125" wrap="square" tIns="68550">
              <a:noAutofit/>
            </a:bodyPr>
            <a:lstStyle/>
            <a:p>
              <a:pPr indent="0" lvl="0" marL="0" marR="0" rtl="0" algn="l">
                <a:spcBef>
                  <a:spcPts val="0"/>
                </a:spcBef>
                <a:spcAft>
                  <a:spcPts val="0"/>
                </a:spcAft>
                <a:buNone/>
              </a:pPr>
              <a:r>
                <a:t/>
              </a:r>
              <a:endParaRPr sz="5400">
                <a:solidFill>
                  <a:schemeClr val="dk1"/>
                </a:solidFill>
                <a:latin typeface="Microsoft Yahei"/>
                <a:ea typeface="Microsoft Yahei"/>
                <a:cs typeface="Microsoft Yahei"/>
                <a:sym typeface="Microsoft Yahei"/>
              </a:endParaRPr>
            </a:p>
          </p:txBody>
        </p:sp>
      </p:grpSp>
      <p:sp>
        <p:nvSpPr>
          <p:cNvPr id="325" name="Google Shape;325;p36"/>
          <p:cNvSpPr txBox="1"/>
          <p:nvPr/>
        </p:nvSpPr>
        <p:spPr>
          <a:xfrm>
            <a:off x="880138" y="2088450"/>
            <a:ext cx="3142500" cy="223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C0C0C"/>
              </a:buClr>
              <a:buSzPts val="1400"/>
              <a:buFont typeface="Microsoft Yahei"/>
              <a:buNone/>
            </a:pPr>
            <a:r>
              <a:rPr b="1" lang="zh-TW" sz="1000">
                <a:solidFill>
                  <a:srgbClr val="0C0C0C"/>
                </a:solidFill>
                <a:latin typeface="DFKai-SB"/>
                <a:ea typeface="DFKai-SB"/>
                <a:cs typeface="DFKai-SB"/>
                <a:sym typeface="DFKai-SB"/>
              </a:rPr>
              <a:t>球的大小與________有關，小球越大表示_________</a:t>
            </a:r>
            <a:endParaRPr sz="1000">
              <a:latin typeface="DFKai-SB"/>
              <a:ea typeface="DFKai-SB"/>
              <a:cs typeface="DFKai-SB"/>
              <a:sym typeface="DFKai-SB"/>
            </a:endParaRPr>
          </a:p>
        </p:txBody>
      </p:sp>
      <p:pic>
        <p:nvPicPr>
          <p:cNvPr id="326" name="Google Shape;326;p36"/>
          <p:cNvPicPr preferRelativeResize="0"/>
          <p:nvPr/>
        </p:nvPicPr>
        <p:blipFill>
          <a:blip r:embed="rId3">
            <a:alphaModFix/>
          </a:blip>
          <a:stretch>
            <a:fillRect/>
          </a:stretch>
        </p:blipFill>
        <p:spPr>
          <a:xfrm>
            <a:off x="4704244" y="878331"/>
            <a:ext cx="3510225" cy="3707550"/>
          </a:xfrm>
          <a:prstGeom prst="rect">
            <a:avLst/>
          </a:prstGeom>
          <a:noFill/>
          <a:ln>
            <a:noFill/>
          </a:ln>
        </p:spPr>
      </p:pic>
      <p:sp>
        <p:nvSpPr>
          <p:cNvPr id="327" name="Google Shape;327;p36"/>
          <p:cNvSpPr txBox="1"/>
          <p:nvPr/>
        </p:nvSpPr>
        <p:spPr>
          <a:xfrm>
            <a:off x="5058925" y="44244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TW" u="sng">
                <a:solidFill>
                  <a:schemeClr val="hlink"/>
                </a:solidFill>
                <a:hlinkClick r:id="rId4"/>
              </a:rPr>
              <a:t>https://www.connectedpapers.com/</a:t>
            </a:r>
            <a:endParaRPr/>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37"/>
          <p:cNvSpPr/>
          <p:nvPr/>
        </p:nvSpPr>
        <p:spPr>
          <a:xfrm>
            <a:off x="4678325" y="1116750"/>
            <a:ext cx="3950700" cy="3393600"/>
          </a:xfrm>
          <a:prstGeom prst="roundRect">
            <a:avLst>
              <a:gd fmla="val 16667" name="adj"/>
            </a:avLst>
          </a:prstGeom>
          <a:solidFill>
            <a:srgbClr val="FF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37"/>
          <p:cNvSpPr/>
          <p:nvPr/>
        </p:nvSpPr>
        <p:spPr>
          <a:xfrm>
            <a:off x="4805806" y="1388121"/>
            <a:ext cx="306344" cy="306344"/>
          </a:xfrm>
          <a:custGeom>
            <a:rect b="b" l="l" r="r" t="t"/>
            <a:pathLst>
              <a:path extrusionOk="0" h="55" w="55">
                <a:moveTo>
                  <a:pt x="55" y="44"/>
                </a:moveTo>
                <a:cubicBezTo>
                  <a:pt x="55" y="50"/>
                  <a:pt x="50" y="55"/>
                  <a:pt x="44" y="55"/>
                </a:cubicBezTo>
                <a:cubicBezTo>
                  <a:pt x="10" y="55"/>
                  <a:pt x="10" y="55"/>
                  <a:pt x="10" y="55"/>
                </a:cubicBezTo>
                <a:cubicBezTo>
                  <a:pt x="4" y="55"/>
                  <a:pt x="0" y="50"/>
                  <a:pt x="0" y="44"/>
                </a:cubicBezTo>
                <a:cubicBezTo>
                  <a:pt x="0" y="10"/>
                  <a:pt x="0" y="10"/>
                  <a:pt x="0" y="10"/>
                </a:cubicBezTo>
                <a:cubicBezTo>
                  <a:pt x="0" y="5"/>
                  <a:pt x="4" y="0"/>
                  <a:pt x="10" y="0"/>
                </a:cubicBezTo>
                <a:cubicBezTo>
                  <a:pt x="44" y="0"/>
                  <a:pt x="44" y="0"/>
                  <a:pt x="44" y="0"/>
                </a:cubicBezTo>
                <a:cubicBezTo>
                  <a:pt x="50" y="0"/>
                  <a:pt x="55" y="5"/>
                  <a:pt x="55" y="10"/>
                </a:cubicBezTo>
                <a:lnTo>
                  <a:pt x="55" y="44"/>
                </a:lnTo>
                <a:close/>
                <a:moveTo>
                  <a:pt x="46" y="20"/>
                </a:moveTo>
                <a:cubicBezTo>
                  <a:pt x="47" y="19"/>
                  <a:pt x="47" y="17"/>
                  <a:pt x="46" y="17"/>
                </a:cubicBezTo>
                <a:cubicBezTo>
                  <a:pt x="42" y="13"/>
                  <a:pt x="42" y="13"/>
                  <a:pt x="42" y="13"/>
                </a:cubicBezTo>
                <a:cubicBezTo>
                  <a:pt x="42" y="12"/>
                  <a:pt x="40" y="12"/>
                  <a:pt x="39" y="13"/>
                </a:cubicBezTo>
                <a:cubicBezTo>
                  <a:pt x="23" y="30"/>
                  <a:pt x="23" y="30"/>
                  <a:pt x="23" y="30"/>
                </a:cubicBezTo>
                <a:cubicBezTo>
                  <a:pt x="15" y="22"/>
                  <a:pt x="15" y="22"/>
                  <a:pt x="15" y="22"/>
                </a:cubicBezTo>
                <a:cubicBezTo>
                  <a:pt x="14" y="21"/>
                  <a:pt x="13" y="21"/>
                  <a:pt x="12" y="22"/>
                </a:cubicBezTo>
                <a:cubicBezTo>
                  <a:pt x="8" y="26"/>
                  <a:pt x="8" y="26"/>
                  <a:pt x="8" y="26"/>
                </a:cubicBezTo>
                <a:cubicBezTo>
                  <a:pt x="7" y="27"/>
                  <a:pt x="7" y="28"/>
                  <a:pt x="8" y="29"/>
                </a:cubicBezTo>
                <a:cubicBezTo>
                  <a:pt x="21" y="42"/>
                  <a:pt x="21" y="42"/>
                  <a:pt x="21" y="42"/>
                </a:cubicBezTo>
                <a:cubicBezTo>
                  <a:pt x="22" y="43"/>
                  <a:pt x="23" y="43"/>
                  <a:pt x="24" y="42"/>
                </a:cubicBezTo>
                <a:lnTo>
                  <a:pt x="46" y="20"/>
                </a:lnTo>
                <a:close/>
              </a:path>
            </a:pathLst>
          </a:custGeom>
          <a:solidFill>
            <a:srgbClr val="F69F6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Microsoft Yahei"/>
              <a:ea typeface="Microsoft Yahei"/>
              <a:cs typeface="Microsoft Yahei"/>
              <a:sym typeface="Microsoft Yahei"/>
            </a:endParaRPr>
          </a:p>
        </p:txBody>
      </p:sp>
      <p:sp>
        <p:nvSpPr>
          <p:cNvPr id="335" name="Google Shape;335;p37"/>
          <p:cNvSpPr/>
          <p:nvPr/>
        </p:nvSpPr>
        <p:spPr>
          <a:xfrm>
            <a:off x="4805806" y="2570156"/>
            <a:ext cx="306344" cy="306344"/>
          </a:xfrm>
          <a:custGeom>
            <a:rect b="b" l="l" r="r" t="t"/>
            <a:pathLst>
              <a:path extrusionOk="0" h="55" w="55">
                <a:moveTo>
                  <a:pt x="55" y="44"/>
                </a:moveTo>
                <a:cubicBezTo>
                  <a:pt x="55" y="50"/>
                  <a:pt x="50" y="55"/>
                  <a:pt x="44" y="55"/>
                </a:cubicBezTo>
                <a:cubicBezTo>
                  <a:pt x="10" y="55"/>
                  <a:pt x="10" y="55"/>
                  <a:pt x="10" y="55"/>
                </a:cubicBezTo>
                <a:cubicBezTo>
                  <a:pt x="4" y="55"/>
                  <a:pt x="0" y="50"/>
                  <a:pt x="0" y="44"/>
                </a:cubicBezTo>
                <a:cubicBezTo>
                  <a:pt x="0" y="10"/>
                  <a:pt x="0" y="10"/>
                  <a:pt x="0" y="10"/>
                </a:cubicBezTo>
                <a:cubicBezTo>
                  <a:pt x="0" y="5"/>
                  <a:pt x="4" y="0"/>
                  <a:pt x="10" y="0"/>
                </a:cubicBezTo>
                <a:cubicBezTo>
                  <a:pt x="44" y="0"/>
                  <a:pt x="44" y="0"/>
                  <a:pt x="44" y="0"/>
                </a:cubicBezTo>
                <a:cubicBezTo>
                  <a:pt x="50" y="0"/>
                  <a:pt x="55" y="5"/>
                  <a:pt x="55" y="10"/>
                </a:cubicBezTo>
                <a:lnTo>
                  <a:pt x="55" y="44"/>
                </a:lnTo>
                <a:close/>
                <a:moveTo>
                  <a:pt x="46" y="20"/>
                </a:moveTo>
                <a:cubicBezTo>
                  <a:pt x="47" y="19"/>
                  <a:pt x="47" y="17"/>
                  <a:pt x="46" y="17"/>
                </a:cubicBezTo>
                <a:cubicBezTo>
                  <a:pt x="42" y="13"/>
                  <a:pt x="42" y="13"/>
                  <a:pt x="42" y="13"/>
                </a:cubicBezTo>
                <a:cubicBezTo>
                  <a:pt x="42" y="12"/>
                  <a:pt x="40" y="12"/>
                  <a:pt x="39" y="13"/>
                </a:cubicBezTo>
                <a:cubicBezTo>
                  <a:pt x="23" y="30"/>
                  <a:pt x="23" y="30"/>
                  <a:pt x="23" y="30"/>
                </a:cubicBezTo>
                <a:cubicBezTo>
                  <a:pt x="15" y="22"/>
                  <a:pt x="15" y="22"/>
                  <a:pt x="15" y="22"/>
                </a:cubicBezTo>
                <a:cubicBezTo>
                  <a:pt x="14" y="21"/>
                  <a:pt x="13" y="21"/>
                  <a:pt x="12" y="22"/>
                </a:cubicBezTo>
                <a:cubicBezTo>
                  <a:pt x="8" y="26"/>
                  <a:pt x="8" y="26"/>
                  <a:pt x="8" y="26"/>
                </a:cubicBezTo>
                <a:cubicBezTo>
                  <a:pt x="7" y="27"/>
                  <a:pt x="7" y="28"/>
                  <a:pt x="8" y="29"/>
                </a:cubicBezTo>
                <a:cubicBezTo>
                  <a:pt x="21" y="42"/>
                  <a:pt x="21" y="42"/>
                  <a:pt x="21" y="42"/>
                </a:cubicBezTo>
                <a:cubicBezTo>
                  <a:pt x="22" y="43"/>
                  <a:pt x="23" y="43"/>
                  <a:pt x="24" y="42"/>
                </a:cubicBezTo>
                <a:lnTo>
                  <a:pt x="46" y="20"/>
                </a:lnTo>
                <a:close/>
              </a:path>
            </a:pathLst>
          </a:custGeom>
          <a:solidFill>
            <a:srgbClr val="F69F6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Microsoft Yahei"/>
              <a:ea typeface="Microsoft Yahei"/>
              <a:cs typeface="Microsoft Yahei"/>
              <a:sym typeface="Microsoft Yahei"/>
            </a:endParaRPr>
          </a:p>
        </p:txBody>
      </p:sp>
      <p:sp>
        <p:nvSpPr>
          <p:cNvPr id="336" name="Google Shape;336;p37"/>
          <p:cNvSpPr/>
          <p:nvPr/>
        </p:nvSpPr>
        <p:spPr>
          <a:xfrm>
            <a:off x="4805806" y="3736196"/>
            <a:ext cx="306344" cy="306344"/>
          </a:xfrm>
          <a:custGeom>
            <a:rect b="b" l="l" r="r" t="t"/>
            <a:pathLst>
              <a:path extrusionOk="0" h="55" w="55">
                <a:moveTo>
                  <a:pt x="55" y="44"/>
                </a:moveTo>
                <a:cubicBezTo>
                  <a:pt x="55" y="50"/>
                  <a:pt x="50" y="55"/>
                  <a:pt x="44" y="55"/>
                </a:cubicBezTo>
                <a:cubicBezTo>
                  <a:pt x="10" y="55"/>
                  <a:pt x="10" y="55"/>
                  <a:pt x="10" y="55"/>
                </a:cubicBezTo>
                <a:cubicBezTo>
                  <a:pt x="4" y="55"/>
                  <a:pt x="0" y="50"/>
                  <a:pt x="0" y="44"/>
                </a:cubicBezTo>
                <a:cubicBezTo>
                  <a:pt x="0" y="10"/>
                  <a:pt x="0" y="10"/>
                  <a:pt x="0" y="10"/>
                </a:cubicBezTo>
                <a:cubicBezTo>
                  <a:pt x="0" y="5"/>
                  <a:pt x="4" y="0"/>
                  <a:pt x="10" y="0"/>
                </a:cubicBezTo>
                <a:cubicBezTo>
                  <a:pt x="44" y="0"/>
                  <a:pt x="44" y="0"/>
                  <a:pt x="44" y="0"/>
                </a:cubicBezTo>
                <a:cubicBezTo>
                  <a:pt x="50" y="0"/>
                  <a:pt x="55" y="5"/>
                  <a:pt x="55" y="10"/>
                </a:cubicBezTo>
                <a:lnTo>
                  <a:pt x="55" y="44"/>
                </a:lnTo>
                <a:close/>
                <a:moveTo>
                  <a:pt x="46" y="20"/>
                </a:moveTo>
                <a:cubicBezTo>
                  <a:pt x="47" y="19"/>
                  <a:pt x="47" y="17"/>
                  <a:pt x="46" y="17"/>
                </a:cubicBezTo>
                <a:cubicBezTo>
                  <a:pt x="42" y="13"/>
                  <a:pt x="42" y="13"/>
                  <a:pt x="42" y="13"/>
                </a:cubicBezTo>
                <a:cubicBezTo>
                  <a:pt x="42" y="12"/>
                  <a:pt x="40" y="12"/>
                  <a:pt x="39" y="13"/>
                </a:cubicBezTo>
                <a:cubicBezTo>
                  <a:pt x="23" y="30"/>
                  <a:pt x="23" y="30"/>
                  <a:pt x="23" y="30"/>
                </a:cubicBezTo>
                <a:cubicBezTo>
                  <a:pt x="15" y="22"/>
                  <a:pt x="15" y="22"/>
                  <a:pt x="15" y="22"/>
                </a:cubicBezTo>
                <a:cubicBezTo>
                  <a:pt x="14" y="21"/>
                  <a:pt x="13" y="21"/>
                  <a:pt x="12" y="22"/>
                </a:cubicBezTo>
                <a:cubicBezTo>
                  <a:pt x="8" y="26"/>
                  <a:pt x="8" y="26"/>
                  <a:pt x="8" y="26"/>
                </a:cubicBezTo>
                <a:cubicBezTo>
                  <a:pt x="7" y="27"/>
                  <a:pt x="7" y="28"/>
                  <a:pt x="8" y="29"/>
                </a:cubicBezTo>
                <a:cubicBezTo>
                  <a:pt x="21" y="42"/>
                  <a:pt x="21" y="42"/>
                  <a:pt x="21" y="42"/>
                </a:cubicBezTo>
                <a:cubicBezTo>
                  <a:pt x="22" y="43"/>
                  <a:pt x="23" y="43"/>
                  <a:pt x="24" y="42"/>
                </a:cubicBezTo>
                <a:lnTo>
                  <a:pt x="46" y="20"/>
                </a:lnTo>
                <a:close/>
              </a:path>
            </a:pathLst>
          </a:custGeom>
          <a:solidFill>
            <a:srgbClr val="F69F6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Microsoft Yahei"/>
              <a:ea typeface="Microsoft Yahei"/>
              <a:cs typeface="Microsoft Yahei"/>
              <a:sym typeface="Microsoft Yahei"/>
            </a:endParaRPr>
          </a:p>
        </p:txBody>
      </p:sp>
      <p:grpSp>
        <p:nvGrpSpPr>
          <p:cNvPr id="337" name="Google Shape;337;p37"/>
          <p:cNvGrpSpPr/>
          <p:nvPr/>
        </p:nvGrpSpPr>
        <p:grpSpPr>
          <a:xfrm>
            <a:off x="5353915" y="1327830"/>
            <a:ext cx="2736342" cy="517927"/>
            <a:chOff x="3624773" y="2402982"/>
            <a:chExt cx="3810000" cy="690570"/>
          </a:xfrm>
        </p:grpSpPr>
        <p:sp>
          <p:nvSpPr>
            <p:cNvPr id="338" name="Google Shape;338;p37"/>
            <p:cNvSpPr txBox="1"/>
            <p:nvPr/>
          </p:nvSpPr>
          <p:spPr>
            <a:xfrm>
              <a:off x="3624773" y="2402982"/>
              <a:ext cx="3810000" cy="379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C0C0C"/>
                </a:buClr>
                <a:buSzPts val="1400"/>
                <a:buFont typeface="Microsoft Yahei"/>
                <a:buNone/>
              </a:pPr>
              <a:r>
                <a:rPr b="1" lang="zh-TW">
                  <a:solidFill>
                    <a:srgbClr val="0C0C0C"/>
                  </a:solidFill>
                  <a:latin typeface="DFKai-SB"/>
                  <a:ea typeface="DFKai-SB"/>
                  <a:cs typeface="DFKai-SB"/>
                  <a:sym typeface="DFKai-SB"/>
                </a:rPr>
                <a:t>完整的論文資料庫</a:t>
              </a:r>
              <a:endParaRPr sz="1100">
                <a:latin typeface="DFKai-SB"/>
                <a:ea typeface="DFKai-SB"/>
                <a:cs typeface="DFKai-SB"/>
                <a:sym typeface="DFKai-SB"/>
              </a:endParaRPr>
            </a:p>
          </p:txBody>
        </p:sp>
        <p:sp>
          <p:nvSpPr>
            <p:cNvPr id="339" name="Google Shape;339;p37"/>
            <p:cNvSpPr txBox="1"/>
            <p:nvPr/>
          </p:nvSpPr>
          <p:spPr>
            <a:xfrm>
              <a:off x="3634399" y="2795952"/>
              <a:ext cx="3272700" cy="297600"/>
            </a:xfrm>
            <a:prstGeom prst="rect">
              <a:avLst/>
            </a:prstGeom>
            <a:noFill/>
            <a:ln>
              <a:noFill/>
            </a:ln>
          </p:spPr>
          <p:txBody>
            <a:bodyPr anchorCtr="0" anchor="t" bIns="34275" lIns="68575" spcFirstLastPara="1" rIns="68575" wrap="square" tIns="34275">
              <a:spAutoFit/>
            </a:bodyPr>
            <a:lstStyle/>
            <a:p>
              <a:pPr indent="0" lvl="0" marL="0" marR="0" rtl="0" algn="l">
                <a:lnSpc>
                  <a:spcPct val="150000"/>
                </a:lnSpc>
                <a:spcBef>
                  <a:spcPts val="0"/>
                </a:spcBef>
                <a:spcAft>
                  <a:spcPts val="0"/>
                </a:spcAft>
                <a:buClr>
                  <a:srgbClr val="0C0C0C"/>
                </a:buClr>
                <a:buSzPts val="800"/>
                <a:buFont typeface="Microsoft Yahei"/>
                <a:buNone/>
              </a:pPr>
              <a:r>
                <a:rPr lang="zh-TW" sz="1000">
                  <a:solidFill>
                    <a:srgbClr val="0C0C0C"/>
                  </a:solidFill>
                  <a:latin typeface="DFKai-SB"/>
                  <a:ea typeface="DFKai-SB"/>
                  <a:cs typeface="DFKai-SB"/>
                  <a:sym typeface="DFKai-SB"/>
                </a:rPr>
                <a:t>收錄了2億5百萬篇論文，並持續更新</a:t>
              </a:r>
              <a:endParaRPr sz="1000">
                <a:latin typeface="DFKai-SB"/>
                <a:ea typeface="DFKai-SB"/>
                <a:cs typeface="DFKai-SB"/>
                <a:sym typeface="DFKai-SB"/>
              </a:endParaRPr>
            </a:p>
          </p:txBody>
        </p:sp>
      </p:grpSp>
      <p:grpSp>
        <p:nvGrpSpPr>
          <p:cNvPr id="340" name="Google Shape;340;p37"/>
          <p:cNvGrpSpPr/>
          <p:nvPr/>
        </p:nvGrpSpPr>
        <p:grpSpPr>
          <a:xfrm>
            <a:off x="5353873" y="2497775"/>
            <a:ext cx="3170025" cy="556925"/>
            <a:chOff x="3624769" y="2402983"/>
            <a:chExt cx="4226700" cy="742567"/>
          </a:xfrm>
        </p:grpSpPr>
        <p:sp>
          <p:nvSpPr>
            <p:cNvPr id="341" name="Google Shape;341;p37"/>
            <p:cNvSpPr txBox="1"/>
            <p:nvPr/>
          </p:nvSpPr>
          <p:spPr>
            <a:xfrm>
              <a:off x="3624769" y="2402983"/>
              <a:ext cx="2820900" cy="379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C0C0C"/>
                </a:buClr>
                <a:buSzPts val="1400"/>
                <a:buFont typeface="Microsoft Yahei"/>
                <a:buNone/>
              </a:pPr>
              <a:r>
                <a:rPr b="1" lang="zh-TW">
                  <a:solidFill>
                    <a:srgbClr val="0C0C0C"/>
                  </a:solidFill>
                  <a:latin typeface="DFKai-SB"/>
                  <a:ea typeface="DFKai-SB"/>
                  <a:cs typeface="DFKai-SB"/>
                  <a:sym typeface="DFKai-SB"/>
                </a:rPr>
                <a:t>一鍵安排閱讀順序</a:t>
              </a:r>
              <a:endParaRPr>
                <a:latin typeface="DFKai-SB"/>
                <a:ea typeface="DFKai-SB"/>
                <a:cs typeface="DFKai-SB"/>
                <a:sym typeface="DFKai-SB"/>
              </a:endParaRPr>
            </a:p>
          </p:txBody>
        </p:sp>
        <p:sp>
          <p:nvSpPr>
            <p:cNvPr id="342" name="Google Shape;342;p37"/>
            <p:cNvSpPr txBox="1"/>
            <p:nvPr/>
          </p:nvSpPr>
          <p:spPr>
            <a:xfrm>
              <a:off x="3629569" y="2847949"/>
              <a:ext cx="4221900" cy="297600"/>
            </a:xfrm>
            <a:prstGeom prst="rect">
              <a:avLst/>
            </a:prstGeom>
            <a:noFill/>
            <a:ln>
              <a:noFill/>
            </a:ln>
          </p:spPr>
          <p:txBody>
            <a:bodyPr anchorCtr="0" anchor="t" bIns="34275" lIns="68575" spcFirstLastPara="1" rIns="68575" wrap="square" tIns="34275">
              <a:spAutoFit/>
            </a:bodyPr>
            <a:lstStyle/>
            <a:p>
              <a:pPr indent="0" lvl="0" marL="0" marR="0" rtl="0" algn="l">
                <a:lnSpc>
                  <a:spcPct val="150000"/>
                </a:lnSpc>
                <a:spcBef>
                  <a:spcPts val="0"/>
                </a:spcBef>
                <a:spcAft>
                  <a:spcPts val="0"/>
                </a:spcAft>
                <a:buClr>
                  <a:srgbClr val="0C0C0C"/>
                </a:buClr>
                <a:buSzPts val="800"/>
                <a:buFont typeface="Microsoft Yahei"/>
                <a:buNone/>
              </a:pPr>
              <a:r>
                <a:rPr lang="zh-TW" sz="1000">
                  <a:solidFill>
                    <a:srgbClr val="0C0C0C"/>
                  </a:solidFill>
                  <a:latin typeface="DFKai-SB"/>
                  <a:ea typeface="DFKai-SB"/>
                  <a:cs typeface="DFKai-SB"/>
                  <a:sym typeface="DFKai-SB"/>
                </a:rPr>
                <a:t>不會迷失在論文海里，提升相關領域的知識儲備量</a:t>
              </a:r>
              <a:endParaRPr sz="1000">
                <a:latin typeface="DFKai-SB"/>
                <a:ea typeface="DFKai-SB"/>
                <a:cs typeface="DFKai-SB"/>
                <a:sym typeface="DFKai-SB"/>
              </a:endParaRPr>
            </a:p>
          </p:txBody>
        </p:sp>
      </p:grpSp>
      <p:grpSp>
        <p:nvGrpSpPr>
          <p:cNvPr id="343" name="Google Shape;343;p37"/>
          <p:cNvGrpSpPr/>
          <p:nvPr/>
        </p:nvGrpSpPr>
        <p:grpSpPr>
          <a:xfrm>
            <a:off x="5361102" y="3667725"/>
            <a:ext cx="2458133" cy="598027"/>
            <a:chOff x="3624789" y="2402983"/>
            <a:chExt cx="3277510" cy="797369"/>
          </a:xfrm>
        </p:grpSpPr>
        <p:sp>
          <p:nvSpPr>
            <p:cNvPr id="344" name="Google Shape;344;p37"/>
            <p:cNvSpPr txBox="1"/>
            <p:nvPr/>
          </p:nvSpPr>
          <p:spPr>
            <a:xfrm>
              <a:off x="3624789" y="2402983"/>
              <a:ext cx="2968500" cy="379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C0C0C"/>
                </a:buClr>
                <a:buSzPts val="1400"/>
                <a:buFont typeface="Microsoft Yahei"/>
                <a:buNone/>
              </a:pPr>
              <a:r>
                <a:rPr b="1" lang="zh-TW">
                  <a:solidFill>
                    <a:srgbClr val="0C0C0C"/>
                  </a:solidFill>
                  <a:latin typeface="DFKai-SB"/>
                  <a:ea typeface="DFKai-SB"/>
                  <a:cs typeface="DFKai-SB"/>
                  <a:sym typeface="DFKai-SB"/>
                </a:rPr>
                <a:t>發掘關鍵概念與技術</a:t>
              </a:r>
              <a:endParaRPr>
                <a:latin typeface="DFKai-SB"/>
                <a:ea typeface="DFKai-SB"/>
                <a:cs typeface="DFKai-SB"/>
                <a:sym typeface="DFKai-SB"/>
              </a:endParaRPr>
            </a:p>
          </p:txBody>
        </p:sp>
        <p:sp>
          <p:nvSpPr>
            <p:cNvPr id="345" name="Google Shape;345;p37"/>
            <p:cNvSpPr txBox="1"/>
            <p:nvPr/>
          </p:nvSpPr>
          <p:spPr>
            <a:xfrm>
              <a:off x="3629599" y="2902752"/>
              <a:ext cx="3272700" cy="297600"/>
            </a:xfrm>
            <a:prstGeom prst="rect">
              <a:avLst/>
            </a:prstGeom>
            <a:noFill/>
            <a:ln>
              <a:noFill/>
            </a:ln>
          </p:spPr>
          <p:txBody>
            <a:bodyPr anchorCtr="0" anchor="t" bIns="34275" lIns="68575" spcFirstLastPara="1" rIns="68575" wrap="square" tIns="34275">
              <a:spAutoFit/>
            </a:bodyPr>
            <a:lstStyle/>
            <a:p>
              <a:pPr indent="0" lvl="0" marL="0" marR="0" rtl="0" algn="l">
                <a:lnSpc>
                  <a:spcPct val="150000"/>
                </a:lnSpc>
                <a:spcBef>
                  <a:spcPts val="0"/>
                </a:spcBef>
                <a:spcAft>
                  <a:spcPts val="0"/>
                </a:spcAft>
                <a:buClr>
                  <a:srgbClr val="0C0C0C"/>
                </a:buClr>
                <a:buSzPts val="800"/>
                <a:buFont typeface="Microsoft Yahei"/>
                <a:buNone/>
              </a:pPr>
              <a:r>
                <a:rPr lang="zh-TW" sz="1000">
                  <a:solidFill>
                    <a:srgbClr val="0C0C0C"/>
                  </a:solidFill>
                  <a:latin typeface="DFKai-SB"/>
                  <a:ea typeface="DFKai-SB"/>
                  <a:cs typeface="DFKai-SB"/>
                  <a:sym typeface="DFKai-SB"/>
                </a:rPr>
                <a:t>探索可改良及使用的技術</a:t>
              </a:r>
              <a:endParaRPr sz="1300">
                <a:latin typeface="DFKai-SB"/>
                <a:ea typeface="DFKai-SB"/>
                <a:cs typeface="DFKai-SB"/>
                <a:sym typeface="DFKai-SB"/>
              </a:endParaRPr>
            </a:p>
          </p:txBody>
        </p:sp>
      </p:grpSp>
      <p:sp>
        <p:nvSpPr>
          <p:cNvPr id="346" name="Google Shape;346;p37"/>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sp>
        <p:nvSpPr>
          <p:cNvPr id="347" name="Google Shape;347;p37"/>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zh-TW" sz="1800">
                <a:solidFill>
                  <a:srgbClr val="262626"/>
                </a:solidFill>
              </a:rPr>
              <a:t>Research Tool</a:t>
            </a:r>
            <a:endParaRPr b="1" sz="1800"/>
          </a:p>
        </p:txBody>
      </p:sp>
      <p:sp>
        <p:nvSpPr>
          <p:cNvPr id="348" name="Google Shape;348;p37"/>
          <p:cNvSpPr/>
          <p:nvPr/>
        </p:nvSpPr>
        <p:spPr>
          <a:xfrm>
            <a:off x="7587377" y="46512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2-4</a:t>
            </a:r>
            <a:endParaRPr b="1" sz="900">
              <a:solidFill>
                <a:schemeClr val="dk1"/>
              </a:solidFill>
            </a:endParaRPr>
          </a:p>
        </p:txBody>
      </p:sp>
      <p:sp>
        <p:nvSpPr>
          <p:cNvPr id="349" name="Google Shape;349;p37"/>
          <p:cNvSpPr txBox="1"/>
          <p:nvPr/>
        </p:nvSpPr>
        <p:spPr>
          <a:xfrm>
            <a:off x="230675" y="1906050"/>
            <a:ext cx="4377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zh-TW" sz="800">
                <a:solidFill>
                  <a:srgbClr val="980000"/>
                </a:solidFill>
              </a:rPr>
              <a:t>Fast, smart and powerful research system. Find the best research pathway for you.</a:t>
            </a:r>
            <a:endParaRPr b="1" sz="800">
              <a:solidFill>
                <a:srgbClr val="980000"/>
              </a:solidFill>
            </a:endParaRPr>
          </a:p>
        </p:txBody>
      </p:sp>
      <p:pic>
        <p:nvPicPr>
          <p:cNvPr id="350" name="Google Shape;350;p37"/>
          <p:cNvPicPr preferRelativeResize="0"/>
          <p:nvPr/>
        </p:nvPicPr>
        <p:blipFill>
          <a:blip r:embed="rId3">
            <a:alphaModFix/>
          </a:blip>
          <a:stretch>
            <a:fillRect/>
          </a:stretch>
        </p:blipFill>
        <p:spPr>
          <a:xfrm>
            <a:off x="857253" y="976638"/>
            <a:ext cx="2600923" cy="1023030"/>
          </a:xfrm>
          <a:prstGeom prst="rect">
            <a:avLst/>
          </a:prstGeom>
          <a:noFill/>
          <a:ln>
            <a:noFill/>
          </a:ln>
        </p:spPr>
      </p:pic>
      <p:pic>
        <p:nvPicPr>
          <p:cNvPr id="351" name="Google Shape;351;p37"/>
          <p:cNvPicPr preferRelativeResize="0"/>
          <p:nvPr/>
        </p:nvPicPr>
        <p:blipFill>
          <a:blip r:embed="rId4">
            <a:alphaModFix/>
          </a:blip>
          <a:stretch>
            <a:fillRect/>
          </a:stretch>
        </p:blipFill>
        <p:spPr>
          <a:xfrm>
            <a:off x="289900" y="2213849"/>
            <a:ext cx="4191274" cy="2296650"/>
          </a:xfrm>
          <a:prstGeom prst="rect">
            <a:avLst/>
          </a:prstGeom>
          <a:noFill/>
          <a:ln>
            <a:noFill/>
          </a:ln>
        </p:spPr>
      </p:pic>
      <p:sp>
        <p:nvSpPr>
          <p:cNvPr id="352" name="Google Shape;352;p37"/>
          <p:cNvSpPr txBox="1"/>
          <p:nvPr/>
        </p:nvSpPr>
        <p:spPr>
          <a:xfrm>
            <a:off x="3148125" y="45105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TW" u="sng">
                <a:solidFill>
                  <a:schemeClr val="hlink"/>
                </a:solidFill>
                <a:hlinkClick r:id="rId5"/>
              </a:rPr>
              <a:t>https://readthispaper.com/tw/</a:t>
            </a:r>
            <a:endParaRPr/>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CE3D2"/>
            </a:gs>
            <a:gs pos="23000">
              <a:srgbClr val="F9BB91"/>
            </a:gs>
            <a:gs pos="47000">
              <a:srgbClr val="F69F64"/>
            </a:gs>
            <a:gs pos="100000">
              <a:srgbClr val="F9BB91"/>
            </a:gs>
          </a:gsLst>
          <a:lin ang="6000000" scaled="0"/>
        </a:gradFill>
      </p:bgPr>
    </p:bg>
    <p:spTree>
      <p:nvGrpSpPr>
        <p:cNvPr id="357" name="Shape 357"/>
        <p:cNvGrpSpPr/>
        <p:nvPr/>
      </p:nvGrpSpPr>
      <p:grpSpPr>
        <a:xfrm>
          <a:off x="0" y="0"/>
          <a:ext cx="0" cy="0"/>
          <a:chOff x="0" y="0"/>
          <a:chExt cx="0" cy="0"/>
        </a:xfrm>
      </p:grpSpPr>
      <p:sp>
        <p:nvSpPr>
          <p:cNvPr id="358" name="Google Shape;358;p38"/>
          <p:cNvSpPr/>
          <p:nvPr/>
        </p:nvSpPr>
        <p:spPr>
          <a:xfrm>
            <a:off x="-3320912" y="1215059"/>
            <a:ext cx="5747302" cy="2027582"/>
          </a:xfrm>
          <a:prstGeom prst="roundRect">
            <a:avLst>
              <a:gd fmla="val 47549" name="adj"/>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Microsoft Yahei"/>
              <a:buNone/>
            </a:pPr>
            <a:r>
              <a:t/>
            </a:r>
            <a:endParaRPr b="0" i="0" sz="1400" u="none" cap="none" strike="noStrike">
              <a:solidFill>
                <a:srgbClr val="FFFFFF"/>
              </a:solidFill>
              <a:latin typeface="Microsoft Yahei"/>
              <a:ea typeface="Microsoft Yahei"/>
              <a:cs typeface="Microsoft Yahei"/>
              <a:sym typeface="Microsoft Yahei"/>
            </a:endParaRPr>
          </a:p>
        </p:txBody>
      </p:sp>
      <p:sp>
        <p:nvSpPr>
          <p:cNvPr id="359" name="Google Shape;359;p38"/>
          <p:cNvSpPr/>
          <p:nvPr/>
        </p:nvSpPr>
        <p:spPr>
          <a:xfrm>
            <a:off x="6717611" y="1215059"/>
            <a:ext cx="5747302" cy="2027582"/>
          </a:xfrm>
          <a:prstGeom prst="roundRect">
            <a:avLst>
              <a:gd fmla="val 47549" name="adj"/>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Microsoft Yahei"/>
              <a:buNone/>
            </a:pPr>
            <a:r>
              <a:t/>
            </a:r>
            <a:endParaRPr b="0" i="0" sz="1400" u="none" cap="none" strike="noStrike">
              <a:solidFill>
                <a:srgbClr val="FFFFFF"/>
              </a:solidFill>
              <a:latin typeface="Microsoft Yahei"/>
              <a:ea typeface="Microsoft Yahei"/>
              <a:cs typeface="Microsoft Yahei"/>
              <a:sym typeface="Microsoft Yahei"/>
            </a:endParaRPr>
          </a:p>
        </p:txBody>
      </p:sp>
      <p:sp>
        <p:nvSpPr>
          <p:cNvPr id="360" name="Google Shape;360;p38"/>
          <p:cNvSpPr/>
          <p:nvPr/>
        </p:nvSpPr>
        <p:spPr>
          <a:xfrm>
            <a:off x="8470034" y="2392847"/>
            <a:ext cx="550971" cy="550971"/>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Microsoft Yahei"/>
              <a:buNone/>
            </a:pPr>
            <a:r>
              <a:t/>
            </a:r>
            <a:endParaRPr b="0" i="0" sz="1400" u="none" cap="none" strike="noStrike">
              <a:solidFill>
                <a:srgbClr val="FFFFFF"/>
              </a:solidFill>
              <a:latin typeface="Microsoft Yahei"/>
              <a:ea typeface="Microsoft Yahei"/>
              <a:cs typeface="Microsoft Yahei"/>
              <a:sym typeface="Microsoft Yahei"/>
            </a:endParaRPr>
          </a:p>
        </p:txBody>
      </p:sp>
      <p:sp>
        <p:nvSpPr>
          <p:cNvPr id="361" name="Google Shape;361;p38"/>
          <p:cNvSpPr/>
          <p:nvPr/>
        </p:nvSpPr>
        <p:spPr>
          <a:xfrm>
            <a:off x="3756364" y="-815636"/>
            <a:ext cx="1631272" cy="1631272"/>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Microsoft Yahei"/>
              <a:buNone/>
            </a:pPr>
            <a:r>
              <a:t/>
            </a:r>
            <a:endParaRPr b="0" i="0" sz="1400" u="none" cap="none" strike="noStrike">
              <a:solidFill>
                <a:srgbClr val="FFFFFF"/>
              </a:solidFill>
              <a:latin typeface="Microsoft Yahei"/>
              <a:ea typeface="Microsoft Yahei"/>
              <a:cs typeface="Microsoft Yahei"/>
              <a:sym typeface="Microsoft Yahei"/>
            </a:endParaRPr>
          </a:p>
        </p:txBody>
      </p:sp>
      <p:sp>
        <p:nvSpPr>
          <p:cNvPr id="362" name="Google Shape;362;p38"/>
          <p:cNvSpPr/>
          <p:nvPr/>
        </p:nvSpPr>
        <p:spPr>
          <a:xfrm>
            <a:off x="573659" y="3971238"/>
            <a:ext cx="745761" cy="745761"/>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Microsoft Yahei"/>
              <a:buNone/>
            </a:pPr>
            <a:r>
              <a:t/>
            </a:r>
            <a:endParaRPr b="0" i="0" sz="1400" u="none" cap="none" strike="noStrike">
              <a:solidFill>
                <a:srgbClr val="FFFFFF"/>
              </a:solidFill>
              <a:latin typeface="Microsoft Yahei"/>
              <a:ea typeface="Microsoft Yahei"/>
              <a:cs typeface="Microsoft Yahei"/>
              <a:sym typeface="Microsoft Yahei"/>
            </a:endParaRPr>
          </a:p>
        </p:txBody>
      </p:sp>
      <p:sp>
        <p:nvSpPr>
          <p:cNvPr id="363" name="Google Shape;363;p38"/>
          <p:cNvSpPr txBox="1"/>
          <p:nvPr/>
        </p:nvSpPr>
        <p:spPr>
          <a:xfrm>
            <a:off x="3620856" y="1257482"/>
            <a:ext cx="1902287" cy="1661993"/>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zh-TW" sz="10400">
                <a:solidFill>
                  <a:srgbClr val="FFEBEB"/>
                </a:solidFill>
                <a:latin typeface="Microsoft Yahei"/>
                <a:ea typeface="Microsoft Yahei"/>
                <a:cs typeface="Microsoft Yahei"/>
                <a:sym typeface="Microsoft Yahei"/>
              </a:rPr>
              <a:t>03</a:t>
            </a:r>
            <a:endParaRPr sz="10400">
              <a:solidFill>
                <a:srgbClr val="FFEBEB"/>
              </a:solidFill>
              <a:latin typeface="Microsoft Yahei"/>
              <a:ea typeface="Microsoft Yahei"/>
              <a:cs typeface="Microsoft Yahei"/>
              <a:sym typeface="Microsoft Yahei"/>
            </a:endParaRPr>
          </a:p>
        </p:txBody>
      </p:sp>
      <p:sp>
        <p:nvSpPr>
          <p:cNvPr id="364" name="Google Shape;364;p38"/>
          <p:cNvSpPr txBox="1"/>
          <p:nvPr/>
        </p:nvSpPr>
        <p:spPr>
          <a:xfrm>
            <a:off x="3235408" y="3212126"/>
            <a:ext cx="2673300" cy="10851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zh-TW" sz="3300">
                <a:solidFill>
                  <a:schemeClr val="lt1"/>
                </a:solidFill>
                <a:latin typeface="Microsoft Yahei"/>
                <a:ea typeface="Microsoft Yahei"/>
                <a:cs typeface="Microsoft Yahei"/>
                <a:sym typeface="Microsoft Yahei"/>
              </a:rPr>
              <a:t>Database</a:t>
            </a:r>
            <a:endParaRPr b="1" sz="3300">
              <a:solidFill>
                <a:schemeClr val="lt1"/>
              </a:solidFill>
              <a:latin typeface="Microsoft Yahei"/>
              <a:ea typeface="Microsoft Yahei"/>
              <a:cs typeface="Microsoft Yahei"/>
              <a:sym typeface="Microsoft Yahei"/>
            </a:endParaRPr>
          </a:p>
          <a:p>
            <a:pPr indent="0" lvl="0" marL="0" marR="0" rtl="0" algn="ctr">
              <a:spcBef>
                <a:spcPts val="0"/>
              </a:spcBef>
              <a:spcAft>
                <a:spcPts val="0"/>
              </a:spcAft>
              <a:buNone/>
            </a:pPr>
            <a:r>
              <a:t/>
            </a:r>
            <a:endParaRPr b="1" sz="3300">
              <a:solidFill>
                <a:schemeClr val="lt1"/>
              </a:solidFill>
              <a:latin typeface="Microsoft Yahei"/>
              <a:ea typeface="Microsoft Yahei"/>
              <a:cs typeface="Microsoft Yahei"/>
              <a:sym typeface="Microsoft Yahei"/>
            </a:endParaRPr>
          </a:p>
        </p:txBody>
      </p:sp>
    </p:spTree>
  </p:cSld>
  <p:clrMapOvr>
    <a:masterClrMapping/>
  </p:clrMapOvr>
  <mc:AlternateContent>
    <mc:Choice Requires="p14">
      <p:transition spd="slow" p14:dur="20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63"/>
                                        </p:tgtEl>
                                        <p:attrNameLst>
                                          <p:attrName>style.visibility</p:attrName>
                                        </p:attrNameLst>
                                      </p:cBhvr>
                                      <p:to>
                                        <p:strVal val="visible"/>
                                      </p:to>
                                    </p:set>
                                    <p:anim calcmode="lin" valueType="num">
                                      <p:cBhvr additive="base">
                                        <p:cTn dur="500"/>
                                        <p:tgtEl>
                                          <p:spTgt spid="363"/>
                                        </p:tgtEl>
                                        <p:attrNameLst>
                                          <p:attrName>ppt_w</p:attrName>
                                        </p:attrNameLst>
                                      </p:cBhvr>
                                      <p:tavLst>
                                        <p:tav fmla="" tm="0">
                                          <p:val>
                                            <p:strVal val="0"/>
                                          </p:val>
                                        </p:tav>
                                        <p:tav fmla="" tm="100000">
                                          <p:val>
                                            <p:strVal val="#ppt_w"/>
                                          </p:val>
                                        </p:tav>
                                      </p:tavLst>
                                    </p:anim>
                                    <p:anim calcmode="lin" valueType="num">
                                      <p:cBhvr additive="base">
                                        <p:cTn dur="500"/>
                                        <p:tgtEl>
                                          <p:spTgt spid="363"/>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4"/>
                                        </p:tgtEl>
                                        <p:attrNameLst>
                                          <p:attrName>style.visibility</p:attrName>
                                        </p:attrNameLst>
                                      </p:cBhvr>
                                      <p:to>
                                        <p:strVal val="visible"/>
                                      </p:to>
                                    </p:set>
                                    <p:animEffect filter="fade" transition="in">
                                      <p:cBhvr>
                                        <p:cTn dur="1000"/>
                                        <p:tgtEl>
                                          <p:spTgt spid="3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39"/>
          <p:cNvSpPr/>
          <p:nvPr/>
        </p:nvSpPr>
        <p:spPr>
          <a:xfrm>
            <a:off x="1049150" y="1979975"/>
            <a:ext cx="6590100" cy="3087900"/>
          </a:xfrm>
          <a:prstGeom prst="roundRect">
            <a:avLst>
              <a:gd fmla="val 16667" name="adj"/>
            </a:avLst>
          </a:prstGeom>
          <a:solidFill>
            <a:srgbClr val="FF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1" name="Google Shape;371;p39"/>
          <p:cNvPicPr preferRelativeResize="0"/>
          <p:nvPr/>
        </p:nvPicPr>
        <p:blipFill>
          <a:blip r:embed="rId3">
            <a:alphaModFix/>
          </a:blip>
          <a:stretch>
            <a:fillRect/>
          </a:stretch>
        </p:blipFill>
        <p:spPr>
          <a:xfrm>
            <a:off x="1107975" y="191552"/>
            <a:ext cx="6828276" cy="1609525"/>
          </a:xfrm>
          <a:prstGeom prst="rect">
            <a:avLst/>
          </a:prstGeom>
          <a:noFill/>
          <a:ln>
            <a:noFill/>
          </a:ln>
        </p:spPr>
      </p:pic>
      <p:sp>
        <p:nvSpPr>
          <p:cNvPr id="372" name="Google Shape;372;p39"/>
          <p:cNvSpPr/>
          <p:nvPr/>
        </p:nvSpPr>
        <p:spPr>
          <a:xfrm>
            <a:off x="1220558" y="2099674"/>
            <a:ext cx="437490" cy="358312"/>
          </a:xfrm>
          <a:custGeom>
            <a:rect b="b" l="l" r="r" t="t"/>
            <a:pathLst>
              <a:path extrusionOk="0" h="495934" w="605522">
                <a:moveTo>
                  <a:pt x="374823" y="232327"/>
                </a:moveTo>
                <a:cubicBezTo>
                  <a:pt x="349189" y="232327"/>
                  <a:pt x="328351" y="253127"/>
                  <a:pt x="328351" y="278712"/>
                </a:cubicBezTo>
                <a:cubicBezTo>
                  <a:pt x="328351" y="304482"/>
                  <a:pt x="349189" y="325282"/>
                  <a:pt x="374823" y="325282"/>
                </a:cubicBezTo>
                <a:cubicBezTo>
                  <a:pt x="400640" y="325282"/>
                  <a:pt x="421479" y="304482"/>
                  <a:pt x="421479" y="278712"/>
                </a:cubicBezTo>
                <a:cubicBezTo>
                  <a:pt x="421479" y="253127"/>
                  <a:pt x="400640" y="232327"/>
                  <a:pt x="374823" y="232327"/>
                </a:cubicBezTo>
                <a:close/>
                <a:moveTo>
                  <a:pt x="374823" y="202876"/>
                </a:moveTo>
                <a:cubicBezTo>
                  <a:pt x="416868" y="202876"/>
                  <a:pt x="450984" y="236929"/>
                  <a:pt x="450984" y="278712"/>
                </a:cubicBezTo>
                <a:cubicBezTo>
                  <a:pt x="450984" y="320680"/>
                  <a:pt x="416868" y="354733"/>
                  <a:pt x="374823" y="354733"/>
                </a:cubicBezTo>
                <a:cubicBezTo>
                  <a:pt x="332961" y="354733"/>
                  <a:pt x="298845" y="320680"/>
                  <a:pt x="298845" y="278712"/>
                </a:cubicBezTo>
                <a:cubicBezTo>
                  <a:pt x="298845" y="236929"/>
                  <a:pt x="332961" y="202876"/>
                  <a:pt x="374823" y="202876"/>
                </a:cubicBezTo>
                <a:close/>
                <a:moveTo>
                  <a:pt x="374858" y="175958"/>
                </a:moveTo>
                <a:cubicBezTo>
                  <a:pt x="318064" y="175958"/>
                  <a:pt x="271966" y="221995"/>
                  <a:pt x="271966" y="278712"/>
                </a:cubicBezTo>
                <a:cubicBezTo>
                  <a:pt x="271966" y="335614"/>
                  <a:pt x="318064" y="381650"/>
                  <a:pt x="374858" y="381650"/>
                </a:cubicBezTo>
                <a:cubicBezTo>
                  <a:pt x="431651" y="381650"/>
                  <a:pt x="477933" y="335614"/>
                  <a:pt x="477933" y="278712"/>
                </a:cubicBezTo>
                <a:cubicBezTo>
                  <a:pt x="477933" y="221995"/>
                  <a:pt x="431651" y="175958"/>
                  <a:pt x="374858" y="175958"/>
                </a:cubicBezTo>
                <a:close/>
                <a:moveTo>
                  <a:pt x="91625" y="169355"/>
                </a:moveTo>
                <a:lnTo>
                  <a:pt x="91625" y="203964"/>
                </a:lnTo>
                <a:lnTo>
                  <a:pt x="165728" y="203964"/>
                </a:lnTo>
                <a:lnTo>
                  <a:pt x="165728" y="169355"/>
                </a:lnTo>
                <a:close/>
                <a:moveTo>
                  <a:pt x="374858" y="146494"/>
                </a:moveTo>
                <a:cubicBezTo>
                  <a:pt x="448062" y="146494"/>
                  <a:pt x="507436" y="205790"/>
                  <a:pt x="507436" y="278712"/>
                </a:cubicBezTo>
                <a:cubicBezTo>
                  <a:pt x="507436" y="351819"/>
                  <a:pt x="448062" y="411114"/>
                  <a:pt x="374858" y="411114"/>
                </a:cubicBezTo>
                <a:cubicBezTo>
                  <a:pt x="301838" y="411114"/>
                  <a:pt x="242463" y="351819"/>
                  <a:pt x="242463" y="278712"/>
                </a:cubicBezTo>
                <a:cubicBezTo>
                  <a:pt x="242463" y="205790"/>
                  <a:pt x="301838" y="146494"/>
                  <a:pt x="374858" y="146494"/>
                </a:cubicBezTo>
                <a:close/>
                <a:moveTo>
                  <a:pt x="91625" y="144871"/>
                </a:moveTo>
                <a:lnTo>
                  <a:pt x="165728" y="144871"/>
                </a:lnTo>
                <a:cubicBezTo>
                  <a:pt x="179369" y="144871"/>
                  <a:pt x="190245" y="155916"/>
                  <a:pt x="190245" y="169355"/>
                </a:cubicBezTo>
                <a:lnTo>
                  <a:pt x="190245" y="203964"/>
                </a:lnTo>
                <a:cubicBezTo>
                  <a:pt x="190245" y="217587"/>
                  <a:pt x="179369" y="228632"/>
                  <a:pt x="165728" y="228632"/>
                </a:cubicBezTo>
                <a:lnTo>
                  <a:pt x="91625" y="228632"/>
                </a:lnTo>
                <a:cubicBezTo>
                  <a:pt x="77984" y="228632"/>
                  <a:pt x="67108" y="217587"/>
                  <a:pt x="67108" y="203964"/>
                </a:cubicBezTo>
                <a:lnTo>
                  <a:pt x="67108" y="169355"/>
                </a:lnTo>
                <a:cubicBezTo>
                  <a:pt x="67108" y="155916"/>
                  <a:pt x="77984" y="144871"/>
                  <a:pt x="91625" y="144871"/>
                </a:cubicBezTo>
                <a:close/>
                <a:moveTo>
                  <a:pt x="55315" y="98487"/>
                </a:moveTo>
                <a:cubicBezTo>
                  <a:pt x="45174" y="98487"/>
                  <a:pt x="36877" y="106771"/>
                  <a:pt x="36877" y="116896"/>
                </a:cubicBezTo>
                <a:lnTo>
                  <a:pt x="36877" y="440708"/>
                </a:lnTo>
                <a:cubicBezTo>
                  <a:pt x="36877" y="450832"/>
                  <a:pt x="45174" y="459116"/>
                  <a:pt x="55315" y="459116"/>
                </a:cubicBezTo>
                <a:lnTo>
                  <a:pt x="550207" y="459116"/>
                </a:lnTo>
                <a:cubicBezTo>
                  <a:pt x="560348" y="459116"/>
                  <a:pt x="568645" y="450832"/>
                  <a:pt x="568645" y="440708"/>
                </a:cubicBezTo>
                <a:lnTo>
                  <a:pt x="568645" y="116896"/>
                </a:lnTo>
                <a:cubicBezTo>
                  <a:pt x="568645" y="106771"/>
                  <a:pt x="560348" y="98487"/>
                  <a:pt x="550207" y="98487"/>
                </a:cubicBezTo>
                <a:close/>
                <a:moveTo>
                  <a:pt x="406755" y="36818"/>
                </a:moveTo>
                <a:lnTo>
                  <a:pt x="406755" y="59092"/>
                </a:lnTo>
                <a:lnTo>
                  <a:pt x="488253" y="59092"/>
                </a:lnTo>
                <a:lnTo>
                  <a:pt x="488253" y="36818"/>
                </a:lnTo>
                <a:close/>
                <a:moveTo>
                  <a:pt x="400486" y="0"/>
                </a:moveTo>
                <a:lnTo>
                  <a:pt x="494338" y="0"/>
                </a:lnTo>
                <a:cubicBezTo>
                  <a:pt x="511301" y="0"/>
                  <a:pt x="525130" y="13623"/>
                  <a:pt x="525130" y="30559"/>
                </a:cubicBezTo>
                <a:lnTo>
                  <a:pt x="525130" y="61670"/>
                </a:lnTo>
                <a:lnTo>
                  <a:pt x="550207" y="61670"/>
                </a:lnTo>
                <a:cubicBezTo>
                  <a:pt x="580630" y="61670"/>
                  <a:pt x="605522" y="86337"/>
                  <a:pt x="605522" y="116896"/>
                </a:cubicBezTo>
                <a:lnTo>
                  <a:pt x="605522" y="440708"/>
                </a:lnTo>
                <a:cubicBezTo>
                  <a:pt x="605522" y="471082"/>
                  <a:pt x="580630" y="495934"/>
                  <a:pt x="550207" y="495934"/>
                </a:cubicBezTo>
                <a:lnTo>
                  <a:pt x="55315" y="495934"/>
                </a:lnTo>
                <a:cubicBezTo>
                  <a:pt x="24892" y="495934"/>
                  <a:pt x="0" y="471082"/>
                  <a:pt x="0" y="440708"/>
                </a:cubicBezTo>
                <a:lnTo>
                  <a:pt x="0" y="116896"/>
                </a:lnTo>
                <a:cubicBezTo>
                  <a:pt x="0" y="86337"/>
                  <a:pt x="24892" y="61670"/>
                  <a:pt x="55315" y="61670"/>
                </a:cubicBezTo>
                <a:lnTo>
                  <a:pt x="369878" y="61670"/>
                </a:lnTo>
                <a:lnTo>
                  <a:pt x="369878" y="30559"/>
                </a:lnTo>
                <a:cubicBezTo>
                  <a:pt x="369878" y="13623"/>
                  <a:pt x="383522" y="0"/>
                  <a:pt x="400486" y="0"/>
                </a:cubicBezTo>
                <a:close/>
              </a:path>
            </a:pathLst>
          </a:custGeom>
          <a:solidFill>
            <a:srgbClr val="F69F6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Microsoft Yahei"/>
              <a:buNone/>
            </a:pPr>
            <a:r>
              <a:t/>
            </a:r>
            <a:endParaRPr b="0" i="0" sz="1400" u="none" cap="none" strike="noStrike">
              <a:solidFill>
                <a:srgbClr val="FFFFFF"/>
              </a:solidFill>
              <a:latin typeface="Microsoft Yahei"/>
              <a:ea typeface="Microsoft Yahei"/>
              <a:cs typeface="Microsoft Yahei"/>
              <a:sym typeface="Microsoft Yahei"/>
            </a:endParaRPr>
          </a:p>
        </p:txBody>
      </p:sp>
      <p:sp>
        <p:nvSpPr>
          <p:cNvPr id="373" name="Google Shape;373;p39"/>
          <p:cNvSpPr/>
          <p:nvPr/>
        </p:nvSpPr>
        <p:spPr>
          <a:xfrm>
            <a:off x="1218556" y="3050592"/>
            <a:ext cx="422778" cy="436927"/>
          </a:xfrm>
          <a:custGeom>
            <a:rect b="b" l="l" r="r" t="t"/>
            <a:pathLst>
              <a:path extrusionOk="0" h="769" w="743">
                <a:moveTo>
                  <a:pt x="743" y="27"/>
                </a:moveTo>
                <a:cubicBezTo>
                  <a:pt x="743" y="20"/>
                  <a:pt x="741" y="13"/>
                  <a:pt x="736" y="8"/>
                </a:cubicBezTo>
                <a:cubicBezTo>
                  <a:pt x="731" y="3"/>
                  <a:pt x="724" y="0"/>
                  <a:pt x="717" y="0"/>
                </a:cubicBezTo>
                <a:lnTo>
                  <a:pt x="599" y="0"/>
                </a:lnTo>
                <a:cubicBezTo>
                  <a:pt x="596" y="0"/>
                  <a:pt x="594" y="0"/>
                  <a:pt x="591" y="1"/>
                </a:cubicBezTo>
                <a:lnTo>
                  <a:pt x="569" y="1"/>
                </a:lnTo>
                <a:cubicBezTo>
                  <a:pt x="565" y="1"/>
                  <a:pt x="560" y="1"/>
                  <a:pt x="555" y="2"/>
                </a:cubicBezTo>
                <a:lnTo>
                  <a:pt x="184" y="2"/>
                </a:lnTo>
                <a:cubicBezTo>
                  <a:pt x="179" y="1"/>
                  <a:pt x="175" y="1"/>
                  <a:pt x="171" y="1"/>
                </a:cubicBezTo>
                <a:lnTo>
                  <a:pt x="152" y="1"/>
                </a:lnTo>
                <a:cubicBezTo>
                  <a:pt x="149" y="0"/>
                  <a:pt x="147" y="0"/>
                  <a:pt x="144" y="0"/>
                </a:cubicBezTo>
                <a:lnTo>
                  <a:pt x="26" y="0"/>
                </a:lnTo>
                <a:cubicBezTo>
                  <a:pt x="19" y="0"/>
                  <a:pt x="13" y="3"/>
                  <a:pt x="8" y="8"/>
                </a:cubicBezTo>
                <a:cubicBezTo>
                  <a:pt x="2" y="13"/>
                  <a:pt x="0" y="20"/>
                  <a:pt x="0" y="27"/>
                </a:cubicBezTo>
                <a:cubicBezTo>
                  <a:pt x="0" y="36"/>
                  <a:pt x="3" y="239"/>
                  <a:pt x="118" y="266"/>
                </a:cubicBezTo>
                <a:lnTo>
                  <a:pt x="118" y="267"/>
                </a:lnTo>
                <a:cubicBezTo>
                  <a:pt x="118" y="268"/>
                  <a:pt x="118" y="269"/>
                  <a:pt x="118" y="270"/>
                </a:cubicBezTo>
                <a:cubicBezTo>
                  <a:pt x="123" y="394"/>
                  <a:pt x="220" y="497"/>
                  <a:pt x="342" y="511"/>
                </a:cubicBezTo>
                <a:lnTo>
                  <a:pt x="342" y="713"/>
                </a:lnTo>
                <a:lnTo>
                  <a:pt x="242" y="713"/>
                </a:lnTo>
                <a:cubicBezTo>
                  <a:pt x="234" y="713"/>
                  <a:pt x="228" y="719"/>
                  <a:pt x="228" y="727"/>
                </a:cubicBezTo>
                <a:lnTo>
                  <a:pt x="228" y="756"/>
                </a:lnTo>
                <a:cubicBezTo>
                  <a:pt x="228" y="763"/>
                  <a:pt x="234" y="769"/>
                  <a:pt x="242" y="769"/>
                </a:cubicBezTo>
                <a:lnTo>
                  <a:pt x="498" y="769"/>
                </a:lnTo>
                <a:cubicBezTo>
                  <a:pt x="505" y="769"/>
                  <a:pt x="511" y="763"/>
                  <a:pt x="511" y="756"/>
                </a:cubicBezTo>
                <a:lnTo>
                  <a:pt x="511" y="727"/>
                </a:lnTo>
                <a:cubicBezTo>
                  <a:pt x="511" y="719"/>
                  <a:pt x="505" y="713"/>
                  <a:pt x="498" y="713"/>
                </a:cubicBezTo>
                <a:lnTo>
                  <a:pt x="398" y="713"/>
                </a:lnTo>
                <a:lnTo>
                  <a:pt x="398" y="511"/>
                </a:lnTo>
                <a:cubicBezTo>
                  <a:pt x="519" y="498"/>
                  <a:pt x="612" y="401"/>
                  <a:pt x="621" y="279"/>
                </a:cubicBezTo>
                <a:cubicBezTo>
                  <a:pt x="622" y="277"/>
                  <a:pt x="623" y="274"/>
                  <a:pt x="623" y="271"/>
                </a:cubicBezTo>
                <a:lnTo>
                  <a:pt x="623" y="266"/>
                </a:lnTo>
                <a:cubicBezTo>
                  <a:pt x="740" y="242"/>
                  <a:pt x="743" y="36"/>
                  <a:pt x="743" y="27"/>
                </a:cubicBezTo>
                <a:close/>
                <a:moveTo>
                  <a:pt x="370" y="457"/>
                </a:moveTo>
                <a:cubicBezTo>
                  <a:pt x="262" y="457"/>
                  <a:pt x="174" y="369"/>
                  <a:pt x="174" y="261"/>
                </a:cubicBezTo>
                <a:lnTo>
                  <a:pt x="174" y="58"/>
                </a:lnTo>
                <a:lnTo>
                  <a:pt x="566" y="58"/>
                </a:lnTo>
                <a:lnTo>
                  <a:pt x="566" y="261"/>
                </a:lnTo>
                <a:cubicBezTo>
                  <a:pt x="566" y="369"/>
                  <a:pt x="478" y="457"/>
                  <a:pt x="370" y="457"/>
                </a:cubicBezTo>
                <a:close/>
                <a:moveTo>
                  <a:pt x="118" y="209"/>
                </a:moveTo>
                <a:cubicBezTo>
                  <a:pt x="73" y="184"/>
                  <a:pt x="59" y="98"/>
                  <a:pt x="55" y="53"/>
                </a:cubicBezTo>
                <a:lnTo>
                  <a:pt x="118" y="53"/>
                </a:lnTo>
                <a:lnTo>
                  <a:pt x="118" y="209"/>
                </a:lnTo>
                <a:close/>
                <a:moveTo>
                  <a:pt x="626" y="209"/>
                </a:moveTo>
                <a:lnTo>
                  <a:pt x="626" y="53"/>
                </a:lnTo>
                <a:lnTo>
                  <a:pt x="688" y="53"/>
                </a:lnTo>
                <a:cubicBezTo>
                  <a:pt x="684" y="98"/>
                  <a:pt x="670" y="184"/>
                  <a:pt x="626" y="209"/>
                </a:cubicBezTo>
                <a:close/>
              </a:path>
            </a:pathLst>
          </a:custGeom>
          <a:solidFill>
            <a:srgbClr val="F69F6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Microsoft Yahei"/>
              <a:buNone/>
            </a:pPr>
            <a:r>
              <a:t/>
            </a:r>
            <a:endParaRPr b="0" i="0" sz="1400" u="none" cap="none" strike="noStrike">
              <a:solidFill>
                <a:srgbClr val="FFFFFF"/>
              </a:solidFill>
              <a:latin typeface="Microsoft Yahei"/>
              <a:ea typeface="Microsoft Yahei"/>
              <a:cs typeface="Microsoft Yahei"/>
              <a:sym typeface="Microsoft Yahei"/>
            </a:endParaRPr>
          </a:p>
        </p:txBody>
      </p:sp>
      <p:grpSp>
        <p:nvGrpSpPr>
          <p:cNvPr id="374" name="Google Shape;374;p39"/>
          <p:cNvGrpSpPr/>
          <p:nvPr/>
        </p:nvGrpSpPr>
        <p:grpSpPr>
          <a:xfrm>
            <a:off x="1984223" y="2035350"/>
            <a:ext cx="5273127" cy="748775"/>
            <a:chOff x="3624770" y="2402984"/>
            <a:chExt cx="7030835" cy="998367"/>
          </a:xfrm>
        </p:grpSpPr>
        <p:sp>
          <p:nvSpPr>
            <p:cNvPr id="375" name="Google Shape;375;p39"/>
            <p:cNvSpPr txBox="1"/>
            <p:nvPr/>
          </p:nvSpPr>
          <p:spPr>
            <a:xfrm>
              <a:off x="3624770" y="2402984"/>
              <a:ext cx="2655900" cy="379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C0C0C"/>
                </a:buClr>
                <a:buSzPts val="1400"/>
                <a:buFont typeface="Microsoft Yahei"/>
                <a:buNone/>
              </a:pPr>
              <a:r>
                <a:rPr b="1" lang="zh-TW">
                  <a:solidFill>
                    <a:srgbClr val="0C0C0C"/>
                  </a:solidFill>
                </a:rPr>
                <a:t>lncRNA</a:t>
              </a:r>
              <a:endParaRPr/>
            </a:p>
          </p:txBody>
        </p:sp>
        <p:sp>
          <p:nvSpPr>
            <p:cNvPr id="376" name="Google Shape;376;p39"/>
            <p:cNvSpPr txBox="1"/>
            <p:nvPr/>
          </p:nvSpPr>
          <p:spPr>
            <a:xfrm>
              <a:off x="3634405" y="2795951"/>
              <a:ext cx="7021200" cy="605400"/>
            </a:xfrm>
            <a:prstGeom prst="rect">
              <a:avLst/>
            </a:prstGeom>
            <a:noFill/>
            <a:ln>
              <a:noFill/>
            </a:ln>
          </p:spPr>
          <p:txBody>
            <a:bodyPr anchorCtr="0" anchor="t" bIns="34275" lIns="68575" spcFirstLastPara="1" rIns="68575" wrap="square" tIns="34275">
              <a:spAutoFit/>
            </a:bodyPr>
            <a:lstStyle/>
            <a:p>
              <a:pPr indent="0" lvl="0" marL="0" marR="0" rtl="0" algn="l">
                <a:lnSpc>
                  <a:spcPct val="150000"/>
                </a:lnSpc>
                <a:spcBef>
                  <a:spcPts val="0"/>
                </a:spcBef>
                <a:spcAft>
                  <a:spcPts val="0"/>
                </a:spcAft>
                <a:buClr>
                  <a:srgbClr val="0C0C0C"/>
                </a:buClr>
                <a:buSzPts val="800"/>
                <a:buFont typeface="Microsoft Yahei"/>
                <a:buNone/>
              </a:pPr>
              <a:r>
                <a:rPr lang="zh-TW" sz="1000">
                  <a:solidFill>
                    <a:srgbClr val="0C0C0C"/>
                  </a:solidFill>
                </a:rPr>
                <a:t>The long non-coding RNAs associating with other molecules can coordinate several physiological processes and their dysfunction can impact diverse human diseases.</a:t>
              </a:r>
              <a:endParaRPr sz="1300"/>
            </a:p>
          </p:txBody>
        </p:sp>
      </p:grpSp>
      <p:grpSp>
        <p:nvGrpSpPr>
          <p:cNvPr id="377" name="Google Shape;377;p39"/>
          <p:cNvGrpSpPr/>
          <p:nvPr/>
        </p:nvGrpSpPr>
        <p:grpSpPr>
          <a:xfrm>
            <a:off x="1968081" y="2971567"/>
            <a:ext cx="5078944" cy="1441333"/>
            <a:chOff x="3624780" y="2402980"/>
            <a:chExt cx="6771925" cy="1921777"/>
          </a:xfrm>
        </p:grpSpPr>
        <p:sp>
          <p:nvSpPr>
            <p:cNvPr id="378" name="Google Shape;378;p39"/>
            <p:cNvSpPr txBox="1"/>
            <p:nvPr/>
          </p:nvSpPr>
          <p:spPr>
            <a:xfrm>
              <a:off x="3624780" y="2402980"/>
              <a:ext cx="2133900" cy="379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C0C0C"/>
                </a:buClr>
                <a:buSzPts val="1400"/>
                <a:buFont typeface="Microsoft Yahei"/>
                <a:buNone/>
              </a:pPr>
              <a:r>
                <a:rPr b="1" lang="zh-TW">
                  <a:solidFill>
                    <a:srgbClr val="0C0C0C"/>
                  </a:solidFill>
                </a:rPr>
                <a:t>lncRNAfunc</a:t>
              </a:r>
              <a:endParaRPr/>
            </a:p>
          </p:txBody>
        </p:sp>
        <p:sp>
          <p:nvSpPr>
            <p:cNvPr id="379" name="Google Shape;379;p39"/>
            <p:cNvSpPr txBox="1"/>
            <p:nvPr/>
          </p:nvSpPr>
          <p:spPr>
            <a:xfrm>
              <a:off x="3634405" y="2795957"/>
              <a:ext cx="6762300" cy="1528800"/>
            </a:xfrm>
            <a:prstGeom prst="rect">
              <a:avLst/>
            </a:prstGeom>
            <a:noFill/>
            <a:ln>
              <a:noFill/>
            </a:ln>
          </p:spPr>
          <p:txBody>
            <a:bodyPr anchorCtr="0" anchor="t" bIns="34275" lIns="68575" spcFirstLastPara="1" rIns="68575" wrap="square" tIns="34275">
              <a:spAutoFit/>
            </a:bodyPr>
            <a:lstStyle/>
            <a:p>
              <a:pPr indent="0" lvl="0" marL="0" marR="0" rtl="0" algn="l">
                <a:lnSpc>
                  <a:spcPct val="150000"/>
                </a:lnSpc>
                <a:spcBef>
                  <a:spcPts val="0"/>
                </a:spcBef>
                <a:spcAft>
                  <a:spcPts val="0"/>
                </a:spcAft>
                <a:buClr>
                  <a:srgbClr val="0C0C0C"/>
                </a:buClr>
                <a:buSzPts val="800"/>
                <a:buFont typeface="Microsoft Yahei"/>
                <a:buNone/>
              </a:pPr>
              <a:r>
                <a:rPr lang="zh-TW" sz="1000">
                  <a:solidFill>
                    <a:srgbClr val="0C0C0C"/>
                  </a:solidFill>
                </a:rPr>
                <a:t>Systematic and intensive annotations on diverse interaction regulations of lncRNAs in human cancer were not available. lncRNAfunc, a knowledgebase of lncRNA function in human cancer at </a:t>
              </a:r>
              <a:r>
                <a:rPr lang="zh-TW" sz="1000" u="sng">
                  <a:solidFill>
                    <a:schemeClr val="hlink"/>
                  </a:solidFill>
                  <a:hlinkClick r:id="rId4"/>
                </a:rPr>
                <a:t>https://ccsm.uth.edu/lncRNAfunc</a:t>
              </a:r>
              <a:r>
                <a:rPr lang="zh-TW" sz="1000">
                  <a:solidFill>
                    <a:srgbClr val="0C0C0C"/>
                  </a:solidFill>
                </a:rPr>
                <a:t>, aiming to provide a resource and reference for providing therapeutically targetable lncRNAs and intensive interaction regulations.</a:t>
              </a:r>
              <a:endParaRPr sz="1000"/>
            </a:p>
          </p:txBody>
        </p:sp>
      </p:grpSp>
      <p:sp>
        <p:nvSpPr>
          <p:cNvPr id="380" name="Google Shape;380;p39"/>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zh-TW" sz="1800">
                <a:solidFill>
                  <a:srgbClr val="262626"/>
                </a:solidFill>
              </a:rPr>
              <a:t>       Database</a:t>
            </a:r>
            <a:endParaRPr b="1" sz="1800"/>
          </a:p>
        </p:txBody>
      </p:sp>
      <p:sp>
        <p:nvSpPr>
          <p:cNvPr id="381" name="Google Shape;381;p39"/>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sp>
        <p:nvSpPr>
          <p:cNvPr id="382" name="Google Shape;382;p39"/>
          <p:cNvSpPr txBox="1"/>
          <p:nvPr/>
        </p:nvSpPr>
        <p:spPr>
          <a:xfrm>
            <a:off x="1871000" y="4600350"/>
            <a:ext cx="5273100" cy="531000"/>
          </a:xfrm>
          <a:prstGeom prst="rect">
            <a:avLst/>
          </a:prstGeom>
          <a:noFill/>
          <a:ln>
            <a:noFill/>
          </a:ln>
        </p:spPr>
        <p:txBody>
          <a:bodyPr anchorCtr="0" anchor="t" bIns="34275" lIns="68575" spcFirstLastPara="1" rIns="68575" wrap="square" tIns="34275">
            <a:spAutoFit/>
          </a:bodyPr>
          <a:lstStyle/>
          <a:p>
            <a:pPr indent="0" lvl="0" marL="0" rtl="0" algn="ctr">
              <a:spcBef>
                <a:spcPts val="0"/>
              </a:spcBef>
              <a:spcAft>
                <a:spcPts val="0"/>
              </a:spcAft>
              <a:buClr>
                <a:schemeClr val="dk1"/>
              </a:buClr>
              <a:buSzPts val="1100"/>
              <a:buFont typeface="Arial"/>
              <a:buNone/>
            </a:pPr>
            <a:r>
              <a:rPr b="1" lang="zh-TW" sz="1000">
                <a:solidFill>
                  <a:srgbClr val="980000"/>
                </a:solidFill>
              </a:rPr>
              <a:t>S</a:t>
            </a:r>
            <a:r>
              <a:rPr b="1" lang="zh-TW" sz="1000">
                <a:solidFill>
                  <a:srgbClr val="980000"/>
                </a:solidFill>
              </a:rPr>
              <a:t>tudying upstream regulators and downstream target genes related to lncRNAs is essential to fully understand the cancer progression and identify the therapy targets</a:t>
            </a:r>
            <a:endParaRPr b="1" sz="1000">
              <a:solidFill>
                <a:srgbClr val="980000"/>
              </a:solidFill>
            </a:endParaRPr>
          </a:p>
          <a:p>
            <a:pPr indent="0" lvl="0" marL="0" marR="0" rtl="0" algn="ctr">
              <a:lnSpc>
                <a:spcPct val="150000"/>
              </a:lnSpc>
              <a:spcBef>
                <a:spcPts val="0"/>
              </a:spcBef>
              <a:spcAft>
                <a:spcPts val="0"/>
              </a:spcAft>
              <a:buClr>
                <a:srgbClr val="0C0C0C"/>
              </a:buClr>
              <a:buSzPts val="800"/>
              <a:buFont typeface="Microsoft Yahei"/>
              <a:buNone/>
            </a:pPr>
            <a:r>
              <a:t/>
            </a:r>
            <a:endParaRPr b="1" sz="1000">
              <a:solidFill>
                <a:srgbClr val="980000"/>
              </a:solidFill>
            </a:endParaRPr>
          </a:p>
        </p:txBody>
      </p:sp>
      <p:sp>
        <p:nvSpPr>
          <p:cNvPr id="383" name="Google Shape;383;p39"/>
          <p:cNvSpPr/>
          <p:nvPr/>
        </p:nvSpPr>
        <p:spPr>
          <a:xfrm>
            <a:off x="7587377" y="46512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3</a:t>
            </a:r>
            <a:r>
              <a:rPr b="1" lang="zh-TW" sz="900">
                <a:solidFill>
                  <a:schemeClr val="dk1"/>
                </a:solidFill>
              </a:rPr>
              <a:t>-1</a:t>
            </a:r>
            <a:endParaRPr b="1" sz="900">
              <a:solidFill>
                <a:schemeClr val="dk1"/>
              </a:solidFill>
            </a:endParaRPr>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40"/>
          <p:cNvSpPr/>
          <p:nvPr/>
        </p:nvSpPr>
        <p:spPr>
          <a:xfrm>
            <a:off x="1074500" y="3248950"/>
            <a:ext cx="7563000" cy="1632600"/>
          </a:xfrm>
          <a:prstGeom prst="roundRect">
            <a:avLst>
              <a:gd fmla="val 16667" name="adj"/>
            </a:avLst>
          </a:prstGeom>
          <a:solidFill>
            <a:srgbClr val="FF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40"/>
          <p:cNvSpPr/>
          <p:nvPr/>
        </p:nvSpPr>
        <p:spPr>
          <a:xfrm>
            <a:off x="1074500" y="651825"/>
            <a:ext cx="7563000" cy="2488800"/>
          </a:xfrm>
          <a:prstGeom prst="roundRect">
            <a:avLst>
              <a:gd fmla="val 16667" name="adj"/>
            </a:avLst>
          </a:prstGeom>
          <a:solidFill>
            <a:srgbClr val="FF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1" name="Google Shape;391;p40"/>
          <p:cNvGrpSpPr/>
          <p:nvPr/>
        </p:nvGrpSpPr>
        <p:grpSpPr>
          <a:xfrm>
            <a:off x="1382633" y="697818"/>
            <a:ext cx="4711528" cy="2362134"/>
            <a:chOff x="2459758" y="1515993"/>
            <a:chExt cx="4711528" cy="2362134"/>
          </a:xfrm>
        </p:grpSpPr>
        <p:grpSp>
          <p:nvGrpSpPr>
            <p:cNvPr id="392" name="Google Shape;392;p40"/>
            <p:cNvGrpSpPr/>
            <p:nvPr/>
          </p:nvGrpSpPr>
          <p:grpSpPr>
            <a:xfrm>
              <a:off x="2471738" y="2362346"/>
              <a:ext cx="1264709" cy="1198831"/>
              <a:chOff x="3295650" y="3149794"/>
              <a:chExt cx="1686279" cy="1598441"/>
            </a:xfrm>
          </p:grpSpPr>
          <p:sp>
            <p:nvSpPr>
              <p:cNvPr id="393" name="Google Shape;393;p40"/>
              <p:cNvSpPr/>
              <p:nvPr/>
            </p:nvSpPr>
            <p:spPr>
              <a:xfrm>
                <a:off x="3711320" y="3477657"/>
                <a:ext cx="1270609" cy="1270578"/>
              </a:xfrm>
              <a:custGeom>
                <a:rect b="b" l="l" r="r" t="t"/>
                <a:pathLst>
                  <a:path extrusionOk="0" h="19331" w="19330">
                    <a:moveTo>
                      <a:pt x="424" y="12487"/>
                    </a:moveTo>
                    <a:cubicBezTo>
                      <a:pt x="1982" y="17591"/>
                      <a:pt x="7383" y="20465"/>
                      <a:pt x="12487" y="18907"/>
                    </a:cubicBezTo>
                    <a:cubicBezTo>
                      <a:pt x="17591" y="17348"/>
                      <a:pt x="20465" y="11947"/>
                      <a:pt x="18906" y="6843"/>
                    </a:cubicBezTo>
                    <a:cubicBezTo>
                      <a:pt x="17348" y="1739"/>
                      <a:pt x="11947" y="-1135"/>
                      <a:pt x="6843" y="424"/>
                    </a:cubicBezTo>
                    <a:cubicBezTo>
                      <a:pt x="1739" y="1982"/>
                      <a:pt x="-1135" y="7383"/>
                      <a:pt x="424" y="12487"/>
                    </a:cubicBezTo>
                    <a:close/>
                  </a:path>
                </a:pathLst>
              </a:custGeom>
              <a:solidFill>
                <a:schemeClr val="lt1"/>
              </a:solidFill>
              <a:ln cap="flat" cmpd="sng" w="57150">
                <a:solidFill>
                  <a:srgbClr val="F69F64"/>
                </a:solidFill>
                <a:prstDash val="solid"/>
                <a:miter lim="4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4200">
                  <a:solidFill>
                    <a:schemeClr val="dk1"/>
                  </a:solidFill>
                  <a:latin typeface="Microsoft Yahei"/>
                  <a:ea typeface="Microsoft Yahei"/>
                  <a:cs typeface="Microsoft Yahei"/>
                  <a:sym typeface="Microsoft Yahei"/>
                </a:endParaRPr>
              </a:p>
            </p:txBody>
          </p:sp>
          <p:sp>
            <p:nvSpPr>
              <p:cNvPr id="394" name="Google Shape;394;p40"/>
              <p:cNvSpPr/>
              <p:nvPr/>
            </p:nvSpPr>
            <p:spPr>
              <a:xfrm rot="3698462">
                <a:off x="3784186" y="3018122"/>
                <a:ext cx="291112" cy="989550"/>
              </a:xfrm>
              <a:custGeom>
                <a:rect b="b" l="l" r="r" t="t"/>
                <a:pathLst>
                  <a:path extrusionOk="0" h="989538" w="291108">
                    <a:moveTo>
                      <a:pt x="64360" y="29893"/>
                    </a:moveTo>
                    <a:cubicBezTo>
                      <a:pt x="64360" y="29893"/>
                      <a:pt x="197060" y="0"/>
                      <a:pt x="197060" y="0"/>
                    </a:cubicBezTo>
                    <a:lnTo>
                      <a:pt x="197820" y="133682"/>
                    </a:lnTo>
                    <a:lnTo>
                      <a:pt x="154483" y="99979"/>
                    </a:lnTo>
                    <a:lnTo>
                      <a:pt x="111704" y="167894"/>
                    </a:lnTo>
                    <a:cubicBezTo>
                      <a:pt x="-21801" y="436213"/>
                      <a:pt x="48317" y="764053"/>
                      <a:pt x="291108" y="952925"/>
                    </a:cubicBezTo>
                    <a:lnTo>
                      <a:pt x="262632" y="989538"/>
                    </a:lnTo>
                    <a:cubicBezTo>
                      <a:pt x="2127" y="786925"/>
                      <a:pt x="-70312" y="431583"/>
                      <a:pt x="71078" y="146053"/>
                    </a:cubicBezTo>
                    <a:lnTo>
                      <a:pt x="117888" y="71521"/>
                    </a:lnTo>
                    <a:close/>
                  </a:path>
                </a:pathLst>
              </a:custGeom>
              <a:solidFill>
                <a:srgbClr val="F8AC7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4200">
                  <a:solidFill>
                    <a:schemeClr val="dk1"/>
                  </a:solidFill>
                  <a:latin typeface="Microsoft Yahei"/>
                  <a:ea typeface="Microsoft Yahei"/>
                  <a:cs typeface="Microsoft Yahei"/>
                  <a:sym typeface="Microsoft Yahei"/>
                </a:endParaRPr>
              </a:p>
            </p:txBody>
          </p:sp>
          <p:sp>
            <p:nvSpPr>
              <p:cNvPr id="395" name="Google Shape;395;p40"/>
              <p:cNvSpPr/>
              <p:nvPr/>
            </p:nvSpPr>
            <p:spPr>
              <a:xfrm>
                <a:off x="3295650" y="4140723"/>
                <a:ext cx="294976" cy="294991"/>
              </a:xfrm>
              <a:custGeom>
                <a:rect b="b" l="l" r="r" t="t"/>
                <a:pathLst>
                  <a:path extrusionOk="0" h="19331" w="19330">
                    <a:moveTo>
                      <a:pt x="424" y="12487"/>
                    </a:moveTo>
                    <a:cubicBezTo>
                      <a:pt x="1982" y="17591"/>
                      <a:pt x="7383" y="20465"/>
                      <a:pt x="12487" y="18907"/>
                    </a:cubicBezTo>
                    <a:cubicBezTo>
                      <a:pt x="17591" y="17348"/>
                      <a:pt x="20465" y="11947"/>
                      <a:pt x="18906" y="6843"/>
                    </a:cubicBezTo>
                    <a:cubicBezTo>
                      <a:pt x="17348" y="1739"/>
                      <a:pt x="11947" y="-1135"/>
                      <a:pt x="6843" y="424"/>
                    </a:cubicBezTo>
                    <a:cubicBezTo>
                      <a:pt x="1739" y="1982"/>
                      <a:pt x="-1135" y="7383"/>
                      <a:pt x="424" y="12487"/>
                    </a:cubicBezTo>
                    <a:close/>
                  </a:path>
                </a:pathLst>
              </a:custGeom>
              <a:gradFill>
                <a:gsLst>
                  <a:gs pos="0">
                    <a:srgbClr val="F69F64"/>
                  </a:gs>
                  <a:gs pos="5000">
                    <a:srgbClr val="F69F64"/>
                  </a:gs>
                  <a:gs pos="79000">
                    <a:srgbClr val="F9BB91"/>
                  </a:gs>
                  <a:gs pos="100000">
                    <a:srgbClr val="FFCCCC"/>
                  </a:gs>
                </a:gsLst>
                <a:lin ang="5400012" scaled="0"/>
              </a:gradFill>
              <a:ln>
                <a:noFill/>
              </a:ln>
            </p:spPr>
            <p:txBody>
              <a:bodyPr anchorCtr="0" anchor="ctr" bIns="34275" lIns="68575" spcFirstLastPara="1" rIns="68575" wrap="square" tIns="34275">
                <a:noAutofit/>
              </a:bodyPr>
              <a:lstStyle/>
              <a:p>
                <a:pPr indent="0" lvl="0" marL="0" marR="0" rtl="0" algn="ctr">
                  <a:lnSpc>
                    <a:spcPct val="80000"/>
                  </a:lnSpc>
                  <a:spcBef>
                    <a:spcPts val="0"/>
                  </a:spcBef>
                  <a:spcAft>
                    <a:spcPts val="0"/>
                  </a:spcAft>
                  <a:buNone/>
                </a:pPr>
                <a:r>
                  <a:t/>
                </a:r>
                <a:endParaRPr sz="2000">
                  <a:solidFill>
                    <a:schemeClr val="dk1"/>
                  </a:solidFill>
                  <a:latin typeface="Microsoft Yahei"/>
                  <a:ea typeface="Microsoft Yahei"/>
                  <a:cs typeface="Microsoft Yahei"/>
                  <a:sym typeface="Microsoft Yahei"/>
                </a:endParaRPr>
              </a:p>
            </p:txBody>
          </p:sp>
          <p:sp>
            <p:nvSpPr>
              <p:cNvPr id="396" name="Google Shape;396;p40"/>
              <p:cNvSpPr/>
              <p:nvPr/>
            </p:nvSpPr>
            <p:spPr>
              <a:xfrm>
                <a:off x="4021648" y="3788354"/>
                <a:ext cx="650249" cy="649494"/>
              </a:xfrm>
              <a:custGeom>
                <a:rect b="b" l="l" r="r" t="t"/>
                <a:pathLst>
                  <a:path extrusionOk="0" h="607004" w="607709">
                    <a:moveTo>
                      <a:pt x="285664" y="459028"/>
                    </a:moveTo>
                    <a:cubicBezTo>
                      <a:pt x="291598" y="459781"/>
                      <a:pt x="297720" y="460157"/>
                      <a:pt x="303937" y="460157"/>
                    </a:cubicBezTo>
                    <a:cubicBezTo>
                      <a:pt x="310059" y="460157"/>
                      <a:pt x="316087" y="459781"/>
                      <a:pt x="322116" y="459028"/>
                    </a:cubicBezTo>
                    <a:lnTo>
                      <a:pt x="322116" y="467683"/>
                    </a:lnTo>
                    <a:lnTo>
                      <a:pt x="322116" y="504559"/>
                    </a:lnTo>
                    <a:cubicBezTo>
                      <a:pt x="342367" y="511991"/>
                      <a:pt x="356778" y="531276"/>
                      <a:pt x="356778" y="554230"/>
                    </a:cubicBezTo>
                    <a:cubicBezTo>
                      <a:pt x="356778" y="583298"/>
                      <a:pt x="333136" y="607004"/>
                      <a:pt x="303937" y="607004"/>
                    </a:cubicBezTo>
                    <a:cubicBezTo>
                      <a:pt x="274737" y="607004"/>
                      <a:pt x="251001" y="583486"/>
                      <a:pt x="251001" y="554230"/>
                    </a:cubicBezTo>
                    <a:cubicBezTo>
                      <a:pt x="251001" y="531370"/>
                      <a:pt x="265507" y="511991"/>
                      <a:pt x="285664" y="504559"/>
                    </a:cubicBezTo>
                    <a:lnTo>
                      <a:pt x="285664" y="467683"/>
                    </a:lnTo>
                    <a:close/>
                    <a:moveTo>
                      <a:pt x="426971" y="400600"/>
                    </a:moveTo>
                    <a:lnTo>
                      <a:pt x="459183" y="432678"/>
                    </a:lnTo>
                    <a:cubicBezTo>
                      <a:pt x="465965" y="429574"/>
                      <a:pt x="473500" y="427786"/>
                      <a:pt x="481411" y="427786"/>
                    </a:cubicBezTo>
                    <a:cubicBezTo>
                      <a:pt x="510609" y="427786"/>
                      <a:pt x="534250" y="451492"/>
                      <a:pt x="534250" y="480843"/>
                    </a:cubicBezTo>
                    <a:cubicBezTo>
                      <a:pt x="534250" y="509910"/>
                      <a:pt x="510609" y="533616"/>
                      <a:pt x="481411" y="533616"/>
                    </a:cubicBezTo>
                    <a:cubicBezTo>
                      <a:pt x="452213" y="533616"/>
                      <a:pt x="428478" y="510099"/>
                      <a:pt x="428478" y="480843"/>
                    </a:cubicBezTo>
                    <a:cubicBezTo>
                      <a:pt x="428478" y="472941"/>
                      <a:pt x="430268" y="465415"/>
                      <a:pt x="433376" y="458641"/>
                    </a:cubicBezTo>
                    <a:lnTo>
                      <a:pt x="401164" y="426375"/>
                    </a:lnTo>
                    <a:cubicBezTo>
                      <a:pt x="410771" y="418755"/>
                      <a:pt x="419436" y="410101"/>
                      <a:pt x="426971" y="400600"/>
                    </a:cubicBezTo>
                    <a:close/>
                    <a:moveTo>
                      <a:pt x="180789" y="400600"/>
                    </a:moveTo>
                    <a:cubicBezTo>
                      <a:pt x="188417" y="410099"/>
                      <a:pt x="197080" y="418752"/>
                      <a:pt x="206686" y="426182"/>
                    </a:cubicBezTo>
                    <a:lnTo>
                      <a:pt x="174385" y="458349"/>
                    </a:lnTo>
                    <a:cubicBezTo>
                      <a:pt x="177493" y="465121"/>
                      <a:pt x="179282" y="472645"/>
                      <a:pt x="179282" y="480546"/>
                    </a:cubicBezTo>
                    <a:cubicBezTo>
                      <a:pt x="179282" y="509703"/>
                      <a:pt x="155645" y="533404"/>
                      <a:pt x="126453" y="533404"/>
                    </a:cubicBezTo>
                    <a:cubicBezTo>
                      <a:pt x="97260" y="533404"/>
                      <a:pt x="73529" y="509797"/>
                      <a:pt x="73529" y="480546"/>
                    </a:cubicBezTo>
                    <a:cubicBezTo>
                      <a:pt x="73529" y="451483"/>
                      <a:pt x="97166" y="427781"/>
                      <a:pt x="126453" y="427781"/>
                    </a:cubicBezTo>
                    <a:cubicBezTo>
                      <a:pt x="134363" y="427781"/>
                      <a:pt x="141897" y="429568"/>
                      <a:pt x="148677" y="432672"/>
                    </a:cubicBezTo>
                    <a:close/>
                    <a:moveTo>
                      <a:pt x="361571" y="349156"/>
                    </a:moveTo>
                    <a:cubicBezTo>
                      <a:pt x="356485" y="365711"/>
                      <a:pt x="348950" y="379350"/>
                      <a:pt x="341320" y="390073"/>
                    </a:cubicBezTo>
                    <a:cubicBezTo>
                      <a:pt x="360441" y="381796"/>
                      <a:pt x="376360" y="367310"/>
                      <a:pt x="386438" y="349156"/>
                    </a:cubicBezTo>
                    <a:close/>
                    <a:moveTo>
                      <a:pt x="313439" y="349156"/>
                    </a:moveTo>
                    <a:lnTo>
                      <a:pt x="313439" y="393835"/>
                    </a:lnTo>
                    <a:cubicBezTo>
                      <a:pt x="322576" y="384523"/>
                      <a:pt x="334161" y="369944"/>
                      <a:pt x="341603" y="349156"/>
                    </a:cubicBezTo>
                    <a:close/>
                    <a:moveTo>
                      <a:pt x="266249" y="349156"/>
                    </a:moveTo>
                    <a:cubicBezTo>
                      <a:pt x="273784" y="369850"/>
                      <a:pt x="285181" y="384429"/>
                      <a:pt x="294318" y="393647"/>
                    </a:cubicBezTo>
                    <a:lnTo>
                      <a:pt x="294318" y="349156"/>
                    </a:lnTo>
                    <a:close/>
                    <a:moveTo>
                      <a:pt x="221413" y="349156"/>
                    </a:moveTo>
                    <a:cubicBezTo>
                      <a:pt x="231397" y="367310"/>
                      <a:pt x="247410" y="381796"/>
                      <a:pt x="266437" y="390073"/>
                    </a:cubicBezTo>
                    <a:cubicBezTo>
                      <a:pt x="258807" y="379256"/>
                      <a:pt x="251366" y="365711"/>
                      <a:pt x="246280" y="349156"/>
                    </a:cubicBezTo>
                    <a:close/>
                    <a:moveTo>
                      <a:pt x="365904" y="276823"/>
                    </a:moveTo>
                    <a:cubicBezTo>
                      <a:pt x="367411" y="285101"/>
                      <a:pt x="368165" y="293943"/>
                      <a:pt x="368165" y="303537"/>
                    </a:cubicBezTo>
                    <a:cubicBezTo>
                      <a:pt x="368165" y="313037"/>
                      <a:pt x="367317" y="321973"/>
                      <a:pt x="365904" y="330250"/>
                    </a:cubicBezTo>
                    <a:lnTo>
                      <a:pt x="394350" y="330250"/>
                    </a:lnTo>
                    <a:cubicBezTo>
                      <a:pt x="396799" y="321785"/>
                      <a:pt x="398212" y="312755"/>
                      <a:pt x="398212" y="303537"/>
                    </a:cubicBezTo>
                    <a:cubicBezTo>
                      <a:pt x="398212" y="294225"/>
                      <a:pt x="396799" y="285289"/>
                      <a:pt x="394350" y="276823"/>
                    </a:cubicBezTo>
                    <a:close/>
                    <a:moveTo>
                      <a:pt x="313439" y="276823"/>
                    </a:moveTo>
                    <a:lnTo>
                      <a:pt x="313439" y="330250"/>
                    </a:lnTo>
                    <a:lnTo>
                      <a:pt x="346689" y="330250"/>
                    </a:lnTo>
                    <a:cubicBezTo>
                      <a:pt x="348384" y="322067"/>
                      <a:pt x="349232" y="313131"/>
                      <a:pt x="349232" y="303537"/>
                    </a:cubicBezTo>
                    <a:cubicBezTo>
                      <a:pt x="349232" y="293848"/>
                      <a:pt x="348384" y="284913"/>
                      <a:pt x="346689" y="276823"/>
                    </a:cubicBezTo>
                    <a:close/>
                    <a:moveTo>
                      <a:pt x="261068" y="276823"/>
                    </a:moveTo>
                    <a:cubicBezTo>
                      <a:pt x="259467" y="284913"/>
                      <a:pt x="258525" y="293848"/>
                      <a:pt x="258525" y="303537"/>
                    </a:cubicBezTo>
                    <a:cubicBezTo>
                      <a:pt x="258525" y="313131"/>
                      <a:pt x="259467" y="322067"/>
                      <a:pt x="261068" y="330250"/>
                    </a:cubicBezTo>
                    <a:lnTo>
                      <a:pt x="294318" y="330250"/>
                    </a:lnTo>
                    <a:lnTo>
                      <a:pt x="294318" y="276823"/>
                    </a:lnTo>
                    <a:close/>
                    <a:moveTo>
                      <a:pt x="213312" y="276823"/>
                    </a:moveTo>
                    <a:cubicBezTo>
                      <a:pt x="210863" y="285195"/>
                      <a:pt x="209450" y="294225"/>
                      <a:pt x="209450" y="303537"/>
                    </a:cubicBezTo>
                    <a:cubicBezTo>
                      <a:pt x="209450" y="312755"/>
                      <a:pt x="210863" y="321691"/>
                      <a:pt x="213312" y="330250"/>
                    </a:cubicBezTo>
                    <a:lnTo>
                      <a:pt x="241758" y="330250"/>
                    </a:lnTo>
                    <a:cubicBezTo>
                      <a:pt x="240251" y="321973"/>
                      <a:pt x="239498" y="313037"/>
                      <a:pt x="239498" y="303537"/>
                    </a:cubicBezTo>
                    <a:cubicBezTo>
                      <a:pt x="239498" y="293943"/>
                      <a:pt x="240346" y="285101"/>
                      <a:pt x="241758" y="276823"/>
                    </a:cubicBezTo>
                    <a:close/>
                    <a:moveTo>
                      <a:pt x="52952" y="253683"/>
                    </a:moveTo>
                    <a:cubicBezTo>
                      <a:pt x="75754" y="253683"/>
                      <a:pt x="95257" y="268166"/>
                      <a:pt x="102701" y="288291"/>
                    </a:cubicBezTo>
                    <a:lnTo>
                      <a:pt x="147927" y="288291"/>
                    </a:lnTo>
                    <a:cubicBezTo>
                      <a:pt x="147362" y="293370"/>
                      <a:pt x="147173" y="298354"/>
                      <a:pt x="147173" y="303527"/>
                    </a:cubicBezTo>
                    <a:cubicBezTo>
                      <a:pt x="147173" y="310768"/>
                      <a:pt x="147644" y="317822"/>
                      <a:pt x="148681" y="324781"/>
                    </a:cubicBezTo>
                    <a:lnTo>
                      <a:pt x="102701" y="324781"/>
                    </a:lnTo>
                    <a:cubicBezTo>
                      <a:pt x="95163" y="345001"/>
                      <a:pt x="75754" y="359390"/>
                      <a:pt x="52952" y="359296"/>
                    </a:cubicBezTo>
                    <a:cubicBezTo>
                      <a:pt x="23744" y="359296"/>
                      <a:pt x="0" y="335690"/>
                      <a:pt x="0" y="306536"/>
                    </a:cubicBezTo>
                    <a:cubicBezTo>
                      <a:pt x="0" y="277382"/>
                      <a:pt x="23649" y="253683"/>
                      <a:pt x="52952" y="253683"/>
                    </a:cubicBezTo>
                    <a:close/>
                    <a:moveTo>
                      <a:pt x="554868" y="250648"/>
                    </a:moveTo>
                    <a:cubicBezTo>
                      <a:pt x="584067" y="250648"/>
                      <a:pt x="607709" y="274551"/>
                      <a:pt x="607709" y="303631"/>
                    </a:cubicBezTo>
                    <a:cubicBezTo>
                      <a:pt x="607709" y="332710"/>
                      <a:pt x="584067" y="356426"/>
                      <a:pt x="554868" y="356426"/>
                    </a:cubicBezTo>
                    <a:cubicBezTo>
                      <a:pt x="533109" y="356426"/>
                      <a:pt x="514554" y="343439"/>
                      <a:pt x="506359" y="324805"/>
                    </a:cubicBezTo>
                    <a:lnTo>
                      <a:pt x="459169" y="324805"/>
                    </a:lnTo>
                    <a:cubicBezTo>
                      <a:pt x="460111" y="317841"/>
                      <a:pt x="460676" y="310783"/>
                      <a:pt x="460676" y="303537"/>
                    </a:cubicBezTo>
                    <a:cubicBezTo>
                      <a:pt x="460676" y="298361"/>
                      <a:pt x="460394" y="293373"/>
                      <a:pt x="459923" y="288291"/>
                    </a:cubicBezTo>
                    <a:lnTo>
                      <a:pt x="504098" y="288291"/>
                    </a:lnTo>
                    <a:cubicBezTo>
                      <a:pt x="510598" y="266646"/>
                      <a:pt x="530849" y="250648"/>
                      <a:pt x="554868" y="250648"/>
                    </a:cubicBezTo>
                    <a:close/>
                    <a:moveTo>
                      <a:pt x="341320" y="217001"/>
                    </a:moveTo>
                    <a:cubicBezTo>
                      <a:pt x="348950" y="227724"/>
                      <a:pt x="356391" y="241268"/>
                      <a:pt x="361571" y="257823"/>
                    </a:cubicBezTo>
                    <a:lnTo>
                      <a:pt x="386438" y="257823"/>
                    </a:lnTo>
                    <a:cubicBezTo>
                      <a:pt x="376360" y="239669"/>
                      <a:pt x="360441" y="225278"/>
                      <a:pt x="341320" y="217001"/>
                    </a:cubicBezTo>
                    <a:close/>
                    <a:moveTo>
                      <a:pt x="266437" y="217001"/>
                    </a:moveTo>
                    <a:cubicBezTo>
                      <a:pt x="247410" y="225278"/>
                      <a:pt x="231397" y="239669"/>
                      <a:pt x="221413" y="257823"/>
                    </a:cubicBezTo>
                    <a:lnTo>
                      <a:pt x="246280" y="257823"/>
                    </a:lnTo>
                    <a:cubicBezTo>
                      <a:pt x="251272" y="241268"/>
                      <a:pt x="258807" y="227630"/>
                      <a:pt x="266437" y="217001"/>
                    </a:cubicBezTo>
                    <a:close/>
                    <a:moveTo>
                      <a:pt x="313439" y="213332"/>
                    </a:moveTo>
                    <a:lnTo>
                      <a:pt x="313439" y="257823"/>
                    </a:lnTo>
                    <a:lnTo>
                      <a:pt x="341603" y="257823"/>
                    </a:lnTo>
                    <a:cubicBezTo>
                      <a:pt x="334067" y="237130"/>
                      <a:pt x="322576" y="222644"/>
                      <a:pt x="313439" y="213332"/>
                    </a:cubicBezTo>
                    <a:close/>
                    <a:moveTo>
                      <a:pt x="294318" y="213238"/>
                    </a:moveTo>
                    <a:cubicBezTo>
                      <a:pt x="285181" y="222456"/>
                      <a:pt x="273596" y="237036"/>
                      <a:pt x="266249" y="257823"/>
                    </a:cubicBezTo>
                    <a:lnTo>
                      <a:pt x="294318" y="257823"/>
                    </a:lnTo>
                    <a:close/>
                    <a:moveTo>
                      <a:pt x="303926" y="177119"/>
                    </a:moveTo>
                    <a:cubicBezTo>
                      <a:pt x="373722" y="177119"/>
                      <a:pt x="430520" y="233743"/>
                      <a:pt x="430520" y="303537"/>
                    </a:cubicBezTo>
                    <a:cubicBezTo>
                      <a:pt x="430520" y="373236"/>
                      <a:pt x="373722" y="429955"/>
                      <a:pt x="303926" y="429955"/>
                    </a:cubicBezTo>
                    <a:cubicBezTo>
                      <a:pt x="234035" y="429955"/>
                      <a:pt x="177331" y="373236"/>
                      <a:pt x="177331" y="303537"/>
                    </a:cubicBezTo>
                    <a:cubicBezTo>
                      <a:pt x="177331" y="233743"/>
                      <a:pt x="234035" y="177119"/>
                      <a:pt x="303926" y="177119"/>
                    </a:cubicBezTo>
                    <a:close/>
                    <a:moveTo>
                      <a:pt x="481407" y="73505"/>
                    </a:moveTo>
                    <a:cubicBezTo>
                      <a:pt x="494931" y="73505"/>
                      <a:pt x="508468" y="78632"/>
                      <a:pt x="518779" y="88885"/>
                    </a:cubicBezTo>
                    <a:cubicBezTo>
                      <a:pt x="539402" y="109487"/>
                      <a:pt x="539402" y="142976"/>
                      <a:pt x="518779" y="163578"/>
                    </a:cubicBezTo>
                    <a:cubicBezTo>
                      <a:pt x="502677" y="179758"/>
                      <a:pt x="478758" y="183239"/>
                      <a:pt x="459266" y="174208"/>
                    </a:cubicBezTo>
                    <a:lnTo>
                      <a:pt x="426966" y="206475"/>
                    </a:lnTo>
                    <a:cubicBezTo>
                      <a:pt x="419338" y="196879"/>
                      <a:pt x="410675" y="188225"/>
                      <a:pt x="401164" y="180605"/>
                    </a:cubicBezTo>
                    <a:lnTo>
                      <a:pt x="406438" y="175337"/>
                    </a:lnTo>
                    <a:lnTo>
                      <a:pt x="433369" y="148339"/>
                    </a:lnTo>
                    <a:cubicBezTo>
                      <a:pt x="424518" y="128772"/>
                      <a:pt x="428002" y="104972"/>
                      <a:pt x="444105" y="88885"/>
                    </a:cubicBezTo>
                    <a:cubicBezTo>
                      <a:pt x="454369" y="78632"/>
                      <a:pt x="467882" y="73505"/>
                      <a:pt x="481407" y="73505"/>
                    </a:cubicBezTo>
                    <a:close/>
                    <a:moveTo>
                      <a:pt x="126565" y="73459"/>
                    </a:moveTo>
                    <a:cubicBezTo>
                      <a:pt x="155674" y="73459"/>
                      <a:pt x="179414" y="97066"/>
                      <a:pt x="179414" y="126317"/>
                    </a:cubicBezTo>
                    <a:cubicBezTo>
                      <a:pt x="179414" y="134217"/>
                      <a:pt x="177718" y="141742"/>
                      <a:pt x="174515" y="148514"/>
                    </a:cubicBezTo>
                    <a:lnTo>
                      <a:pt x="206827" y="180680"/>
                    </a:lnTo>
                    <a:cubicBezTo>
                      <a:pt x="197124" y="188392"/>
                      <a:pt x="188457" y="197045"/>
                      <a:pt x="180921" y="206545"/>
                    </a:cubicBezTo>
                    <a:lnTo>
                      <a:pt x="148703" y="174284"/>
                    </a:lnTo>
                    <a:cubicBezTo>
                      <a:pt x="141921" y="177482"/>
                      <a:pt x="134384" y="179175"/>
                      <a:pt x="126471" y="179175"/>
                    </a:cubicBezTo>
                    <a:cubicBezTo>
                      <a:pt x="97174" y="179175"/>
                      <a:pt x="73529" y="155474"/>
                      <a:pt x="73717" y="126317"/>
                    </a:cubicBezTo>
                    <a:cubicBezTo>
                      <a:pt x="73717" y="97160"/>
                      <a:pt x="97268" y="73459"/>
                      <a:pt x="126565" y="73459"/>
                    </a:cubicBezTo>
                    <a:close/>
                    <a:moveTo>
                      <a:pt x="303937" y="0"/>
                    </a:moveTo>
                    <a:cubicBezTo>
                      <a:pt x="333042" y="0"/>
                      <a:pt x="356778" y="23612"/>
                      <a:pt x="356778" y="52774"/>
                    </a:cubicBezTo>
                    <a:cubicBezTo>
                      <a:pt x="356778" y="75634"/>
                      <a:pt x="342367" y="95107"/>
                      <a:pt x="322116" y="102445"/>
                    </a:cubicBezTo>
                    <a:lnTo>
                      <a:pt x="322116" y="147976"/>
                    </a:lnTo>
                    <a:cubicBezTo>
                      <a:pt x="316182" y="147223"/>
                      <a:pt x="310059" y="146847"/>
                      <a:pt x="303937" y="146847"/>
                    </a:cubicBezTo>
                    <a:cubicBezTo>
                      <a:pt x="297720" y="146847"/>
                      <a:pt x="291692" y="147223"/>
                      <a:pt x="285664" y="147976"/>
                    </a:cubicBezTo>
                    <a:lnTo>
                      <a:pt x="285664" y="102633"/>
                    </a:lnTo>
                    <a:cubicBezTo>
                      <a:pt x="265507" y="95107"/>
                      <a:pt x="251001" y="75728"/>
                      <a:pt x="251001" y="52774"/>
                    </a:cubicBezTo>
                    <a:cubicBezTo>
                      <a:pt x="251001" y="23706"/>
                      <a:pt x="274643" y="0"/>
                      <a:pt x="303937" y="0"/>
                    </a:cubicBezTo>
                    <a:close/>
                  </a:path>
                </a:pathLst>
              </a:custGeom>
              <a:solidFill>
                <a:srgbClr val="F69F6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Microsoft Yahei"/>
                  <a:ea typeface="Microsoft Yahei"/>
                  <a:cs typeface="Microsoft Yahei"/>
                  <a:sym typeface="Microsoft Yahei"/>
                </a:endParaRPr>
              </a:p>
            </p:txBody>
          </p:sp>
        </p:grpSp>
        <p:grpSp>
          <p:nvGrpSpPr>
            <p:cNvPr id="397" name="Google Shape;397;p40"/>
            <p:cNvGrpSpPr/>
            <p:nvPr/>
          </p:nvGrpSpPr>
          <p:grpSpPr>
            <a:xfrm>
              <a:off x="3529088" y="1787015"/>
              <a:ext cx="1412057" cy="1055414"/>
              <a:chOff x="4705450" y="2382686"/>
              <a:chExt cx="1882742" cy="1407219"/>
            </a:xfrm>
          </p:grpSpPr>
          <p:sp>
            <p:nvSpPr>
              <p:cNvPr id="398" name="Google Shape;398;p40"/>
              <p:cNvSpPr/>
              <p:nvPr/>
            </p:nvSpPr>
            <p:spPr>
              <a:xfrm>
                <a:off x="4916241" y="2519327"/>
                <a:ext cx="1270578" cy="1270578"/>
              </a:xfrm>
              <a:custGeom>
                <a:rect b="b" l="l" r="r" t="t"/>
                <a:pathLst>
                  <a:path extrusionOk="0" h="19331" w="19331">
                    <a:moveTo>
                      <a:pt x="424" y="12487"/>
                    </a:moveTo>
                    <a:cubicBezTo>
                      <a:pt x="1982" y="17591"/>
                      <a:pt x="7383" y="20465"/>
                      <a:pt x="12487" y="18906"/>
                    </a:cubicBezTo>
                    <a:cubicBezTo>
                      <a:pt x="17591" y="17348"/>
                      <a:pt x="20465" y="11947"/>
                      <a:pt x="18907" y="6843"/>
                    </a:cubicBezTo>
                    <a:cubicBezTo>
                      <a:pt x="17348" y="1739"/>
                      <a:pt x="11947" y="-1135"/>
                      <a:pt x="6843" y="423"/>
                    </a:cubicBezTo>
                    <a:cubicBezTo>
                      <a:pt x="1739" y="1982"/>
                      <a:pt x="-1135" y="7383"/>
                      <a:pt x="424" y="12487"/>
                    </a:cubicBezTo>
                    <a:close/>
                  </a:path>
                </a:pathLst>
              </a:custGeom>
              <a:solidFill>
                <a:schemeClr val="lt1"/>
              </a:solidFill>
              <a:ln cap="flat" cmpd="sng" w="57150">
                <a:solidFill>
                  <a:srgbClr val="F69F64"/>
                </a:solidFill>
                <a:prstDash val="solid"/>
                <a:miter lim="4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4200">
                  <a:solidFill>
                    <a:schemeClr val="dk1"/>
                  </a:solidFill>
                  <a:latin typeface="Microsoft Yahei"/>
                  <a:ea typeface="Microsoft Yahei"/>
                  <a:cs typeface="Microsoft Yahei"/>
                  <a:sym typeface="Microsoft Yahei"/>
                </a:endParaRPr>
              </a:p>
            </p:txBody>
          </p:sp>
          <p:sp>
            <p:nvSpPr>
              <p:cNvPr id="399" name="Google Shape;399;p40"/>
              <p:cNvSpPr/>
              <p:nvPr/>
            </p:nvSpPr>
            <p:spPr>
              <a:xfrm rot="3698462">
                <a:off x="5729988" y="2729424"/>
                <a:ext cx="975860" cy="314799"/>
              </a:xfrm>
              <a:custGeom>
                <a:rect b="b" l="l" r="r" t="t"/>
                <a:pathLst>
                  <a:path extrusionOk="0" h="314795" w="975848">
                    <a:moveTo>
                      <a:pt x="0" y="149385"/>
                    </a:moveTo>
                    <a:cubicBezTo>
                      <a:pt x="257462" y="-57104"/>
                      <a:pt x="619926" y="-45243"/>
                      <a:pt x="864937" y="158450"/>
                    </a:cubicBezTo>
                    <a:lnTo>
                      <a:pt x="924973" y="219597"/>
                    </a:lnTo>
                    <a:lnTo>
                      <a:pt x="975848" y="178794"/>
                    </a:lnTo>
                    <a:cubicBezTo>
                      <a:pt x="975848" y="178794"/>
                      <a:pt x="974187" y="314795"/>
                      <a:pt x="974187" y="314795"/>
                    </a:cubicBezTo>
                    <a:lnTo>
                      <a:pt x="843952" y="284579"/>
                    </a:lnTo>
                    <a:lnTo>
                      <a:pt x="888821" y="248593"/>
                    </a:lnTo>
                    <a:lnTo>
                      <a:pt x="834288" y="192905"/>
                    </a:lnTo>
                    <a:cubicBezTo>
                      <a:pt x="604181" y="862"/>
                      <a:pt x="269004" y="-6881"/>
                      <a:pt x="29041" y="185585"/>
                    </a:cubicBezTo>
                    <a:close/>
                  </a:path>
                </a:pathLst>
              </a:custGeom>
              <a:solidFill>
                <a:srgbClr val="F69F64"/>
              </a:solidFill>
              <a:ln>
                <a:noFill/>
              </a:ln>
            </p:spPr>
            <p:txBody>
              <a:bodyPr anchorCtr="0" anchor="ctr" bIns="34275" lIns="68575" spcFirstLastPara="1" rIns="68575" wrap="square" tIns="34275">
                <a:noAutofit/>
              </a:bodyPr>
              <a:lstStyle/>
              <a:p>
                <a:pPr indent="0" lvl="0" marL="0" marR="0" rtl="0" algn="ctr">
                  <a:lnSpc>
                    <a:spcPct val="80000"/>
                  </a:lnSpc>
                  <a:spcBef>
                    <a:spcPts val="0"/>
                  </a:spcBef>
                  <a:spcAft>
                    <a:spcPts val="0"/>
                  </a:spcAft>
                  <a:buNone/>
                </a:pPr>
                <a:r>
                  <a:t/>
                </a:r>
                <a:endParaRPr sz="2300">
                  <a:solidFill>
                    <a:schemeClr val="dk1"/>
                  </a:solidFill>
                  <a:latin typeface="Microsoft Yahei"/>
                  <a:ea typeface="Microsoft Yahei"/>
                  <a:cs typeface="Microsoft Yahei"/>
                  <a:sym typeface="Microsoft Yahei"/>
                </a:endParaRPr>
              </a:p>
            </p:txBody>
          </p:sp>
          <p:sp>
            <p:nvSpPr>
              <p:cNvPr id="400" name="Google Shape;400;p40"/>
              <p:cNvSpPr/>
              <p:nvPr/>
            </p:nvSpPr>
            <p:spPr>
              <a:xfrm>
                <a:off x="4705450" y="2609632"/>
                <a:ext cx="212388" cy="212399"/>
              </a:xfrm>
              <a:custGeom>
                <a:rect b="b" l="l" r="r" t="t"/>
                <a:pathLst>
                  <a:path extrusionOk="0" h="19331" w="19330">
                    <a:moveTo>
                      <a:pt x="424" y="12487"/>
                    </a:moveTo>
                    <a:cubicBezTo>
                      <a:pt x="1982" y="17591"/>
                      <a:pt x="7383" y="20465"/>
                      <a:pt x="12487" y="18907"/>
                    </a:cubicBezTo>
                    <a:cubicBezTo>
                      <a:pt x="17591" y="17348"/>
                      <a:pt x="20465" y="11947"/>
                      <a:pt x="18906" y="6843"/>
                    </a:cubicBezTo>
                    <a:cubicBezTo>
                      <a:pt x="17348" y="1739"/>
                      <a:pt x="11947" y="-1135"/>
                      <a:pt x="6843" y="424"/>
                    </a:cubicBezTo>
                    <a:cubicBezTo>
                      <a:pt x="1739" y="1982"/>
                      <a:pt x="-1135" y="7383"/>
                      <a:pt x="424" y="12487"/>
                    </a:cubicBezTo>
                    <a:close/>
                  </a:path>
                </a:pathLst>
              </a:custGeom>
              <a:gradFill>
                <a:gsLst>
                  <a:gs pos="0">
                    <a:srgbClr val="F69F64"/>
                  </a:gs>
                  <a:gs pos="5000">
                    <a:srgbClr val="F69F64"/>
                  </a:gs>
                  <a:gs pos="79000">
                    <a:srgbClr val="F9BB91"/>
                  </a:gs>
                  <a:gs pos="100000">
                    <a:srgbClr val="FFCCCC"/>
                  </a:gs>
                </a:gsLst>
                <a:lin ang="5400012" scaled="0"/>
              </a:gradFill>
              <a:ln>
                <a:noFill/>
              </a:ln>
            </p:spPr>
            <p:txBody>
              <a:bodyPr anchorCtr="0" anchor="ctr" bIns="34275" lIns="68575" spcFirstLastPara="1" rIns="68575" wrap="square" tIns="34275">
                <a:noAutofit/>
              </a:bodyPr>
              <a:lstStyle/>
              <a:p>
                <a:pPr indent="0" lvl="0" marL="0" marR="0" rtl="0" algn="ctr">
                  <a:lnSpc>
                    <a:spcPct val="80000"/>
                  </a:lnSpc>
                  <a:spcBef>
                    <a:spcPts val="0"/>
                  </a:spcBef>
                  <a:spcAft>
                    <a:spcPts val="0"/>
                  </a:spcAft>
                  <a:buNone/>
                </a:pPr>
                <a:r>
                  <a:t/>
                </a:r>
                <a:endParaRPr sz="1100">
                  <a:solidFill>
                    <a:schemeClr val="dk1"/>
                  </a:solidFill>
                  <a:latin typeface="Microsoft Yahei"/>
                  <a:ea typeface="Microsoft Yahei"/>
                  <a:cs typeface="Microsoft Yahei"/>
                  <a:sym typeface="Microsoft Yahei"/>
                </a:endParaRPr>
              </a:p>
            </p:txBody>
          </p:sp>
          <p:sp>
            <p:nvSpPr>
              <p:cNvPr id="401" name="Google Shape;401;p40"/>
              <p:cNvSpPr/>
              <p:nvPr/>
            </p:nvSpPr>
            <p:spPr>
              <a:xfrm>
                <a:off x="5226568" y="2830096"/>
                <a:ext cx="649938" cy="649034"/>
              </a:xfrm>
              <a:custGeom>
                <a:rect b="b" l="l" r="r" t="t"/>
                <a:pathLst>
                  <a:path extrusionOk="0" h="6126" w="6126">
                    <a:moveTo>
                      <a:pt x="3063" y="0"/>
                    </a:moveTo>
                    <a:cubicBezTo>
                      <a:pt x="1374" y="0"/>
                      <a:pt x="0" y="1374"/>
                      <a:pt x="0" y="3063"/>
                    </a:cubicBezTo>
                    <a:cubicBezTo>
                      <a:pt x="0" y="4752"/>
                      <a:pt x="1374" y="6126"/>
                      <a:pt x="3063" y="6126"/>
                    </a:cubicBezTo>
                    <a:cubicBezTo>
                      <a:pt x="4752" y="6126"/>
                      <a:pt x="6126" y="4752"/>
                      <a:pt x="6126" y="3063"/>
                    </a:cubicBezTo>
                    <a:cubicBezTo>
                      <a:pt x="6126" y="1374"/>
                      <a:pt x="4752" y="0"/>
                      <a:pt x="3063" y="0"/>
                    </a:cubicBezTo>
                    <a:close/>
                    <a:moveTo>
                      <a:pt x="3063" y="5753"/>
                    </a:moveTo>
                    <a:cubicBezTo>
                      <a:pt x="1580" y="5753"/>
                      <a:pt x="374" y="4546"/>
                      <a:pt x="374" y="3063"/>
                    </a:cubicBezTo>
                    <a:cubicBezTo>
                      <a:pt x="374" y="1580"/>
                      <a:pt x="1580" y="374"/>
                      <a:pt x="3063" y="374"/>
                    </a:cubicBezTo>
                    <a:cubicBezTo>
                      <a:pt x="4546" y="374"/>
                      <a:pt x="5753" y="1580"/>
                      <a:pt x="5753" y="3063"/>
                    </a:cubicBezTo>
                    <a:cubicBezTo>
                      <a:pt x="5753" y="4546"/>
                      <a:pt x="4546" y="5753"/>
                      <a:pt x="3063" y="5753"/>
                    </a:cubicBezTo>
                    <a:close/>
                    <a:moveTo>
                      <a:pt x="2280" y="4969"/>
                    </a:moveTo>
                    <a:lnTo>
                      <a:pt x="2421" y="5020"/>
                    </a:lnTo>
                    <a:lnTo>
                      <a:pt x="2240" y="5519"/>
                    </a:lnTo>
                    <a:lnTo>
                      <a:pt x="2100" y="5468"/>
                    </a:lnTo>
                    <a:lnTo>
                      <a:pt x="2280" y="4969"/>
                    </a:lnTo>
                    <a:close/>
                    <a:moveTo>
                      <a:pt x="1670" y="4576"/>
                    </a:moveTo>
                    <a:lnTo>
                      <a:pt x="1785" y="4672"/>
                    </a:lnTo>
                    <a:lnTo>
                      <a:pt x="1444" y="5079"/>
                    </a:lnTo>
                    <a:lnTo>
                      <a:pt x="1330" y="4983"/>
                    </a:lnTo>
                    <a:lnTo>
                      <a:pt x="1670" y="4576"/>
                    </a:lnTo>
                    <a:close/>
                    <a:moveTo>
                      <a:pt x="1231" y="3999"/>
                    </a:moveTo>
                    <a:lnTo>
                      <a:pt x="1306" y="4128"/>
                    </a:lnTo>
                    <a:lnTo>
                      <a:pt x="847" y="4394"/>
                    </a:lnTo>
                    <a:lnTo>
                      <a:pt x="772" y="4265"/>
                    </a:lnTo>
                    <a:lnTo>
                      <a:pt x="1231" y="3999"/>
                    </a:lnTo>
                    <a:close/>
                    <a:moveTo>
                      <a:pt x="1042" y="3454"/>
                    </a:moveTo>
                    <a:lnTo>
                      <a:pt x="519" y="3546"/>
                    </a:lnTo>
                    <a:lnTo>
                      <a:pt x="493" y="3399"/>
                    </a:lnTo>
                    <a:lnTo>
                      <a:pt x="1016" y="3307"/>
                    </a:lnTo>
                    <a:lnTo>
                      <a:pt x="1042" y="3454"/>
                    </a:lnTo>
                    <a:close/>
                    <a:moveTo>
                      <a:pt x="1024" y="2729"/>
                    </a:moveTo>
                    <a:lnTo>
                      <a:pt x="502" y="2637"/>
                    </a:lnTo>
                    <a:lnTo>
                      <a:pt x="528" y="2490"/>
                    </a:lnTo>
                    <a:lnTo>
                      <a:pt x="1050" y="2582"/>
                    </a:lnTo>
                    <a:lnTo>
                      <a:pt x="1024" y="2729"/>
                    </a:lnTo>
                    <a:close/>
                    <a:moveTo>
                      <a:pt x="1256" y="2042"/>
                    </a:moveTo>
                    <a:lnTo>
                      <a:pt x="796" y="1777"/>
                    </a:lnTo>
                    <a:lnTo>
                      <a:pt x="871" y="1648"/>
                    </a:lnTo>
                    <a:lnTo>
                      <a:pt x="1330" y="1913"/>
                    </a:lnTo>
                    <a:lnTo>
                      <a:pt x="1256" y="2042"/>
                    </a:lnTo>
                    <a:close/>
                    <a:moveTo>
                      <a:pt x="1482" y="974"/>
                    </a:moveTo>
                    <a:lnTo>
                      <a:pt x="1823" y="1380"/>
                    </a:lnTo>
                    <a:lnTo>
                      <a:pt x="1708" y="1476"/>
                    </a:lnTo>
                    <a:lnTo>
                      <a:pt x="1367" y="1070"/>
                    </a:lnTo>
                    <a:lnTo>
                      <a:pt x="1482" y="974"/>
                    </a:lnTo>
                    <a:close/>
                    <a:moveTo>
                      <a:pt x="2286" y="549"/>
                    </a:moveTo>
                    <a:lnTo>
                      <a:pt x="2467" y="1048"/>
                    </a:lnTo>
                    <a:lnTo>
                      <a:pt x="2327" y="1099"/>
                    </a:lnTo>
                    <a:lnTo>
                      <a:pt x="2146" y="600"/>
                    </a:lnTo>
                    <a:lnTo>
                      <a:pt x="2286" y="549"/>
                    </a:lnTo>
                    <a:close/>
                    <a:moveTo>
                      <a:pt x="3187" y="956"/>
                    </a:moveTo>
                    <a:lnTo>
                      <a:pt x="3038" y="956"/>
                    </a:lnTo>
                    <a:lnTo>
                      <a:pt x="3038" y="425"/>
                    </a:lnTo>
                    <a:lnTo>
                      <a:pt x="3187" y="425"/>
                    </a:lnTo>
                    <a:lnTo>
                      <a:pt x="3187" y="956"/>
                    </a:lnTo>
                    <a:close/>
                    <a:moveTo>
                      <a:pt x="3936" y="566"/>
                    </a:moveTo>
                    <a:lnTo>
                      <a:pt x="4076" y="617"/>
                    </a:lnTo>
                    <a:lnTo>
                      <a:pt x="3895" y="1116"/>
                    </a:lnTo>
                    <a:lnTo>
                      <a:pt x="3754" y="1065"/>
                    </a:lnTo>
                    <a:lnTo>
                      <a:pt x="3936" y="566"/>
                    </a:lnTo>
                    <a:close/>
                    <a:moveTo>
                      <a:pt x="4505" y="1507"/>
                    </a:moveTo>
                    <a:lnTo>
                      <a:pt x="4390" y="1411"/>
                    </a:lnTo>
                    <a:lnTo>
                      <a:pt x="4731" y="1005"/>
                    </a:lnTo>
                    <a:lnTo>
                      <a:pt x="4846" y="1101"/>
                    </a:lnTo>
                    <a:lnTo>
                      <a:pt x="4505" y="1507"/>
                    </a:lnTo>
                    <a:close/>
                    <a:moveTo>
                      <a:pt x="4944" y="2085"/>
                    </a:moveTo>
                    <a:lnTo>
                      <a:pt x="4869" y="1956"/>
                    </a:lnTo>
                    <a:lnTo>
                      <a:pt x="5329" y="1690"/>
                    </a:lnTo>
                    <a:lnTo>
                      <a:pt x="5404" y="1820"/>
                    </a:lnTo>
                    <a:lnTo>
                      <a:pt x="4944" y="2085"/>
                    </a:lnTo>
                    <a:close/>
                    <a:moveTo>
                      <a:pt x="5134" y="2631"/>
                    </a:moveTo>
                    <a:lnTo>
                      <a:pt x="5656" y="2539"/>
                    </a:lnTo>
                    <a:lnTo>
                      <a:pt x="5682" y="2686"/>
                    </a:lnTo>
                    <a:lnTo>
                      <a:pt x="5160" y="2778"/>
                    </a:lnTo>
                    <a:lnTo>
                      <a:pt x="5134" y="2631"/>
                    </a:lnTo>
                    <a:close/>
                    <a:moveTo>
                      <a:pt x="5151" y="3355"/>
                    </a:moveTo>
                    <a:lnTo>
                      <a:pt x="5674" y="3447"/>
                    </a:lnTo>
                    <a:lnTo>
                      <a:pt x="5648" y="3594"/>
                    </a:lnTo>
                    <a:lnTo>
                      <a:pt x="5125" y="3502"/>
                    </a:lnTo>
                    <a:lnTo>
                      <a:pt x="5151" y="3355"/>
                    </a:lnTo>
                    <a:close/>
                    <a:moveTo>
                      <a:pt x="4920" y="4042"/>
                    </a:moveTo>
                    <a:lnTo>
                      <a:pt x="5379" y="4307"/>
                    </a:lnTo>
                    <a:lnTo>
                      <a:pt x="5305" y="4437"/>
                    </a:lnTo>
                    <a:lnTo>
                      <a:pt x="4845" y="4171"/>
                    </a:lnTo>
                    <a:lnTo>
                      <a:pt x="4920" y="4042"/>
                    </a:lnTo>
                    <a:close/>
                    <a:moveTo>
                      <a:pt x="4467" y="4608"/>
                    </a:moveTo>
                    <a:lnTo>
                      <a:pt x="4808" y="5015"/>
                    </a:lnTo>
                    <a:lnTo>
                      <a:pt x="4694" y="5111"/>
                    </a:lnTo>
                    <a:lnTo>
                      <a:pt x="4353" y="4704"/>
                    </a:lnTo>
                    <a:lnTo>
                      <a:pt x="4467" y="4608"/>
                    </a:lnTo>
                    <a:close/>
                    <a:moveTo>
                      <a:pt x="3849" y="4985"/>
                    </a:moveTo>
                    <a:lnTo>
                      <a:pt x="4030" y="5484"/>
                    </a:lnTo>
                    <a:lnTo>
                      <a:pt x="3890" y="5535"/>
                    </a:lnTo>
                    <a:lnTo>
                      <a:pt x="3708" y="5036"/>
                    </a:lnTo>
                    <a:lnTo>
                      <a:pt x="3849" y="4985"/>
                    </a:lnTo>
                    <a:close/>
                    <a:moveTo>
                      <a:pt x="2988" y="5129"/>
                    </a:moveTo>
                    <a:lnTo>
                      <a:pt x="3138" y="5129"/>
                    </a:lnTo>
                    <a:lnTo>
                      <a:pt x="3138" y="5659"/>
                    </a:lnTo>
                    <a:lnTo>
                      <a:pt x="2988" y="5659"/>
                    </a:lnTo>
                    <a:lnTo>
                      <a:pt x="2988" y="5129"/>
                    </a:lnTo>
                    <a:close/>
                    <a:moveTo>
                      <a:pt x="3401" y="3063"/>
                    </a:moveTo>
                    <a:cubicBezTo>
                      <a:pt x="3401" y="3189"/>
                      <a:pt x="3332" y="3297"/>
                      <a:pt x="3231" y="3355"/>
                    </a:cubicBezTo>
                    <a:lnTo>
                      <a:pt x="3231" y="3797"/>
                    </a:lnTo>
                    <a:lnTo>
                      <a:pt x="3038" y="4166"/>
                    </a:lnTo>
                    <a:lnTo>
                      <a:pt x="2845" y="3797"/>
                    </a:lnTo>
                    <a:lnTo>
                      <a:pt x="2845" y="3319"/>
                    </a:lnTo>
                    <a:cubicBezTo>
                      <a:pt x="2772" y="3257"/>
                      <a:pt x="2725" y="3166"/>
                      <a:pt x="2725" y="3063"/>
                    </a:cubicBezTo>
                    <a:cubicBezTo>
                      <a:pt x="2725" y="2950"/>
                      <a:pt x="2782" y="2850"/>
                      <a:pt x="2867" y="2789"/>
                    </a:cubicBezTo>
                    <a:lnTo>
                      <a:pt x="2867" y="1883"/>
                    </a:lnTo>
                    <a:lnTo>
                      <a:pt x="3060" y="1514"/>
                    </a:lnTo>
                    <a:lnTo>
                      <a:pt x="3253" y="1883"/>
                    </a:lnTo>
                    <a:lnTo>
                      <a:pt x="3253" y="2784"/>
                    </a:lnTo>
                    <a:cubicBezTo>
                      <a:pt x="3342" y="2844"/>
                      <a:pt x="3401" y="2947"/>
                      <a:pt x="3401" y="3063"/>
                    </a:cubicBezTo>
                    <a:close/>
                  </a:path>
                </a:pathLst>
              </a:custGeom>
              <a:solidFill>
                <a:srgbClr val="F69F6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Microsoft Yahei"/>
                  <a:ea typeface="Microsoft Yahei"/>
                  <a:cs typeface="Microsoft Yahei"/>
                  <a:sym typeface="Microsoft Yahei"/>
                </a:endParaRPr>
              </a:p>
            </p:txBody>
          </p:sp>
        </p:grpSp>
        <p:grpSp>
          <p:nvGrpSpPr>
            <p:cNvPr id="402" name="Google Shape;402;p40"/>
            <p:cNvGrpSpPr/>
            <p:nvPr/>
          </p:nvGrpSpPr>
          <p:grpSpPr>
            <a:xfrm>
              <a:off x="5488171" y="1881545"/>
              <a:ext cx="1195508" cy="1146081"/>
              <a:chOff x="7317561" y="2508726"/>
              <a:chExt cx="1594010" cy="1528108"/>
            </a:xfrm>
          </p:grpSpPr>
          <p:sp>
            <p:nvSpPr>
              <p:cNvPr id="403" name="Google Shape;403;p40"/>
              <p:cNvSpPr/>
              <p:nvPr/>
            </p:nvSpPr>
            <p:spPr>
              <a:xfrm>
                <a:off x="7317561" y="2508726"/>
                <a:ext cx="1270578" cy="1270578"/>
              </a:xfrm>
              <a:custGeom>
                <a:rect b="b" l="l" r="r" t="t"/>
                <a:pathLst>
                  <a:path extrusionOk="0" h="19331" w="19331">
                    <a:moveTo>
                      <a:pt x="424" y="12487"/>
                    </a:moveTo>
                    <a:cubicBezTo>
                      <a:pt x="1982" y="17591"/>
                      <a:pt x="7383" y="20465"/>
                      <a:pt x="12487" y="18906"/>
                    </a:cubicBezTo>
                    <a:cubicBezTo>
                      <a:pt x="17591" y="17348"/>
                      <a:pt x="20465" y="11947"/>
                      <a:pt x="18907" y="6843"/>
                    </a:cubicBezTo>
                    <a:cubicBezTo>
                      <a:pt x="17348" y="1739"/>
                      <a:pt x="11947" y="-1135"/>
                      <a:pt x="6843" y="424"/>
                    </a:cubicBezTo>
                    <a:cubicBezTo>
                      <a:pt x="1739" y="1982"/>
                      <a:pt x="-1135" y="7383"/>
                      <a:pt x="424" y="12487"/>
                    </a:cubicBezTo>
                    <a:close/>
                  </a:path>
                </a:pathLst>
              </a:custGeom>
              <a:solidFill>
                <a:schemeClr val="lt1"/>
              </a:solidFill>
              <a:ln cap="flat" cmpd="sng" w="57150">
                <a:solidFill>
                  <a:srgbClr val="F69F64"/>
                </a:solidFill>
                <a:prstDash val="solid"/>
                <a:miter lim="4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4200">
                  <a:solidFill>
                    <a:schemeClr val="dk1"/>
                  </a:solidFill>
                  <a:latin typeface="Microsoft Yahei"/>
                  <a:ea typeface="Microsoft Yahei"/>
                  <a:cs typeface="Microsoft Yahei"/>
                  <a:sym typeface="Microsoft Yahei"/>
                </a:endParaRPr>
              </a:p>
            </p:txBody>
          </p:sp>
          <p:sp>
            <p:nvSpPr>
              <p:cNvPr id="404" name="Google Shape;404;p40"/>
              <p:cNvSpPr/>
              <p:nvPr/>
            </p:nvSpPr>
            <p:spPr>
              <a:xfrm rot="3698462">
                <a:off x="8212550" y="3156400"/>
                <a:ext cx="365793" cy="975581"/>
              </a:xfrm>
              <a:custGeom>
                <a:rect b="b" l="l" r="r" t="t"/>
                <a:pathLst>
                  <a:path extrusionOk="0" h="975569" w="365788">
                    <a:moveTo>
                      <a:pt x="0" y="14919"/>
                    </a:moveTo>
                    <a:cubicBezTo>
                      <a:pt x="0" y="14919"/>
                      <a:pt x="135179" y="0"/>
                      <a:pt x="135179" y="0"/>
                    </a:cubicBezTo>
                    <a:lnTo>
                      <a:pt x="94951" y="61639"/>
                    </a:lnTo>
                    <a:lnTo>
                      <a:pt x="161948" y="115653"/>
                    </a:lnTo>
                    <a:cubicBezTo>
                      <a:pt x="388567" y="339625"/>
                      <a:pt x="435725" y="699219"/>
                      <a:pt x="255333" y="975569"/>
                    </a:cubicBezTo>
                    <a:lnTo>
                      <a:pt x="216473" y="950185"/>
                    </a:lnTo>
                    <a:cubicBezTo>
                      <a:pt x="384608" y="692632"/>
                      <a:pt x="344203" y="359790"/>
                      <a:pt x="130635" y="149526"/>
                    </a:cubicBezTo>
                    <a:lnTo>
                      <a:pt x="69612" y="100463"/>
                    </a:lnTo>
                    <a:lnTo>
                      <a:pt x="42775" y="141582"/>
                    </a:lnTo>
                    <a:close/>
                  </a:path>
                </a:pathLst>
              </a:custGeom>
              <a:solidFill>
                <a:srgbClr val="F69F6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300">
                  <a:solidFill>
                    <a:srgbClr val="FFFFFF"/>
                  </a:solidFill>
                  <a:latin typeface="Microsoft Yahei"/>
                  <a:ea typeface="Microsoft Yahei"/>
                  <a:cs typeface="Microsoft Yahei"/>
                  <a:sym typeface="Microsoft Yahei"/>
                </a:endParaRPr>
              </a:p>
            </p:txBody>
          </p:sp>
          <p:sp>
            <p:nvSpPr>
              <p:cNvPr id="405" name="Google Shape;405;p40"/>
              <p:cNvSpPr/>
              <p:nvPr/>
            </p:nvSpPr>
            <p:spPr>
              <a:xfrm>
                <a:off x="8672160" y="2919446"/>
                <a:ext cx="224180" cy="224191"/>
              </a:xfrm>
              <a:custGeom>
                <a:rect b="b" l="l" r="r" t="t"/>
                <a:pathLst>
                  <a:path extrusionOk="0" h="19331" w="19330">
                    <a:moveTo>
                      <a:pt x="424" y="12487"/>
                    </a:moveTo>
                    <a:cubicBezTo>
                      <a:pt x="1982" y="17591"/>
                      <a:pt x="7383" y="20465"/>
                      <a:pt x="12487" y="18907"/>
                    </a:cubicBezTo>
                    <a:cubicBezTo>
                      <a:pt x="17591" y="17348"/>
                      <a:pt x="20465" y="11947"/>
                      <a:pt x="18906" y="6843"/>
                    </a:cubicBezTo>
                    <a:cubicBezTo>
                      <a:pt x="17348" y="1739"/>
                      <a:pt x="11947" y="-1135"/>
                      <a:pt x="6843" y="424"/>
                    </a:cubicBezTo>
                    <a:cubicBezTo>
                      <a:pt x="1739" y="1982"/>
                      <a:pt x="-1135" y="7383"/>
                      <a:pt x="424" y="12487"/>
                    </a:cubicBezTo>
                    <a:close/>
                  </a:path>
                </a:pathLst>
              </a:custGeom>
              <a:gradFill>
                <a:gsLst>
                  <a:gs pos="0">
                    <a:srgbClr val="F69F64"/>
                  </a:gs>
                  <a:gs pos="5000">
                    <a:srgbClr val="F69F64"/>
                  </a:gs>
                  <a:gs pos="79000">
                    <a:srgbClr val="F9BB91"/>
                  </a:gs>
                  <a:gs pos="100000">
                    <a:srgbClr val="FFCCCC"/>
                  </a:gs>
                </a:gsLst>
                <a:lin ang="5400012" scaled="0"/>
              </a:gradFill>
              <a:ln>
                <a:noFill/>
              </a:ln>
            </p:spPr>
            <p:txBody>
              <a:bodyPr anchorCtr="0" anchor="ctr" bIns="34275" lIns="68575" spcFirstLastPara="1" rIns="68575" wrap="square" tIns="34275">
                <a:noAutofit/>
              </a:bodyPr>
              <a:lstStyle/>
              <a:p>
                <a:pPr indent="0" lvl="0" marL="0" marR="0" rtl="0" algn="ctr">
                  <a:lnSpc>
                    <a:spcPct val="80000"/>
                  </a:lnSpc>
                  <a:spcBef>
                    <a:spcPts val="0"/>
                  </a:spcBef>
                  <a:spcAft>
                    <a:spcPts val="0"/>
                  </a:spcAft>
                  <a:buNone/>
                </a:pPr>
                <a:r>
                  <a:t/>
                </a:r>
                <a:endParaRPr sz="1400">
                  <a:solidFill>
                    <a:schemeClr val="dk1"/>
                  </a:solidFill>
                  <a:latin typeface="Microsoft Yahei"/>
                  <a:ea typeface="Microsoft Yahei"/>
                  <a:cs typeface="Microsoft Yahei"/>
                  <a:sym typeface="Microsoft Yahei"/>
                </a:endParaRPr>
              </a:p>
            </p:txBody>
          </p:sp>
          <p:sp>
            <p:nvSpPr>
              <p:cNvPr id="406" name="Google Shape;406;p40"/>
              <p:cNvSpPr/>
              <p:nvPr/>
            </p:nvSpPr>
            <p:spPr>
              <a:xfrm>
                <a:off x="7667952" y="2819042"/>
                <a:ext cx="569233" cy="649270"/>
              </a:xfrm>
              <a:custGeom>
                <a:rect b="b" l="l" r="r" t="t"/>
                <a:pathLst>
                  <a:path extrusionOk="0" h="605380" w="530753">
                    <a:moveTo>
                      <a:pt x="172121" y="360518"/>
                    </a:moveTo>
                    <a:lnTo>
                      <a:pt x="222160" y="518446"/>
                    </a:lnTo>
                    <a:lnTo>
                      <a:pt x="228937" y="539855"/>
                    </a:lnTo>
                    <a:lnTo>
                      <a:pt x="251404" y="476461"/>
                    </a:lnTo>
                    <a:cubicBezTo>
                      <a:pt x="199879" y="404819"/>
                      <a:pt x="255303" y="401483"/>
                      <a:pt x="264866" y="401297"/>
                    </a:cubicBezTo>
                    <a:lnTo>
                      <a:pt x="264958" y="401297"/>
                    </a:lnTo>
                    <a:lnTo>
                      <a:pt x="265237" y="401297"/>
                    </a:lnTo>
                    <a:lnTo>
                      <a:pt x="265330" y="401297"/>
                    </a:lnTo>
                    <a:lnTo>
                      <a:pt x="265516" y="401297"/>
                    </a:lnTo>
                    <a:cubicBezTo>
                      <a:pt x="274985" y="401297"/>
                      <a:pt x="330502" y="404819"/>
                      <a:pt x="278977" y="476461"/>
                    </a:cubicBezTo>
                    <a:lnTo>
                      <a:pt x="301351" y="539855"/>
                    </a:lnTo>
                    <a:lnTo>
                      <a:pt x="308221" y="518446"/>
                    </a:lnTo>
                    <a:lnTo>
                      <a:pt x="358168" y="360518"/>
                    </a:lnTo>
                    <a:cubicBezTo>
                      <a:pt x="358168" y="360518"/>
                      <a:pt x="397067" y="385912"/>
                      <a:pt x="461960" y="410565"/>
                    </a:cubicBezTo>
                    <a:cubicBezTo>
                      <a:pt x="533352" y="436516"/>
                      <a:pt x="528896" y="495276"/>
                      <a:pt x="530753" y="605380"/>
                    </a:cubicBezTo>
                    <a:lnTo>
                      <a:pt x="0" y="605380"/>
                    </a:lnTo>
                    <a:cubicBezTo>
                      <a:pt x="1299" y="495276"/>
                      <a:pt x="-3157" y="436516"/>
                      <a:pt x="68421" y="410565"/>
                    </a:cubicBezTo>
                    <a:cubicBezTo>
                      <a:pt x="133315" y="385912"/>
                      <a:pt x="172121" y="360518"/>
                      <a:pt x="172121" y="360518"/>
                    </a:cubicBezTo>
                    <a:close/>
                    <a:moveTo>
                      <a:pt x="261439" y="75637"/>
                    </a:moveTo>
                    <a:cubicBezTo>
                      <a:pt x="258932" y="75637"/>
                      <a:pt x="256982" y="77583"/>
                      <a:pt x="256982" y="80086"/>
                    </a:cubicBezTo>
                    <a:lnTo>
                      <a:pt x="256982" y="99459"/>
                    </a:lnTo>
                    <a:cubicBezTo>
                      <a:pt x="244446" y="101313"/>
                      <a:pt x="234418" y="105947"/>
                      <a:pt x="226619" y="113363"/>
                    </a:cubicBezTo>
                    <a:cubicBezTo>
                      <a:pt x="218076" y="121520"/>
                      <a:pt x="213898" y="131901"/>
                      <a:pt x="213898" y="144507"/>
                    </a:cubicBezTo>
                    <a:cubicBezTo>
                      <a:pt x="213898" y="158411"/>
                      <a:pt x="217797" y="169071"/>
                      <a:pt x="225876" y="176208"/>
                    </a:cubicBezTo>
                    <a:cubicBezTo>
                      <a:pt x="233954" y="183531"/>
                      <a:pt x="246675" y="190575"/>
                      <a:pt x="264410" y="197620"/>
                    </a:cubicBezTo>
                    <a:cubicBezTo>
                      <a:pt x="271560" y="200679"/>
                      <a:pt x="276667" y="203923"/>
                      <a:pt x="279452" y="207167"/>
                    </a:cubicBezTo>
                    <a:cubicBezTo>
                      <a:pt x="282238" y="210319"/>
                      <a:pt x="283724" y="214953"/>
                      <a:pt x="283724" y="220886"/>
                    </a:cubicBezTo>
                    <a:cubicBezTo>
                      <a:pt x="283724" y="225891"/>
                      <a:pt x="282238" y="230155"/>
                      <a:pt x="279452" y="233214"/>
                    </a:cubicBezTo>
                    <a:cubicBezTo>
                      <a:pt x="276667" y="236273"/>
                      <a:pt x="272581" y="237941"/>
                      <a:pt x="267196" y="237941"/>
                    </a:cubicBezTo>
                    <a:cubicBezTo>
                      <a:pt x="260789" y="237941"/>
                      <a:pt x="255589" y="235902"/>
                      <a:pt x="251503" y="231823"/>
                    </a:cubicBezTo>
                    <a:cubicBezTo>
                      <a:pt x="248253" y="228486"/>
                      <a:pt x="246304" y="223296"/>
                      <a:pt x="245654" y="216529"/>
                    </a:cubicBezTo>
                    <a:cubicBezTo>
                      <a:pt x="245468" y="213934"/>
                      <a:pt x="243054" y="211987"/>
                      <a:pt x="240361" y="211987"/>
                    </a:cubicBezTo>
                    <a:lnTo>
                      <a:pt x="213526" y="212451"/>
                    </a:lnTo>
                    <a:cubicBezTo>
                      <a:pt x="210648" y="212543"/>
                      <a:pt x="208141" y="214953"/>
                      <a:pt x="208419" y="217920"/>
                    </a:cubicBezTo>
                    <a:cubicBezTo>
                      <a:pt x="209162" y="232101"/>
                      <a:pt x="213712" y="243132"/>
                      <a:pt x="222254" y="250918"/>
                    </a:cubicBezTo>
                    <a:cubicBezTo>
                      <a:pt x="231447" y="259260"/>
                      <a:pt x="243054" y="264266"/>
                      <a:pt x="256796" y="265841"/>
                    </a:cubicBezTo>
                    <a:lnTo>
                      <a:pt x="256796" y="284102"/>
                    </a:lnTo>
                    <a:cubicBezTo>
                      <a:pt x="256796" y="286605"/>
                      <a:pt x="258839" y="288551"/>
                      <a:pt x="261253" y="288551"/>
                    </a:cubicBezTo>
                    <a:lnTo>
                      <a:pt x="277874" y="288551"/>
                    </a:lnTo>
                    <a:cubicBezTo>
                      <a:pt x="280381" y="288551"/>
                      <a:pt x="282331" y="286605"/>
                      <a:pt x="282331" y="284102"/>
                    </a:cubicBezTo>
                    <a:lnTo>
                      <a:pt x="282331" y="265378"/>
                    </a:lnTo>
                    <a:cubicBezTo>
                      <a:pt x="293473" y="263339"/>
                      <a:pt x="302480" y="258890"/>
                      <a:pt x="309444" y="252216"/>
                    </a:cubicBezTo>
                    <a:cubicBezTo>
                      <a:pt x="317615" y="244337"/>
                      <a:pt x="321701" y="233863"/>
                      <a:pt x="321701" y="220886"/>
                    </a:cubicBezTo>
                    <a:cubicBezTo>
                      <a:pt x="321701" y="207260"/>
                      <a:pt x="317615" y="196600"/>
                      <a:pt x="309444" y="189370"/>
                    </a:cubicBezTo>
                    <a:cubicBezTo>
                      <a:pt x="301273" y="181955"/>
                      <a:pt x="288552" y="174632"/>
                      <a:pt x="271188" y="167217"/>
                    </a:cubicBezTo>
                    <a:cubicBezTo>
                      <a:pt x="263667" y="163880"/>
                      <a:pt x="258560" y="160636"/>
                      <a:pt x="255867" y="157484"/>
                    </a:cubicBezTo>
                    <a:cubicBezTo>
                      <a:pt x="253082" y="154333"/>
                      <a:pt x="251782" y="150161"/>
                      <a:pt x="251782" y="144971"/>
                    </a:cubicBezTo>
                    <a:cubicBezTo>
                      <a:pt x="251782" y="139873"/>
                      <a:pt x="252989" y="135794"/>
                      <a:pt x="255589" y="132457"/>
                    </a:cubicBezTo>
                    <a:cubicBezTo>
                      <a:pt x="258096" y="129120"/>
                      <a:pt x="261996" y="127545"/>
                      <a:pt x="267381" y="127545"/>
                    </a:cubicBezTo>
                    <a:cubicBezTo>
                      <a:pt x="272581" y="127545"/>
                      <a:pt x="276760" y="129491"/>
                      <a:pt x="279824" y="133477"/>
                    </a:cubicBezTo>
                    <a:cubicBezTo>
                      <a:pt x="282424" y="136721"/>
                      <a:pt x="283909" y="141263"/>
                      <a:pt x="284466" y="147103"/>
                    </a:cubicBezTo>
                    <a:cubicBezTo>
                      <a:pt x="284652" y="149791"/>
                      <a:pt x="287066" y="151645"/>
                      <a:pt x="289759" y="151645"/>
                    </a:cubicBezTo>
                    <a:lnTo>
                      <a:pt x="316594" y="151274"/>
                    </a:lnTo>
                    <a:cubicBezTo>
                      <a:pt x="319565" y="151274"/>
                      <a:pt x="321979" y="148771"/>
                      <a:pt x="321794" y="145805"/>
                    </a:cubicBezTo>
                    <a:cubicBezTo>
                      <a:pt x="321051" y="134126"/>
                      <a:pt x="317244" y="124208"/>
                      <a:pt x="310466" y="116329"/>
                    </a:cubicBezTo>
                    <a:cubicBezTo>
                      <a:pt x="303409" y="107987"/>
                      <a:pt x="293938" y="102703"/>
                      <a:pt x="282238" y="100386"/>
                    </a:cubicBezTo>
                    <a:lnTo>
                      <a:pt x="282238" y="80086"/>
                    </a:lnTo>
                    <a:cubicBezTo>
                      <a:pt x="282238" y="77583"/>
                      <a:pt x="280195" y="75637"/>
                      <a:pt x="277781" y="75637"/>
                    </a:cubicBezTo>
                    <a:close/>
                    <a:moveTo>
                      <a:pt x="248532" y="0"/>
                    </a:moveTo>
                    <a:lnTo>
                      <a:pt x="281309" y="0"/>
                    </a:lnTo>
                    <a:cubicBezTo>
                      <a:pt x="287902" y="0"/>
                      <a:pt x="293380" y="5283"/>
                      <a:pt x="293380" y="11957"/>
                    </a:cubicBezTo>
                    <a:lnTo>
                      <a:pt x="293380" y="39209"/>
                    </a:lnTo>
                    <a:cubicBezTo>
                      <a:pt x="312508" y="42917"/>
                      <a:pt x="330336" y="50425"/>
                      <a:pt x="346121" y="60899"/>
                    </a:cubicBezTo>
                    <a:lnTo>
                      <a:pt x="365435" y="41619"/>
                    </a:lnTo>
                    <a:cubicBezTo>
                      <a:pt x="370078" y="36984"/>
                      <a:pt x="377785" y="36984"/>
                      <a:pt x="382520" y="41619"/>
                    </a:cubicBezTo>
                    <a:lnTo>
                      <a:pt x="405641" y="64792"/>
                    </a:lnTo>
                    <a:cubicBezTo>
                      <a:pt x="410376" y="69427"/>
                      <a:pt x="410376" y="77120"/>
                      <a:pt x="405641" y="81847"/>
                    </a:cubicBezTo>
                    <a:lnTo>
                      <a:pt x="386327" y="101127"/>
                    </a:lnTo>
                    <a:cubicBezTo>
                      <a:pt x="396820" y="116792"/>
                      <a:pt x="404248" y="134589"/>
                      <a:pt x="408148" y="153777"/>
                    </a:cubicBezTo>
                    <a:lnTo>
                      <a:pt x="435354" y="153777"/>
                    </a:lnTo>
                    <a:cubicBezTo>
                      <a:pt x="441947" y="153777"/>
                      <a:pt x="447332" y="159060"/>
                      <a:pt x="447332" y="165734"/>
                    </a:cubicBezTo>
                    <a:lnTo>
                      <a:pt x="447332" y="198454"/>
                    </a:lnTo>
                    <a:cubicBezTo>
                      <a:pt x="447332" y="205128"/>
                      <a:pt x="442040" y="210504"/>
                      <a:pt x="435354" y="210504"/>
                    </a:cubicBezTo>
                    <a:lnTo>
                      <a:pt x="408148" y="210504"/>
                    </a:lnTo>
                    <a:cubicBezTo>
                      <a:pt x="404434" y="229599"/>
                      <a:pt x="396820" y="247396"/>
                      <a:pt x="386327" y="263153"/>
                    </a:cubicBezTo>
                    <a:lnTo>
                      <a:pt x="405548" y="282433"/>
                    </a:lnTo>
                    <a:cubicBezTo>
                      <a:pt x="410191" y="287068"/>
                      <a:pt x="410191" y="294761"/>
                      <a:pt x="405548" y="299489"/>
                    </a:cubicBezTo>
                    <a:lnTo>
                      <a:pt x="382334" y="322569"/>
                    </a:lnTo>
                    <a:cubicBezTo>
                      <a:pt x="377692" y="327296"/>
                      <a:pt x="369985" y="327296"/>
                      <a:pt x="365249" y="322569"/>
                    </a:cubicBezTo>
                    <a:lnTo>
                      <a:pt x="345936" y="303289"/>
                    </a:lnTo>
                    <a:cubicBezTo>
                      <a:pt x="330243" y="313671"/>
                      <a:pt x="312416" y="321179"/>
                      <a:pt x="293195" y="325072"/>
                    </a:cubicBezTo>
                    <a:lnTo>
                      <a:pt x="293195" y="352231"/>
                    </a:lnTo>
                    <a:cubicBezTo>
                      <a:pt x="293195" y="358905"/>
                      <a:pt x="287902" y="364188"/>
                      <a:pt x="281217" y="364188"/>
                    </a:cubicBezTo>
                    <a:lnTo>
                      <a:pt x="248439" y="364188"/>
                    </a:lnTo>
                    <a:cubicBezTo>
                      <a:pt x="241847" y="364188"/>
                      <a:pt x="236368" y="358905"/>
                      <a:pt x="236368" y="352231"/>
                    </a:cubicBezTo>
                    <a:lnTo>
                      <a:pt x="236368" y="325072"/>
                    </a:lnTo>
                    <a:cubicBezTo>
                      <a:pt x="217240" y="321364"/>
                      <a:pt x="199412" y="313763"/>
                      <a:pt x="183627" y="303289"/>
                    </a:cubicBezTo>
                    <a:lnTo>
                      <a:pt x="164314" y="322569"/>
                    </a:lnTo>
                    <a:cubicBezTo>
                      <a:pt x="159764" y="327296"/>
                      <a:pt x="152057" y="327296"/>
                      <a:pt x="147414" y="322569"/>
                    </a:cubicBezTo>
                    <a:lnTo>
                      <a:pt x="124201" y="299489"/>
                    </a:lnTo>
                    <a:cubicBezTo>
                      <a:pt x="119558" y="294761"/>
                      <a:pt x="119558" y="287068"/>
                      <a:pt x="124201" y="282433"/>
                    </a:cubicBezTo>
                    <a:lnTo>
                      <a:pt x="143514" y="263153"/>
                    </a:lnTo>
                    <a:cubicBezTo>
                      <a:pt x="133022" y="247396"/>
                      <a:pt x="125593" y="229599"/>
                      <a:pt x="121786" y="210504"/>
                    </a:cubicBezTo>
                    <a:lnTo>
                      <a:pt x="94487" y="210504"/>
                    </a:lnTo>
                    <a:cubicBezTo>
                      <a:pt x="87988" y="210504"/>
                      <a:pt x="82509" y="205128"/>
                      <a:pt x="82509" y="198454"/>
                    </a:cubicBezTo>
                    <a:lnTo>
                      <a:pt x="82509" y="165734"/>
                    </a:lnTo>
                    <a:cubicBezTo>
                      <a:pt x="82509" y="159153"/>
                      <a:pt x="87802" y="153777"/>
                      <a:pt x="94487" y="153777"/>
                    </a:cubicBezTo>
                    <a:lnTo>
                      <a:pt x="121879" y="153777"/>
                    </a:lnTo>
                    <a:cubicBezTo>
                      <a:pt x="125593" y="134589"/>
                      <a:pt x="133115" y="116792"/>
                      <a:pt x="143700" y="101127"/>
                    </a:cubicBezTo>
                    <a:lnTo>
                      <a:pt x="124386" y="81847"/>
                    </a:lnTo>
                    <a:cubicBezTo>
                      <a:pt x="119651" y="77120"/>
                      <a:pt x="119651" y="69427"/>
                      <a:pt x="124386" y="64792"/>
                    </a:cubicBezTo>
                    <a:lnTo>
                      <a:pt x="147507" y="41619"/>
                    </a:lnTo>
                    <a:cubicBezTo>
                      <a:pt x="152057" y="36984"/>
                      <a:pt x="159764" y="36984"/>
                      <a:pt x="164499" y="41619"/>
                    </a:cubicBezTo>
                    <a:lnTo>
                      <a:pt x="183813" y="60899"/>
                    </a:lnTo>
                    <a:cubicBezTo>
                      <a:pt x="199505" y="50425"/>
                      <a:pt x="217333" y="43009"/>
                      <a:pt x="236554" y="39209"/>
                    </a:cubicBezTo>
                    <a:lnTo>
                      <a:pt x="236554" y="11957"/>
                    </a:lnTo>
                    <a:cubicBezTo>
                      <a:pt x="236554" y="5469"/>
                      <a:pt x="241847" y="0"/>
                      <a:pt x="248532" y="0"/>
                    </a:cubicBezTo>
                    <a:close/>
                  </a:path>
                </a:pathLst>
              </a:custGeom>
              <a:solidFill>
                <a:srgbClr val="F69F6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Microsoft Yahei"/>
                  <a:ea typeface="Microsoft Yahei"/>
                  <a:cs typeface="Microsoft Yahei"/>
                  <a:sym typeface="Microsoft Yahei"/>
                </a:endParaRPr>
              </a:p>
            </p:txBody>
          </p:sp>
        </p:grpSp>
        <p:grpSp>
          <p:nvGrpSpPr>
            <p:cNvPr id="407" name="Google Shape;407;p40"/>
            <p:cNvGrpSpPr/>
            <p:nvPr/>
          </p:nvGrpSpPr>
          <p:grpSpPr>
            <a:xfrm>
              <a:off x="4271579" y="2597739"/>
              <a:ext cx="1507166" cy="1067122"/>
              <a:chOff x="5695439" y="3463652"/>
              <a:chExt cx="2009554" cy="1422829"/>
            </a:xfrm>
          </p:grpSpPr>
          <p:sp>
            <p:nvSpPr>
              <p:cNvPr id="408" name="Google Shape;408;p40"/>
              <p:cNvSpPr/>
              <p:nvPr/>
            </p:nvSpPr>
            <p:spPr>
              <a:xfrm>
                <a:off x="6118939" y="3463652"/>
                <a:ext cx="1270578" cy="1270578"/>
              </a:xfrm>
              <a:custGeom>
                <a:rect b="b" l="l" r="r" t="t"/>
                <a:pathLst>
                  <a:path extrusionOk="0" h="19331" w="19331">
                    <a:moveTo>
                      <a:pt x="423" y="12487"/>
                    </a:moveTo>
                    <a:cubicBezTo>
                      <a:pt x="1982" y="17591"/>
                      <a:pt x="7383" y="20465"/>
                      <a:pt x="12487" y="18906"/>
                    </a:cubicBezTo>
                    <a:cubicBezTo>
                      <a:pt x="17591" y="17348"/>
                      <a:pt x="20465" y="11947"/>
                      <a:pt x="18906" y="6843"/>
                    </a:cubicBezTo>
                    <a:cubicBezTo>
                      <a:pt x="17348" y="1739"/>
                      <a:pt x="11947" y="-1135"/>
                      <a:pt x="6843" y="424"/>
                    </a:cubicBezTo>
                    <a:cubicBezTo>
                      <a:pt x="1739" y="1982"/>
                      <a:pt x="-1135" y="7383"/>
                      <a:pt x="423" y="12487"/>
                    </a:cubicBezTo>
                    <a:close/>
                  </a:path>
                </a:pathLst>
              </a:custGeom>
              <a:solidFill>
                <a:schemeClr val="lt1"/>
              </a:solidFill>
              <a:ln cap="flat" cmpd="sng" w="57150">
                <a:solidFill>
                  <a:srgbClr val="F69F64"/>
                </a:solidFill>
                <a:prstDash val="solid"/>
                <a:miter lim="4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4200">
                  <a:solidFill>
                    <a:schemeClr val="dk1"/>
                  </a:solidFill>
                  <a:latin typeface="Microsoft Yahei"/>
                  <a:ea typeface="Microsoft Yahei"/>
                  <a:cs typeface="Microsoft Yahei"/>
                  <a:sym typeface="Microsoft Yahei"/>
                </a:endParaRPr>
              </a:p>
            </p:txBody>
          </p:sp>
          <p:sp>
            <p:nvSpPr>
              <p:cNvPr id="409" name="Google Shape;409;p40"/>
              <p:cNvSpPr/>
              <p:nvPr/>
            </p:nvSpPr>
            <p:spPr>
              <a:xfrm rot="3698462">
                <a:off x="5556233" y="4222955"/>
                <a:ext cx="1019167" cy="291661"/>
              </a:xfrm>
              <a:custGeom>
                <a:rect b="b" l="l" r="r" t="t"/>
                <a:pathLst>
                  <a:path extrusionOk="0" h="291657" w="1019154">
                    <a:moveTo>
                      <a:pt x="0" y="28457"/>
                    </a:moveTo>
                    <a:lnTo>
                      <a:pt x="36653" y="0"/>
                    </a:lnTo>
                    <a:cubicBezTo>
                      <a:pt x="225228" y="242994"/>
                      <a:pt x="552992" y="313465"/>
                      <a:pt x="821482" y="180252"/>
                    </a:cubicBezTo>
                    <a:lnTo>
                      <a:pt x="923342" y="116253"/>
                    </a:lnTo>
                    <a:lnTo>
                      <a:pt x="885470" y="67450"/>
                    </a:lnTo>
                    <a:lnTo>
                      <a:pt x="1019154" y="68365"/>
                    </a:lnTo>
                    <a:cubicBezTo>
                      <a:pt x="1019154" y="68365"/>
                      <a:pt x="989125" y="201021"/>
                      <a:pt x="989125" y="201021"/>
                    </a:cubicBezTo>
                    <a:lnTo>
                      <a:pt x="951784" y="152904"/>
                    </a:lnTo>
                    <a:lnTo>
                      <a:pt x="843287" y="220891"/>
                    </a:lnTo>
                    <a:cubicBezTo>
                      <a:pt x="557611" y="361989"/>
                      <a:pt x="202314" y="289183"/>
                      <a:pt x="0" y="28457"/>
                    </a:cubicBezTo>
                    <a:close/>
                  </a:path>
                </a:pathLst>
              </a:custGeom>
              <a:solidFill>
                <a:srgbClr val="F69F64"/>
              </a:solidFill>
              <a:ln>
                <a:noFill/>
              </a:ln>
            </p:spPr>
            <p:txBody>
              <a:bodyPr anchorCtr="0" anchor="ctr" bIns="34275" lIns="68575" spcFirstLastPara="1" rIns="68575" wrap="square" tIns="34275">
                <a:noAutofit/>
              </a:bodyPr>
              <a:lstStyle/>
              <a:p>
                <a:pPr indent="0" lvl="0" marL="0" marR="0" rtl="0" algn="ctr">
                  <a:lnSpc>
                    <a:spcPct val="80000"/>
                  </a:lnSpc>
                  <a:spcBef>
                    <a:spcPts val="0"/>
                  </a:spcBef>
                  <a:spcAft>
                    <a:spcPts val="0"/>
                  </a:spcAft>
                  <a:buNone/>
                </a:pPr>
                <a:r>
                  <a:t/>
                </a:r>
                <a:endParaRPr sz="2000">
                  <a:solidFill>
                    <a:schemeClr val="dk1"/>
                  </a:solidFill>
                  <a:latin typeface="Microsoft Yahei"/>
                  <a:ea typeface="Microsoft Yahei"/>
                  <a:cs typeface="Microsoft Yahei"/>
                  <a:sym typeface="Microsoft Yahei"/>
                </a:endParaRPr>
              </a:p>
            </p:txBody>
          </p:sp>
          <p:sp>
            <p:nvSpPr>
              <p:cNvPr id="410" name="Google Shape;410;p40"/>
              <p:cNvSpPr/>
              <p:nvPr/>
            </p:nvSpPr>
            <p:spPr>
              <a:xfrm>
                <a:off x="7427704" y="3943343"/>
                <a:ext cx="277289" cy="277303"/>
              </a:xfrm>
              <a:custGeom>
                <a:rect b="b" l="l" r="r" t="t"/>
                <a:pathLst>
                  <a:path extrusionOk="0" h="19331" w="19330">
                    <a:moveTo>
                      <a:pt x="424" y="12487"/>
                    </a:moveTo>
                    <a:cubicBezTo>
                      <a:pt x="1982" y="17591"/>
                      <a:pt x="7383" y="20465"/>
                      <a:pt x="12487" y="18907"/>
                    </a:cubicBezTo>
                    <a:cubicBezTo>
                      <a:pt x="17591" y="17348"/>
                      <a:pt x="20465" y="11947"/>
                      <a:pt x="18906" y="6843"/>
                    </a:cubicBezTo>
                    <a:cubicBezTo>
                      <a:pt x="17348" y="1739"/>
                      <a:pt x="11947" y="-1135"/>
                      <a:pt x="6843" y="424"/>
                    </a:cubicBezTo>
                    <a:cubicBezTo>
                      <a:pt x="1739" y="1982"/>
                      <a:pt x="-1135" y="7383"/>
                      <a:pt x="424" y="12487"/>
                    </a:cubicBezTo>
                    <a:close/>
                  </a:path>
                </a:pathLst>
              </a:custGeom>
              <a:gradFill>
                <a:gsLst>
                  <a:gs pos="0">
                    <a:srgbClr val="F69F64"/>
                  </a:gs>
                  <a:gs pos="5000">
                    <a:srgbClr val="F69F64"/>
                  </a:gs>
                  <a:gs pos="79000">
                    <a:srgbClr val="F9BB91"/>
                  </a:gs>
                  <a:gs pos="100000">
                    <a:srgbClr val="FFCCCC"/>
                  </a:gs>
                </a:gsLst>
                <a:lin ang="5400012" scaled="0"/>
              </a:gradFill>
              <a:ln>
                <a:noFill/>
              </a:ln>
            </p:spPr>
            <p:txBody>
              <a:bodyPr anchorCtr="0" anchor="ctr" bIns="34275" lIns="68575" spcFirstLastPara="1" rIns="68575" wrap="square" tIns="34275">
                <a:noAutofit/>
              </a:bodyPr>
              <a:lstStyle/>
              <a:p>
                <a:pPr indent="0" lvl="0" marL="0" marR="0" rtl="0" algn="ctr">
                  <a:lnSpc>
                    <a:spcPct val="80000"/>
                  </a:lnSpc>
                  <a:spcBef>
                    <a:spcPts val="0"/>
                  </a:spcBef>
                  <a:spcAft>
                    <a:spcPts val="0"/>
                  </a:spcAft>
                  <a:buNone/>
                </a:pPr>
                <a:r>
                  <a:t/>
                </a:r>
                <a:endParaRPr sz="2000">
                  <a:solidFill>
                    <a:schemeClr val="dk1"/>
                  </a:solidFill>
                  <a:latin typeface="Microsoft Yahei"/>
                  <a:ea typeface="Microsoft Yahei"/>
                  <a:cs typeface="Microsoft Yahei"/>
                  <a:sym typeface="Microsoft Yahei"/>
                </a:endParaRPr>
              </a:p>
            </p:txBody>
          </p:sp>
          <p:sp>
            <p:nvSpPr>
              <p:cNvPr id="411" name="Google Shape;411;p40"/>
              <p:cNvSpPr/>
              <p:nvPr/>
            </p:nvSpPr>
            <p:spPr>
              <a:xfrm>
                <a:off x="6429265" y="3804053"/>
                <a:ext cx="650469" cy="590243"/>
              </a:xfrm>
              <a:custGeom>
                <a:rect b="b" l="l" r="r" t="t"/>
                <a:pathLst>
                  <a:path extrusionOk="0" h="551629" w="607915">
                    <a:moveTo>
                      <a:pt x="243058" y="416124"/>
                    </a:moveTo>
                    <a:cubicBezTo>
                      <a:pt x="251334" y="416124"/>
                      <a:pt x="258029" y="422695"/>
                      <a:pt x="258029" y="430839"/>
                    </a:cubicBezTo>
                    <a:cubicBezTo>
                      <a:pt x="258122" y="438984"/>
                      <a:pt x="251613" y="445647"/>
                      <a:pt x="243430" y="445740"/>
                    </a:cubicBezTo>
                    <a:cubicBezTo>
                      <a:pt x="237851" y="445832"/>
                      <a:pt x="233016" y="442871"/>
                      <a:pt x="230412" y="438428"/>
                    </a:cubicBezTo>
                    <a:cubicBezTo>
                      <a:pt x="229110" y="436392"/>
                      <a:pt x="228366" y="433894"/>
                      <a:pt x="228366" y="431210"/>
                    </a:cubicBezTo>
                    <a:cubicBezTo>
                      <a:pt x="228273" y="422880"/>
                      <a:pt x="234875" y="416217"/>
                      <a:pt x="243058" y="416124"/>
                    </a:cubicBezTo>
                    <a:close/>
                    <a:moveTo>
                      <a:pt x="551744" y="407129"/>
                    </a:moveTo>
                    <a:lnTo>
                      <a:pt x="531968" y="412505"/>
                    </a:lnTo>
                    <a:cubicBezTo>
                      <a:pt x="531968" y="424277"/>
                      <a:pt x="527511" y="436049"/>
                      <a:pt x="518598" y="445040"/>
                    </a:cubicBezTo>
                    <a:cubicBezTo>
                      <a:pt x="509778" y="453939"/>
                      <a:pt x="497987" y="458388"/>
                      <a:pt x="486381" y="458481"/>
                    </a:cubicBezTo>
                    <a:lnTo>
                      <a:pt x="481089" y="478688"/>
                    </a:lnTo>
                    <a:cubicBezTo>
                      <a:pt x="499751" y="480263"/>
                      <a:pt x="518784" y="473868"/>
                      <a:pt x="533082" y="459593"/>
                    </a:cubicBezTo>
                    <a:cubicBezTo>
                      <a:pt x="547380" y="445318"/>
                      <a:pt x="553694" y="425853"/>
                      <a:pt x="551744" y="407129"/>
                    </a:cubicBezTo>
                    <a:close/>
                    <a:moveTo>
                      <a:pt x="179372" y="401381"/>
                    </a:moveTo>
                    <a:cubicBezTo>
                      <a:pt x="183021" y="400362"/>
                      <a:pt x="187076" y="400733"/>
                      <a:pt x="190690" y="402770"/>
                    </a:cubicBezTo>
                    <a:cubicBezTo>
                      <a:pt x="197827" y="406752"/>
                      <a:pt x="200329" y="415735"/>
                      <a:pt x="196344" y="422865"/>
                    </a:cubicBezTo>
                    <a:cubicBezTo>
                      <a:pt x="192359" y="430089"/>
                      <a:pt x="183369" y="432496"/>
                      <a:pt x="176232" y="428607"/>
                    </a:cubicBezTo>
                    <a:cubicBezTo>
                      <a:pt x="173823" y="427218"/>
                      <a:pt x="171969" y="425366"/>
                      <a:pt x="170671" y="423143"/>
                    </a:cubicBezTo>
                    <a:cubicBezTo>
                      <a:pt x="168076" y="418698"/>
                      <a:pt x="167798" y="413142"/>
                      <a:pt x="170486" y="408326"/>
                    </a:cubicBezTo>
                    <a:cubicBezTo>
                      <a:pt x="172479" y="404807"/>
                      <a:pt x="175722" y="402399"/>
                      <a:pt x="179372" y="401381"/>
                    </a:cubicBezTo>
                    <a:close/>
                    <a:moveTo>
                      <a:pt x="306331" y="400103"/>
                    </a:moveTo>
                    <a:cubicBezTo>
                      <a:pt x="309990" y="401041"/>
                      <a:pt x="313266" y="403358"/>
                      <a:pt x="315310" y="406833"/>
                    </a:cubicBezTo>
                    <a:cubicBezTo>
                      <a:pt x="319585" y="413875"/>
                      <a:pt x="317169" y="423049"/>
                      <a:pt x="310106" y="427126"/>
                    </a:cubicBezTo>
                    <a:cubicBezTo>
                      <a:pt x="303043" y="431296"/>
                      <a:pt x="294029" y="428980"/>
                      <a:pt x="289847" y="421937"/>
                    </a:cubicBezTo>
                    <a:cubicBezTo>
                      <a:pt x="285572" y="414895"/>
                      <a:pt x="287988" y="405813"/>
                      <a:pt x="295051" y="401644"/>
                    </a:cubicBezTo>
                    <a:cubicBezTo>
                      <a:pt x="298629" y="399605"/>
                      <a:pt x="302672" y="399165"/>
                      <a:pt x="306331" y="400103"/>
                    </a:cubicBezTo>
                    <a:close/>
                    <a:moveTo>
                      <a:pt x="485847" y="390456"/>
                    </a:moveTo>
                    <a:cubicBezTo>
                      <a:pt x="480207" y="390467"/>
                      <a:pt x="474590" y="392622"/>
                      <a:pt x="470319" y="396933"/>
                    </a:cubicBezTo>
                    <a:cubicBezTo>
                      <a:pt x="461777" y="405646"/>
                      <a:pt x="461777" y="419550"/>
                      <a:pt x="470412" y="428077"/>
                    </a:cubicBezTo>
                    <a:cubicBezTo>
                      <a:pt x="479046" y="436791"/>
                      <a:pt x="493066" y="436791"/>
                      <a:pt x="501608" y="427985"/>
                    </a:cubicBezTo>
                    <a:cubicBezTo>
                      <a:pt x="510149" y="419364"/>
                      <a:pt x="510149" y="405368"/>
                      <a:pt x="501515" y="396840"/>
                    </a:cubicBezTo>
                    <a:cubicBezTo>
                      <a:pt x="497151" y="392576"/>
                      <a:pt x="491487" y="390444"/>
                      <a:pt x="485847" y="390456"/>
                    </a:cubicBezTo>
                    <a:close/>
                    <a:moveTo>
                      <a:pt x="432810" y="376726"/>
                    </a:moveTo>
                    <a:cubicBezTo>
                      <a:pt x="415169" y="402123"/>
                      <a:pt x="417769" y="437254"/>
                      <a:pt x="440609" y="459871"/>
                    </a:cubicBezTo>
                    <a:cubicBezTo>
                      <a:pt x="445622" y="465062"/>
                      <a:pt x="451564" y="469140"/>
                      <a:pt x="457785" y="472199"/>
                    </a:cubicBezTo>
                    <a:lnTo>
                      <a:pt x="463077" y="452548"/>
                    </a:lnTo>
                    <a:cubicBezTo>
                      <a:pt x="459642" y="450602"/>
                      <a:pt x="456392" y="448099"/>
                      <a:pt x="453607" y="445318"/>
                    </a:cubicBezTo>
                    <a:cubicBezTo>
                      <a:pt x="438473" y="430302"/>
                      <a:pt x="435966" y="407500"/>
                      <a:pt x="445994" y="389888"/>
                    </a:cubicBezTo>
                    <a:close/>
                    <a:moveTo>
                      <a:pt x="143052" y="358214"/>
                    </a:moveTo>
                    <a:cubicBezTo>
                      <a:pt x="146731" y="359153"/>
                      <a:pt x="150051" y="361497"/>
                      <a:pt x="152140" y="365023"/>
                    </a:cubicBezTo>
                    <a:cubicBezTo>
                      <a:pt x="156226" y="372075"/>
                      <a:pt x="153998" y="381169"/>
                      <a:pt x="146940" y="385345"/>
                    </a:cubicBezTo>
                    <a:cubicBezTo>
                      <a:pt x="139883" y="389521"/>
                      <a:pt x="130690" y="387201"/>
                      <a:pt x="126604" y="380149"/>
                    </a:cubicBezTo>
                    <a:cubicBezTo>
                      <a:pt x="122425" y="373003"/>
                      <a:pt x="124747" y="363909"/>
                      <a:pt x="131804" y="359826"/>
                    </a:cubicBezTo>
                    <a:cubicBezTo>
                      <a:pt x="135333" y="357738"/>
                      <a:pt x="139372" y="357274"/>
                      <a:pt x="143052" y="358214"/>
                    </a:cubicBezTo>
                    <a:close/>
                    <a:moveTo>
                      <a:pt x="341949" y="356317"/>
                    </a:moveTo>
                    <a:cubicBezTo>
                      <a:pt x="345611" y="355321"/>
                      <a:pt x="349657" y="355691"/>
                      <a:pt x="353191" y="357637"/>
                    </a:cubicBezTo>
                    <a:cubicBezTo>
                      <a:pt x="360260" y="361622"/>
                      <a:pt x="362771" y="370610"/>
                      <a:pt x="358772" y="377838"/>
                    </a:cubicBezTo>
                    <a:cubicBezTo>
                      <a:pt x="354866" y="384881"/>
                      <a:pt x="345751" y="387475"/>
                      <a:pt x="338589" y="383398"/>
                    </a:cubicBezTo>
                    <a:cubicBezTo>
                      <a:pt x="336078" y="382101"/>
                      <a:pt x="334218" y="380247"/>
                      <a:pt x="333102" y="378023"/>
                    </a:cubicBezTo>
                    <a:cubicBezTo>
                      <a:pt x="330497" y="373576"/>
                      <a:pt x="330311" y="368016"/>
                      <a:pt x="333008" y="363197"/>
                    </a:cubicBezTo>
                    <a:cubicBezTo>
                      <a:pt x="335008" y="359676"/>
                      <a:pt x="338287" y="357313"/>
                      <a:pt x="341949" y="356317"/>
                    </a:cubicBezTo>
                    <a:close/>
                    <a:moveTo>
                      <a:pt x="492439" y="348419"/>
                    </a:moveTo>
                    <a:cubicBezTo>
                      <a:pt x="477700" y="347156"/>
                      <a:pt x="462613" y="350864"/>
                      <a:pt x="449893" y="359485"/>
                    </a:cubicBezTo>
                    <a:lnTo>
                      <a:pt x="462984" y="372647"/>
                    </a:lnTo>
                    <a:cubicBezTo>
                      <a:pt x="480532" y="362636"/>
                      <a:pt x="503465" y="364953"/>
                      <a:pt x="518413" y="379877"/>
                    </a:cubicBezTo>
                    <a:cubicBezTo>
                      <a:pt x="521291" y="382751"/>
                      <a:pt x="523612" y="385809"/>
                      <a:pt x="525655" y="389146"/>
                    </a:cubicBezTo>
                    <a:lnTo>
                      <a:pt x="545059" y="383863"/>
                    </a:lnTo>
                    <a:cubicBezTo>
                      <a:pt x="542088" y="377838"/>
                      <a:pt x="538003" y="372276"/>
                      <a:pt x="532896" y="367178"/>
                    </a:cubicBezTo>
                    <a:cubicBezTo>
                      <a:pt x="521569" y="355916"/>
                      <a:pt x="507178" y="349682"/>
                      <a:pt x="492439" y="348419"/>
                    </a:cubicBezTo>
                    <a:close/>
                    <a:moveTo>
                      <a:pt x="122546" y="298280"/>
                    </a:moveTo>
                    <a:cubicBezTo>
                      <a:pt x="130710" y="298280"/>
                      <a:pt x="137389" y="304862"/>
                      <a:pt x="137574" y="313019"/>
                    </a:cubicBezTo>
                    <a:cubicBezTo>
                      <a:pt x="137667" y="321177"/>
                      <a:pt x="131081" y="327851"/>
                      <a:pt x="122917" y="327944"/>
                    </a:cubicBezTo>
                    <a:cubicBezTo>
                      <a:pt x="117351" y="328129"/>
                      <a:pt x="112527" y="325163"/>
                      <a:pt x="109929" y="320713"/>
                    </a:cubicBezTo>
                    <a:cubicBezTo>
                      <a:pt x="108723" y="318581"/>
                      <a:pt x="107981" y="316078"/>
                      <a:pt x="107981" y="313390"/>
                    </a:cubicBezTo>
                    <a:cubicBezTo>
                      <a:pt x="107888" y="305233"/>
                      <a:pt x="114382" y="298558"/>
                      <a:pt x="122546" y="298280"/>
                    </a:cubicBezTo>
                    <a:close/>
                    <a:moveTo>
                      <a:pt x="245832" y="296467"/>
                    </a:moveTo>
                    <a:cubicBezTo>
                      <a:pt x="237474" y="294243"/>
                      <a:pt x="228745" y="299341"/>
                      <a:pt x="226516" y="307870"/>
                    </a:cubicBezTo>
                    <a:cubicBezTo>
                      <a:pt x="224288" y="316306"/>
                      <a:pt x="229395" y="324927"/>
                      <a:pt x="237938" y="327152"/>
                    </a:cubicBezTo>
                    <a:cubicBezTo>
                      <a:pt x="246389" y="329377"/>
                      <a:pt x="255025" y="324278"/>
                      <a:pt x="257254" y="315750"/>
                    </a:cubicBezTo>
                    <a:cubicBezTo>
                      <a:pt x="259483" y="307221"/>
                      <a:pt x="254282" y="298600"/>
                      <a:pt x="245832" y="296467"/>
                    </a:cubicBezTo>
                    <a:close/>
                    <a:moveTo>
                      <a:pt x="361161" y="296093"/>
                    </a:moveTo>
                    <a:cubicBezTo>
                      <a:pt x="369424" y="296093"/>
                      <a:pt x="376108" y="302669"/>
                      <a:pt x="376108" y="310819"/>
                    </a:cubicBezTo>
                    <a:cubicBezTo>
                      <a:pt x="376108" y="318969"/>
                      <a:pt x="369517" y="325638"/>
                      <a:pt x="361347" y="325730"/>
                    </a:cubicBezTo>
                    <a:cubicBezTo>
                      <a:pt x="355963" y="325730"/>
                      <a:pt x="351135" y="322767"/>
                      <a:pt x="348536" y="318506"/>
                    </a:cubicBezTo>
                    <a:cubicBezTo>
                      <a:pt x="347143" y="316283"/>
                      <a:pt x="346400" y="313783"/>
                      <a:pt x="346400" y="311097"/>
                    </a:cubicBezTo>
                    <a:cubicBezTo>
                      <a:pt x="346400" y="302947"/>
                      <a:pt x="352992" y="296093"/>
                      <a:pt x="361161" y="296093"/>
                    </a:cubicBezTo>
                    <a:close/>
                    <a:moveTo>
                      <a:pt x="478582" y="292282"/>
                    </a:moveTo>
                    <a:lnTo>
                      <a:pt x="494459" y="292282"/>
                    </a:lnTo>
                    <a:cubicBezTo>
                      <a:pt x="500122" y="292282"/>
                      <a:pt x="504672" y="296824"/>
                      <a:pt x="504672" y="302571"/>
                    </a:cubicBezTo>
                    <a:lnTo>
                      <a:pt x="504672" y="317587"/>
                    </a:lnTo>
                    <a:cubicBezTo>
                      <a:pt x="517670" y="320090"/>
                      <a:pt x="530204" y="325188"/>
                      <a:pt x="541438" y="332789"/>
                    </a:cubicBezTo>
                    <a:lnTo>
                      <a:pt x="552208" y="322037"/>
                    </a:lnTo>
                    <a:cubicBezTo>
                      <a:pt x="556201" y="318144"/>
                      <a:pt x="562793" y="318144"/>
                      <a:pt x="566692" y="322037"/>
                    </a:cubicBezTo>
                    <a:lnTo>
                      <a:pt x="578019" y="333160"/>
                    </a:lnTo>
                    <a:cubicBezTo>
                      <a:pt x="581919" y="337146"/>
                      <a:pt x="581919" y="343727"/>
                      <a:pt x="578019" y="347620"/>
                    </a:cubicBezTo>
                    <a:lnTo>
                      <a:pt x="567063" y="358558"/>
                    </a:lnTo>
                    <a:cubicBezTo>
                      <a:pt x="574770" y="369774"/>
                      <a:pt x="579690" y="382287"/>
                      <a:pt x="582197" y="395079"/>
                    </a:cubicBezTo>
                    <a:lnTo>
                      <a:pt x="597795" y="395079"/>
                    </a:lnTo>
                    <a:cubicBezTo>
                      <a:pt x="603366" y="395079"/>
                      <a:pt x="607915" y="399713"/>
                      <a:pt x="607915" y="405368"/>
                    </a:cubicBezTo>
                    <a:lnTo>
                      <a:pt x="607915" y="421218"/>
                    </a:lnTo>
                    <a:cubicBezTo>
                      <a:pt x="607915" y="426872"/>
                      <a:pt x="603366" y="431414"/>
                      <a:pt x="597702" y="431414"/>
                    </a:cubicBezTo>
                    <a:lnTo>
                      <a:pt x="582104" y="431414"/>
                    </a:lnTo>
                    <a:cubicBezTo>
                      <a:pt x="579598" y="444299"/>
                      <a:pt x="574677" y="456812"/>
                      <a:pt x="566971" y="467935"/>
                    </a:cubicBezTo>
                    <a:lnTo>
                      <a:pt x="578112" y="478873"/>
                    </a:lnTo>
                    <a:cubicBezTo>
                      <a:pt x="582104" y="482859"/>
                      <a:pt x="582104" y="489440"/>
                      <a:pt x="578112" y="493333"/>
                    </a:cubicBezTo>
                    <a:lnTo>
                      <a:pt x="566971" y="504642"/>
                    </a:lnTo>
                    <a:cubicBezTo>
                      <a:pt x="562978" y="508535"/>
                      <a:pt x="556479" y="508535"/>
                      <a:pt x="552487" y="504642"/>
                    </a:cubicBezTo>
                    <a:lnTo>
                      <a:pt x="541345" y="493611"/>
                    </a:lnTo>
                    <a:cubicBezTo>
                      <a:pt x="530204" y="501305"/>
                      <a:pt x="517856" y="506310"/>
                      <a:pt x="504950" y="508813"/>
                    </a:cubicBezTo>
                    <a:lnTo>
                      <a:pt x="504950" y="524385"/>
                    </a:lnTo>
                    <a:cubicBezTo>
                      <a:pt x="504950" y="530040"/>
                      <a:pt x="500401" y="534674"/>
                      <a:pt x="494644" y="534674"/>
                    </a:cubicBezTo>
                    <a:lnTo>
                      <a:pt x="478861" y="534674"/>
                    </a:lnTo>
                    <a:cubicBezTo>
                      <a:pt x="473104" y="534674"/>
                      <a:pt x="468555" y="530040"/>
                      <a:pt x="468555" y="524385"/>
                    </a:cubicBezTo>
                    <a:lnTo>
                      <a:pt x="468555" y="508813"/>
                    </a:lnTo>
                    <a:cubicBezTo>
                      <a:pt x="455649" y="506496"/>
                      <a:pt x="443208" y="501397"/>
                      <a:pt x="431881" y="493889"/>
                    </a:cubicBezTo>
                    <a:lnTo>
                      <a:pt x="421018" y="504734"/>
                    </a:lnTo>
                    <a:cubicBezTo>
                      <a:pt x="417026" y="508720"/>
                      <a:pt x="410527" y="508720"/>
                      <a:pt x="406534" y="504734"/>
                    </a:cubicBezTo>
                    <a:lnTo>
                      <a:pt x="395300" y="493611"/>
                    </a:lnTo>
                    <a:cubicBezTo>
                      <a:pt x="391308" y="489625"/>
                      <a:pt x="391308" y="483137"/>
                      <a:pt x="395300" y="479151"/>
                    </a:cubicBezTo>
                    <a:lnTo>
                      <a:pt x="406070" y="468399"/>
                    </a:lnTo>
                    <a:cubicBezTo>
                      <a:pt x="398364" y="457183"/>
                      <a:pt x="393165" y="444669"/>
                      <a:pt x="390658" y="431785"/>
                    </a:cubicBezTo>
                    <a:lnTo>
                      <a:pt x="375617" y="431785"/>
                    </a:lnTo>
                    <a:cubicBezTo>
                      <a:pt x="369861" y="431785"/>
                      <a:pt x="365311" y="427243"/>
                      <a:pt x="365311" y="421589"/>
                    </a:cubicBezTo>
                    <a:lnTo>
                      <a:pt x="365311" y="405738"/>
                    </a:lnTo>
                    <a:cubicBezTo>
                      <a:pt x="365311" y="400084"/>
                      <a:pt x="369861" y="395449"/>
                      <a:pt x="375617" y="395449"/>
                    </a:cubicBezTo>
                    <a:lnTo>
                      <a:pt x="390658" y="395449"/>
                    </a:lnTo>
                    <a:cubicBezTo>
                      <a:pt x="393072" y="382472"/>
                      <a:pt x="398086" y="370052"/>
                      <a:pt x="405792" y="358650"/>
                    </a:cubicBezTo>
                    <a:lnTo>
                      <a:pt x="395114" y="347991"/>
                    </a:lnTo>
                    <a:cubicBezTo>
                      <a:pt x="391215" y="344098"/>
                      <a:pt x="391215" y="337516"/>
                      <a:pt x="395114" y="333531"/>
                    </a:cubicBezTo>
                    <a:lnTo>
                      <a:pt x="406256" y="322315"/>
                    </a:lnTo>
                    <a:cubicBezTo>
                      <a:pt x="410248" y="318329"/>
                      <a:pt x="416840" y="318329"/>
                      <a:pt x="420740" y="322315"/>
                    </a:cubicBezTo>
                    <a:lnTo>
                      <a:pt x="431417" y="332974"/>
                    </a:lnTo>
                    <a:cubicBezTo>
                      <a:pt x="442837" y="325188"/>
                      <a:pt x="455278" y="320090"/>
                      <a:pt x="468276" y="317587"/>
                    </a:cubicBezTo>
                    <a:lnTo>
                      <a:pt x="468276" y="302571"/>
                    </a:lnTo>
                    <a:cubicBezTo>
                      <a:pt x="468276" y="296824"/>
                      <a:pt x="472919" y="292282"/>
                      <a:pt x="478582" y="292282"/>
                    </a:cubicBezTo>
                    <a:close/>
                    <a:moveTo>
                      <a:pt x="134055" y="239316"/>
                    </a:moveTo>
                    <a:cubicBezTo>
                      <a:pt x="137707" y="238297"/>
                      <a:pt x="141764" y="238667"/>
                      <a:pt x="145381" y="240658"/>
                    </a:cubicBezTo>
                    <a:cubicBezTo>
                      <a:pt x="152522" y="244548"/>
                      <a:pt x="155026" y="253623"/>
                      <a:pt x="151038" y="260754"/>
                    </a:cubicBezTo>
                    <a:cubicBezTo>
                      <a:pt x="147050" y="267884"/>
                      <a:pt x="138054" y="270477"/>
                      <a:pt x="130913" y="266403"/>
                    </a:cubicBezTo>
                    <a:cubicBezTo>
                      <a:pt x="128409" y="265199"/>
                      <a:pt x="126554" y="263347"/>
                      <a:pt x="125349" y="261124"/>
                    </a:cubicBezTo>
                    <a:cubicBezTo>
                      <a:pt x="122752" y="256679"/>
                      <a:pt x="122566" y="251030"/>
                      <a:pt x="125163" y="246307"/>
                    </a:cubicBezTo>
                    <a:cubicBezTo>
                      <a:pt x="127157" y="242742"/>
                      <a:pt x="130403" y="240334"/>
                      <a:pt x="134055" y="239316"/>
                    </a:cubicBezTo>
                    <a:close/>
                    <a:moveTo>
                      <a:pt x="348433" y="237404"/>
                    </a:moveTo>
                    <a:cubicBezTo>
                      <a:pt x="351857" y="238435"/>
                      <a:pt x="354899" y="240706"/>
                      <a:pt x="356802" y="243997"/>
                    </a:cubicBezTo>
                    <a:cubicBezTo>
                      <a:pt x="360795" y="250486"/>
                      <a:pt x="358938" y="259015"/>
                      <a:pt x="352438" y="263280"/>
                    </a:cubicBezTo>
                    <a:lnTo>
                      <a:pt x="277405" y="315935"/>
                    </a:lnTo>
                    <a:cubicBezTo>
                      <a:pt x="276198" y="326781"/>
                      <a:pt x="270162" y="336886"/>
                      <a:pt x="259947" y="343005"/>
                    </a:cubicBezTo>
                    <a:cubicBezTo>
                      <a:pt x="242767" y="353109"/>
                      <a:pt x="220573" y="347454"/>
                      <a:pt x="210451" y="330211"/>
                    </a:cubicBezTo>
                    <a:cubicBezTo>
                      <a:pt x="200329" y="313061"/>
                      <a:pt x="205994" y="290905"/>
                      <a:pt x="223173" y="280800"/>
                    </a:cubicBezTo>
                    <a:cubicBezTo>
                      <a:pt x="233388" y="274867"/>
                      <a:pt x="245275" y="274404"/>
                      <a:pt x="255397" y="278576"/>
                    </a:cubicBezTo>
                    <a:lnTo>
                      <a:pt x="337765" y="238250"/>
                    </a:lnTo>
                    <a:cubicBezTo>
                      <a:pt x="341201" y="236581"/>
                      <a:pt x="345009" y="236372"/>
                      <a:pt x="348433" y="237404"/>
                    </a:cubicBezTo>
                    <a:close/>
                    <a:moveTo>
                      <a:pt x="185407" y="194979"/>
                    </a:moveTo>
                    <a:cubicBezTo>
                      <a:pt x="189082" y="195929"/>
                      <a:pt x="192398" y="198267"/>
                      <a:pt x="194484" y="201787"/>
                    </a:cubicBezTo>
                    <a:cubicBezTo>
                      <a:pt x="198565" y="208825"/>
                      <a:pt x="196247" y="217809"/>
                      <a:pt x="189290" y="222070"/>
                    </a:cubicBezTo>
                    <a:lnTo>
                      <a:pt x="189198" y="222070"/>
                    </a:lnTo>
                    <a:cubicBezTo>
                      <a:pt x="189012" y="222070"/>
                      <a:pt x="189012" y="222162"/>
                      <a:pt x="188919" y="222162"/>
                    </a:cubicBezTo>
                    <a:lnTo>
                      <a:pt x="188827" y="222255"/>
                    </a:lnTo>
                    <a:cubicBezTo>
                      <a:pt x="181778" y="226515"/>
                      <a:pt x="172689" y="224107"/>
                      <a:pt x="168515" y="216976"/>
                    </a:cubicBezTo>
                    <a:cubicBezTo>
                      <a:pt x="164341" y="209937"/>
                      <a:pt x="166660" y="200953"/>
                      <a:pt x="173709" y="196693"/>
                    </a:cubicBezTo>
                    <a:cubicBezTo>
                      <a:pt x="173802" y="196693"/>
                      <a:pt x="173802" y="196600"/>
                      <a:pt x="173987" y="196600"/>
                    </a:cubicBezTo>
                    <a:cubicBezTo>
                      <a:pt x="174080" y="196600"/>
                      <a:pt x="174173" y="196507"/>
                      <a:pt x="174173" y="196507"/>
                    </a:cubicBezTo>
                    <a:cubicBezTo>
                      <a:pt x="177697" y="194470"/>
                      <a:pt x="181732" y="194030"/>
                      <a:pt x="185407" y="194979"/>
                    </a:cubicBezTo>
                    <a:close/>
                    <a:moveTo>
                      <a:pt x="296864" y="194030"/>
                    </a:moveTo>
                    <a:cubicBezTo>
                      <a:pt x="300521" y="193020"/>
                      <a:pt x="304585" y="193415"/>
                      <a:pt x="308161" y="195456"/>
                    </a:cubicBezTo>
                    <a:cubicBezTo>
                      <a:pt x="315220" y="199447"/>
                      <a:pt x="317820" y="208448"/>
                      <a:pt x="313734" y="215593"/>
                    </a:cubicBezTo>
                    <a:cubicBezTo>
                      <a:pt x="309740" y="222646"/>
                      <a:pt x="300730" y="225244"/>
                      <a:pt x="293578" y="221161"/>
                    </a:cubicBezTo>
                    <a:cubicBezTo>
                      <a:pt x="291164" y="219955"/>
                      <a:pt x="289306" y="218006"/>
                      <a:pt x="288099" y="215872"/>
                    </a:cubicBezTo>
                    <a:cubicBezTo>
                      <a:pt x="285498" y="211417"/>
                      <a:pt x="285219" y="205850"/>
                      <a:pt x="288006" y="201024"/>
                    </a:cubicBezTo>
                    <a:cubicBezTo>
                      <a:pt x="289956" y="197452"/>
                      <a:pt x="293207" y="195039"/>
                      <a:pt x="296864" y="194030"/>
                    </a:cubicBezTo>
                    <a:close/>
                    <a:moveTo>
                      <a:pt x="240930" y="178059"/>
                    </a:moveTo>
                    <a:cubicBezTo>
                      <a:pt x="249200" y="177966"/>
                      <a:pt x="255890" y="184646"/>
                      <a:pt x="255890" y="192809"/>
                    </a:cubicBezTo>
                    <a:cubicBezTo>
                      <a:pt x="256076" y="201066"/>
                      <a:pt x="249386" y="207652"/>
                      <a:pt x="241209" y="207745"/>
                    </a:cubicBezTo>
                    <a:cubicBezTo>
                      <a:pt x="235727" y="207745"/>
                      <a:pt x="230895" y="204777"/>
                      <a:pt x="228200" y="200324"/>
                    </a:cubicBezTo>
                    <a:cubicBezTo>
                      <a:pt x="226900" y="198097"/>
                      <a:pt x="226156" y="195592"/>
                      <a:pt x="226156" y="192902"/>
                    </a:cubicBezTo>
                    <a:cubicBezTo>
                      <a:pt x="226156" y="184738"/>
                      <a:pt x="232754" y="178059"/>
                      <a:pt x="240930" y="178059"/>
                    </a:cubicBezTo>
                    <a:close/>
                    <a:moveTo>
                      <a:pt x="205545" y="0"/>
                    </a:moveTo>
                    <a:lnTo>
                      <a:pt x="277402" y="0"/>
                    </a:lnTo>
                    <a:cubicBezTo>
                      <a:pt x="283901" y="0"/>
                      <a:pt x="289100" y="5191"/>
                      <a:pt x="289100" y="11587"/>
                    </a:cubicBezTo>
                    <a:lnTo>
                      <a:pt x="289100" y="41527"/>
                    </a:lnTo>
                    <a:cubicBezTo>
                      <a:pt x="289100" y="47923"/>
                      <a:pt x="283901" y="53114"/>
                      <a:pt x="277402" y="53114"/>
                    </a:cubicBezTo>
                    <a:lnTo>
                      <a:pt x="269047" y="53114"/>
                    </a:lnTo>
                    <a:lnTo>
                      <a:pt x="269047" y="74156"/>
                    </a:lnTo>
                    <a:cubicBezTo>
                      <a:pt x="313331" y="79347"/>
                      <a:pt x="355758" y="96588"/>
                      <a:pt x="391223" y="124767"/>
                    </a:cubicBezTo>
                    <a:lnTo>
                      <a:pt x="407563" y="108453"/>
                    </a:lnTo>
                    <a:lnTo>
                      <a:pt x="392894" y="93900"/>
                    </a:lnTo>
                    <a:lnTo>
                      <a:pt x="405706" y="81201"/>
                    </a:lnTo>
                    <a:cubicBezTo>
                      <a:pt x="419446" y="67482"/>
                      <a:pt x="441727" y="67482"/>
                      <a:pt x="455468" y="81201"/>
                    </a:cubicBezTo>
                    <a:lnTo>
                      <a:pt x="473014" y="98720"/>
                    </a:lnTo>
                    <a:cubicBezTo>
                      <a:pt x="486754" y="112439"/>
                      <a:pt x="486754" y="134686"/>
                      <a:pt x="473014" y="148404"/>
                    </a:cubicBezTo>
                    <a:lnTo>
                      <a:pt x="460295" y="161104"/>
                    </a:lnTo>
                    <a:lnTo>
                      <a:pt x="445441" y="146272"/>
                    </a:lnTo>
                    <a:lnTo>
                      <a:pt x="429101" y="162587"/>
                    </a:lnTo>
                    <a:cubicBezTo>
                      <a:pt x="436157" y="171393"/>
                      <a:pt x="442656" y="180662"/>
                      <a:pt x="448505" y="190673"/>
                    </a:cubicBezTo>
                    <a:cubicBezTo>
                      <a:pt x="462987" y="215144"/>
                      <a:pt x="472550" y="241192"/>
                      <a:pt x="477470" y="267702"/>
                    </a:cubicBezTo>
                    <a:lnTo>
                      <a:pt x="475892" y="267702"/>
                    </a:lnTo>
                    <a:cubicBezTo>
                      <a:pt x="458067" y="267702"/>
                      <a:pt x="443398" y="282163"/>
                      <a:pt x="443213" y="299960"/>
                    </a:cubicBezTo>
                    <a:cubicBezTo>
                      <a:pt x="441170" y="300702"/>
                      <a:pt x="439221" y="301536"/>
                      <a:pt x="437271" y="302370"/>
                    </a:cubicBezTo>
                    <a:cubicBezTo>
                      <a:pt x="433743" y="299033"/>
                      <a:pt x="429565" y="296623"/>
                      <a:pt x="425109" y="294955"/>
                    </a:cubicBezTo>
                    <a:cubicBezTo>
                      <a:pt x="422788" y="268907"/>
                      <a:pt x="414711" y="242953"/>
                      <a:pt x="400600" y="218852"/>
                    </a:cubicBezTo>
                    <a:cubicBezTo>
                      <a:pt x="349074" y="131349"/>
                      <a:pt x="235996" y="101964"/>
                      <a:pt x="148356" y="153317"/>
                    </a:cubicBezTo>
                    <a:cubicBezTo>
                      <a:pt x="60716" y="204763"/>
                      <a:pt x="31194" y="317757"/>
                      <a:pt x="82719" y="405261"/>
                    </a:cubicBezTo>
                    <a:cubicBezTo>
                      <a:pt x="134245" y="492765"/>
                      <a:pt x="247323" y="522149"/>
                      <a:pt x="334963" y="470704"/>
                    </a:cubicBezTo>
                    <a:cubicBezTo>
                      <a:pt x="343504" y="465698"/>
                      <a:pt x="351581" y="459951"/>
                      <a:pt x="359101" y="453833"/>
                    </a:cubicBezTo>
                    <a:cubicBezTo>
                      <a:pt x="363371" y="455872"/>
                      <a:pt x="368013" y="457170"/>
                      <a:pt x="373027" y="457170"/>
                    </a:cubicBezTo>
                    <a:cubicBezTo>
                      <a:pt x="373769" y="459117"/>
                      <a:pt x="374605" y="461063"/>
                      <a:pt x="375440" y="463103"/>
                    </a:cubicBezTo>
                    <a:cubicBezTo>
                      <a:pt x="369499" y="469220"/>
                      <a:pt x="366156" y="477285"/>
                      <a:pt x="366156" y="485906"/>
                    </a:cubicBezTo>
                    <a:cubicBezTo>
                      <a:pt x="366156" y="494711"/>
                      <a:pt x="369499" y="502869"/>
                      <a:pt x="375719" y="509079"/>
                    </a:cubicBezTo>
                    <a:lnTo>
                      <a:pt x="376740" y="510006"/>
                    </a:lnTo>
                    <a:cubicBezTo>
                      <a:pt x="372284" y="512972"/>
                      <a:pt x="367828" y="515939"/>
                      <a:pt x="363093" y="518719"/>
                    </a:cubicBezTo>
                    <a:cubicBezTo>
                      <a:pt x="248994" y="585552"/>
                      <a:pt x="101565" y="547362"/>
                      <a:pt x="34536" y="433440"/>
                    </a:cubicBezTo>
                    <a:cubicBezTo>
                      <a:pt x="-17083" y="345566"/>
                      <a:pt x="-6035" y="238040"/>
                      <a:pt x="54032" y="162587"/>
                    </a:cubicBezTo>
                    <a:lnTo>
                      <a:pt x="37692" y="146180"/>
                    </a:lnTo>
                    <a:lnTo>
                      <a:pt x="23024" y="160733"/>
                    </a:lnTo>
                    <a:lnTo>
                      <a:pt x="10305" y="148126"/>
                    </a:lnTo>
                    <a:cubicBezTo>
                      <a:pt x="-3435" y="134407"/>
                      <a:pt x="-3435" y="112161"/>
                      <a:pt x="10305" y="98442"/>
                    </a:cubicBezTo>
                    <a:lnTo>
                      <a:pt x="27851" y="80923"/>
                    </a:lnTo>
                    <a:cubicBezTo>
                      <a:pt x="41591" y="67204"/>
                      <a:pt x="63873" y="67204"/>
                      <a:pt x="77613" y="80923"/>
                    </a:cubicBezTo>
                    <a:lnTo>
                      <a:pt x="90425" y="93529"/>
                    </a:lnTo>
                    <a:lnTo>
                      <a:pt x="75571" y="108360"/>
                    </a:lnTo>
                    <a:lnTo>
                      <a:pt x="91910" y="124675"/>
                    </a:lnTo>
                    <a:cubicBezTo>
                      <a:pt x="100637" y="117630"/>
                      <a:pt x="109921" y="111048"/>
                      <a:pt x="119948" y="105301"/>
                    </a:cubicBezTo>
                    <a:cubicBezTo>
                      <a:pt x="150213" y="87597"/>
                      <a:pt x="182614" y="77308"/>
                      <a:pt x="215386" y="73785"/>
                    </a:cubicBezTo>
                    <a:lnTo>
                      <a:pt x="215386" y="53022"/>
                    </a:lnTo>
                    <a:lnTo>
                      <a:pt x="205545" y="53022"/>
                    </a:lnTo>
                    <a:cubicBezTo>
                      <a:pt x="199046" y="53022"/>
                      <a:pt x="193847" y="47831"/>
                      <a:pt x="193847" y="41342"/>
                    </a:cubicBezTo>
                    <a:lnTo>
                      <a:pt x="193847" y="11587"/>
                    </a:lnTo>
                    <a:cubicBezTo>
                      <a:pt x="193847" y="5191"/>
                      <a:pt x="199046" y="0"/>
                      <a:pt x="205545" y="0"/>
                    </a:cubicBezTo>
                    <a:close/>
                  </a:path>
                </a:pathLst>
              </a:custGeom>
              <a:solidFill>
                <a:srgbClr val="F69F6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Microsoft Yahei"/>
                  <a:ea typeface="Microsoft Yahei"/>
                  <a:cs typeface="Microsoft Yahei"/>
                  <a:sym typeface="Microsoft Yahei"/>
                </a:endParaRPr>
              </a:p>
            </p:txBody>
          </p:sp>
        </p:grpSp>
        <p:sp>
          <p:nvSpPr>
            <p:cNvPr id="412" name="Google Shape;412;p40"/>
            <p:cNvSpPr txBox="1"/>
            <p:nvPr/>
          </p:nvSpPr>
          <p:spPr>
            <a:xfrm>
              <a:off x="3363406" y="1515993"/>
              <a:ext cx="1600500" cy="2847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C0C0C"/>
                </a:buClr>
                <a:buSzPts val="1400"/>
                <a:buFont typeface="Microsoft Yahei"/>
                <a:buNone/>
              </a:pPr>
              <a:r>
                <a:rPr b="1" lang="zh-TW">
                  <a:solidFill>
                    <a:srgbClr val="0C0C0C"/>
                  </a:solidFill>
                  <a:latin typeface="Microsoft Yahei"/>
                  <a:ea typeface="Microsoft Yahei"/>
                  <a:cs typeface="Microsoft Yahei"/>
                  <a:sym typeface="Microsoft Yahei"/>
                </a:rPr>
                <a:t>LncRRIsearch</a:t>
              </a:r>
              <a:endParaRPr sz="1100"/>
            </a:p>
          </p:txBody>
        </p:sp>
        <p:sp>
          <p:nvSpPr>
            <p:cNvPr id="413" name="Google Shape;413;p40"/>
            <p:cNvSpPr txBox="1"/>
            <p:nvPr/>
          </p:nvSpPr>
          <p:spPr>
            <a:xfrm>
              <a:off x="4699258" y="3593427"/>
              <a:ext cx="16005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C0C0C"/>
                </a:buClr>
                <a:buSzPts val="1400"/>
                <a:buFont typeface="Microsoft Yahei"/>
                <a:buNone/>
              </a:pPr>
              <a:r>
                <a:rPr b="1" lang="zh-TW">
                  <a:solidFill>
                    <a:srgbClr val="0C0C0C"/>
                  </a:solidFill>
                  <a:latin typeface="Microsoft Yahei"/>
                  <a:ea typeface="Microsoft Yahei"/>
                  <a:cs typeface="Microsoft Yahei"/>
                  <a:sym typeface="Microsoft Yahei"/>
                </a:rPr>
                <a:t>LncTarD</a:t>
              </a:r>
              <a:endParaRPr sz="1100"/>
            </a:p>
          </p:txBody>
        </p:sp>
        <p:sp>
          <p:nvSpPr>
            <p:cNvPr id="414" name="Google Shape;414;p40"/>
            <p:cNvSpPr txBox="1"/>
            <p:nvPr/>
          </p:nvSpPr>
          <p:spPr>
            <a:xfrm>
              <a:off x="5570786" y="1516044"/>
              <a:ext cx="16005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C0C0C"/>
                </a:buClr>
                <a:buSzPts val="1400"/>
                <a:buFont typeface="Microsoft Yahei"/>
                <a:buNone/>
              </a:pPr>
              <a:r>
                <a:rPr b="1" lang="zh-TW">
                  <a:solidFill>
                    <a:srgbClr val="0C0C0C"/>
                  </a:solidFill>
                  <a:latin typeface="Microsoft Yahei"/>
                  <a:ea typeface="Microsoft Yahei"/>
                  <a:cs typeface="Microsoft Yahei"/>
                  <a:sym typeface="Microsoft Yahei"/>
                </a:rPr>
                <a:t>NPInter</a:t>
              </a:r>
              <a:endParaRPr sz="1100"/>
            </a:p>
          </p:txBody>
        </p:sp>
        <p:sp>
          <p:nvSpPr>
            <p:cNvPr id="415" name="Google Shape;415;p40"/>
            <p:cNvSpPr txBox="1"/>
            <p:nvPr/>
          </p:nvSpPr>
          <p:spPr>
            <a:xfrm>
              <a:off x="2459758" y="3589514"/>
              <a:ext cx="1600500" cy="2847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C0C0C"/>
                </a:buClr>
                <a:buSzPts val="1400"/>
                <a:buFont typeface="Microsoft Yahei"/>
                <a:buNone/>
              </a:pPr>
              <a:r>
                <a:rPr b="1" lang="zh-TW">
                  <a:solidFill>
                    <a:srgbClr val="0C0C0C"/>
                  </a:solidFill>
                  <a:latin typeface="Microsoft Yahei"/>
                  <a:ea typeface="Microsoft Yahei"/>
                  <a:cs typeface="Microsoft Yahei"/>
                  <a:sym typeface="Microsoft Yahei"/>
                </a:rPr>
                <a:t>LncRNA2Target</a:t>
              </a:r>
              <a:endParaRPr sz="1100"/>
            </a:p>
          </p:txBody>
        </p:sp>
      </p:grpSp>
      <p:sp>
        <p:nvSpPr>
          <p:cNvPr id="416" name="Google Shape;416;p40"/>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zh-TW" sz="1800">
                <a:solidFill>
                  <a:srgbClr val="262626"/>
                </a:solidFill>
              </a:rPr>
              <a:t>       Database</a:t>
            </a:r>
            <a:endParaRPr b="1" sz="1800"/>
          </a:p>
        </p:txBody>
      </p:sp>
      <p:sp>
        <p:nvSpPr>
          <p:cNvPr id="417" name="Google Shape;417;p40"/>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sp>
        <p:nvSpPr>
          <p:cNvPr id="418" name="Google Shape;418;p40"/>
          <p:cNvSpPr txBox="1"/>
          <p:nvPr/>
        </p:nvSpPr>
        <p:spPr>
          <a:xfrm>
            <a:off x="6143975" y="1025925"/>
            <a:ext cx="2099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zh-TW" sz="1200">
                <a:solidFill>
                  <a:srgbClr val="134F5C"/>
                </a:solidFill>
                <a:highlight>
                  <a:srgbClr val="FFFFFF"/>
                </a:highlight>
              </a:rPr>
              <a:t>Pro: </a:t>
            </a:r>
            <a:r>
              <a:rPr b="1" lang="zh-TW" sz="1200">
                <a:solidFill>
                  <a:srgbClr val="134F5C"/>
                </a:solidFill>
                <a:highlight>
                  <a:srgbClr val="FFFFFF"/>
                </a:highlight>
              </a:rPr>
              <a:t>The interaction annotation of lncRNAs</a:t>
            </a:r>
            <a:endParaRPr b="1" sz="1200">
              <a:solidFill>
                <a:srgbClr val="134F5C"/>
              </a:solidFill>
            </a:endParaRPr>
          </a:p>
        </p:txBody>
      </p:sp>
      <p:sp>
        <p:nvSpPr>
          <p:cNvPr id="419" name="Google Shape;419;p40"/>
          <p:cNvSpPr txBox="1"/>
          <p:nvPr/>
        </p:nvSpPr>
        <p:spPr>
          <a:xfrm>
            <a:off x="5409075" y="2032575"/>
            <a:ext cx="31773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zh-TW" sz="1200">
                <a:solidFill>
                  <a:srgbClr val="980000"/>
                </a:solidFill>
                <a:highlight>
                  <a:srgbClr val="FFFFFF"/>
                </a:highlight>
              </a:rPr>
              <a:t>Con</a:t>
            </a:r>
            <a:r>
              <a:rPr b="1" lang="zh-TW" sz="1200">
                <a:solidFill>
                  <a:srgbClr val="980000"/>
                </a:solidFill>
                <a:highlight>
                  <a:srgbClr val="FFFFFF"/>
                </a:highlight>
              </a:rPr>
              <a:t>: </a:t>
            </a:r>
            <a:r>
              <a:rPr b="1" lang="zh-TW" sz="1200">
                <a:solidFill>
                  <a:srgbClr val="980000"/>
                </a:solidFill>
                <a:highlight>
                  <a:srgbClr val="FFFFFF"/>
                </a:highlight>
              </a:rPr>
              <a:t>lack detailed and intensive downstream analyses for individual interaction relationships, which is not enough to fully understand the lncRNAs’ mechanisms of action in cancer.</a:t>
            </a:r>
            <a:endParaRPr b="1" sz="1200">
              <a:solidFill>
                <a:srgbClr val="980000"/>
              </a:solidFill>
            </a:endParaRPr>
          </a:p>
        </p:txBody>
      </p:sp>
      <p:grpSp>
        <p:nvGrpSpPr>
          <p:cNvPr id="420" name="Google Shape;420;p40"/>
          <p:cNvGrpSpPr/>
          <p:nvPr/>
        </p:nvGrpSpPr>
        <p:grpSpPr>
          <a:xfrm>
            <a:off x="2023745" y="3465112"/>
            <a:ext cx="3381064" cy="1379799"/>
            <a:chOff x="2099945" y="3617512"/>
            <a:chExt cx="3381064" cy="1379799"/>
          </a:xfrm>
        </p:grpSpPr>
        <p:grpSp>
          <p:nvGrpSpPr>
            <p:cNvPr id="421" name="Google Shape;421;p40"/>
            <p:cNvGrpSpPr/>
            <p:nvPr/>
          </p:nvGrpSpPr>
          <p:grpSpPr>
            <a:xfrm>
              <a:off x="2288388" y="3859840"/>
              <a:ext cx="1412057" cy="1055414"/>
              <a:chOff x="4705450" y="2382686"/>
              <a:chExt cx="1882742" cy="1407219"/>
            </a:xfrm>
          </p:grpSpPr>
          <p:sp>
            <p:nvSpPr>
              <p:cNvPr id="422" name="Google Shape;422;p40"/>
              <p:cNvSpPr/>
              <p:nvPr/>
            </p:nvSpPr>
            <p:spPr>
              <a:xfrm>
                <a:off x="4916241" y="2519327"/>
                <a:ext cx="1270578" cy="1270578"/>
              </a:xfrm>
              <a:custGeom>
                <a:rect b="b" l="l" r="r" t="t"/>
                <a:pathLst>
                  <a:path extrusionOk="0" h="19331" w="19331">
                    <a:moveTo>
                      <a:pt x="424" y="12487"/>
                    </a:moveTo>
                    <a:cubicBezTo>
                      <a:pt x="1982" y="17591"/>
                      <a:pt x="7383" y="20465"/>
                      <a:pt x="12487" y="18906"/>
                    </a:cubicBezTo>
                    <a:cubicBezTo>
                      <a:pt x="17591" y="17348"/>
                      <a:pt x="20465" y="11947"/>
                      <a:pt x="18907" y="6843"/>
                    </a:cubicBezTo>
                    <a:cubicBezTo>
                      <a:pt x="17348" y="1739"/>
                      <a:pt x="11947" y="-1135"/>
                      <a:pt x="6843" y="423"/>
                    </a:cubicBezTo>
                    <a:cubicBezTo>
                      <a:pt x="1739" y="1982"/>
                      <a:pt x="-1135" y="7383"/>
                      <a:pt x="424" y="12487"/>
                    </a:cubicBezTo>
                    <a:close/>
                  </a:path>
                </a:pathLst>
              </a:custGeom>
              <a:solidFill>
                <a:schemeClr val="lt1"/>
              </a:solidFill>
              <a:ln cap="flat" cmpd="sng" w="57150">
                <a:solidFill>
                  <a:srgbClr val="F69F64"/>
                </a:solidFill>
                <a:prstDash val="solid"/>
                <a:miter lim="4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4200">
                  <a:solidFill>
                    <a:schemeClr val="dk1"/>
                  </a:solidFill>
                  <a:latin typeface="Microsoft Yahei"/>
                  <a:ea typeface="Microsoft Yahei"/>
                  <a:cs typeface="Microsoft Yahei"/>
                  <a:sym typeface="Microsoft Yahei"/>
                </a:endParaRPr>
              </a:p>
            </p:txBody>
          </p:sp>
          <p:sp>
            <p:nvSpPr>
              <p:cNvPr id="423" name="Google Shape;423;p40"/>
              <p:cNvSpPr/>
              <p:nvPr/>
            </p:nvSpPr>
            <p:spPr>
              <a:xfrm rot="3698462">
                <a:off x="5729988" y="2729424"/>
                <a:ext cx="975860" cy="314799"/>
              </a:xfrm>
              <a:custGeom>
                <a:rect b="b" l="l" r="r" t="t"/>
                <a:pathLst>
                  <a:path extrusionOk="0" h="314795" w="975848">
                    <a:moveTo>
                      <a:pt x="0" y="149385"/>
                    </a:moveTo>
                    <a:cubicBezTo>
                      <a:pt x="257462" y="-57104"/>
                      <a:pt x="619926" y="-45243"/>
                      <a:pt x="864937" y="158450"/>
                    </a:cubicBezTo>
                    <a:lnTo>
                      <a:pt x="924973" y="219597"/>
                    </a:lnTo>
                    <a:lnTo>
                      <a:pt x="975848" y="178794"/>
                    </a:lnTo>
                    <a:cubicBezTo>
                      <a:pt x="975848" y="178794"/>
                      <a:pt x="974187" y="314795"/>
                      <a:pt x="974187" y="314795"/>
                    </a:cubicBezTo>
                    <a:lnTo>
                      <a:pt x="843952" y="284579"/>
                    </a:lnTo>
                    <a:lnTo>
                      <a:pt x="888821" y="248593"/>
                    </a:lnTo>
                    <a:lnTo>
                      <a:pt x="834288" y="192905"/>
                    </a:lnTo>
                    <a:cubicBezTo>
                      <a:pt x="604181" y="862"/>
                      <a:pt x="269004" y="-6881"/>
                      <a:pt x="29041" y="185585"/>
                    </a:cubicBezTo>
                    <a:close/>
                  </a:path>
                </a:pathLst>
              </a:custGeom>
              <a:solidFill>
                <a:srgbClr val="F69F64"/>
              </a:solidFill>
              <a:ln>
                <a:noFill/>
              </a:ln>
            </p:spPr>
            <p:txBody>
              <a:bodyPr anchorCtr="0" anchor="ctr" bIns="34275" lIns="68575" spcFirstLastPara="1" rIns="68575" wrap="square" tIns="34275">
                <a:noAutofit/>
              </a:bodyPr>
              <a:lstStyle/>
              <a:p>
                <a:pPr indent="0" lvl="0" marL="0" marR="0" rtl="0" algn="ctr">
                  <a:lnSpc>
                    <a:spcPct val="80000"/>
                  </a:lnSpc>
                  <a:spcBef>
                    <a:spcPts val="0"/>
                  </a:spcBef>
                  <a:spcAft>
                    <a:spcPts val="0"/>
                  </a:spcAft>
                  <a:buNone/>
                </a:pPr>
                <a:r>
                  <a:t/>
                </a:r>
                <a:endParaRPr sz="2300">
                  <a:solidFill>
                    <a:schemeClr val="dk1"/>
                  </a:solidFill>
                  <a:latin typeface="Microsoft Yahei"/>
                  <a:ea typeface="Microsoft Yahei"/>
                  <a:cs typeface="Microsoft Yahei"/>
                  <a:sym typeface="Microsoft Yahei"/>
                </a:endParaRPr>
              </a:p>
            </p:txBody>
          </p:sp>
          <p:sp>
            <p:nvSpPr>
              <p:cNvPr id="424" name="Google Shape;424;p40"/>
              <p:cNvSpPr/>
              <p:nvPr/>
            </p:nvSpPr>
            <p:spPr>
              <a:xfrm>
                <a:off x="4705450" y="2609632"/>
                <a:ext cx="212388" cy="212399"/>
              </a:xfrm>
              <a:custGeom>
                <a:rect b="b" l="l" r="r" t="t"/>
                <a:pathLst>
                  <a:path extrusionOk="0" h="19331" w="19330">
                    <a:moveTo>
                      <a:pt x="424" y="12487"/>
                    </a:moveTo>
                    <a:cubicBezTo>
                      <a:pt x="1982" y="17591"/>
                      <a:pt x="7383" y="20465"/>
                      <a:pt x="12487" y="18907"/>
                    </a:cubicBezTo>
                    <a:cubicBezTo>
                      <a:pt x="17591" y="17348"/>
                      <a:pt x="20465" y="11947"/>
                      <a:pt x="18906" y="6843"/>
                    </a:cubicBezTo>
                    <a:cubicBezTo>
                      <a:pt x="17348" y="1739"/>
                      <a:pt x="11947" y="-1135"/>
                      <a:pt x="6843" y="424"/>
                    </a:cubicBezTo>
                    <a:cubicBezTo>
                      <a:pt x="1739" y="1982"/>
                      <a:pt x="-1135" y="7383"/>
                      <a:pt x="424" y="12487"/>
                    </a:cubicBezTo>
                    <a:close/>
                  </a:path>
                </a:pathLst>
              </a:custGeom>
              <a:gradFill>
                <a:gsLst>
                  <a:gs pos="0">
                    <a:srgbClr val="F69F64"/>
                  </a:gs>
                  <a:gs pos="5000">
                    <a:srgbClr val="F69F64"/>
                  </a:gs>
                  <a:gs pos="79000">
                    <a:srgbClr val="F9BB91"/>
                  </a:gs>
                  <a:gs pos="100000">
                    <a:srgbClr val="FFCCCC"/>
                  </a:gs>
                </a:gsLst>
                <a:lin ang="5400012" scaled="0"/>
              </a:gradFill>
              <a:ln>
                <a:noFill/>
              </a:ln>
            </p:spPr>
            <p:txBody>
              <a:bodyPr anchorCtr="0" anchor="ctr" bIns="34275" lIns="68575" spcFirstLastPara="1" rIns="68575" wrap="square" tIns="34275">
                <a:noAutofit/>
              </a:bodyPr>
              <a:lstStyle/>
              <a:p>
                <a:pPr indent="0" lvl="0" marL="0" marR="0" rtl="0" algn="ctr">
                  <a:lnSpc>
                    <a:spcPct val="80000"/>
                  </a:lnSpc>
                  <a:spcBef>
                    <a:spcPts val="0"/>
                  </a:spcBef>
                  <a:spcAft>
                    <a:spcPts val="0"/>
                  </a:spcAft>
                  <a:buNone/>
                </a:pPr>
                <a:r>
                  <a:t/>
                </a:r>
                <a:endParaRPr sz="1100">
                  <a:solidFill>
                    <a:schemeClr val="dk1"/>
                  </a:solidFill>
                  <a:latin typeface="Microsoft Yahei"/>
                  <a:ea typeface="Microsoft Yahei"/>
                  <a:cs typeface="Microsoft Yahei"/>
                  <a:sym typeface="Microsoft Yahei"/>
                </a:endParaRPr>
              </a:p>
            </p:txBody>
          </p:sp>
          <p:sp>
            <p:nvSpPr>
              <p:cNvPr id="425" name="Google Shape;425;p40"/>
              <p:cNvSpPr/>
              <p:nvPr/>
            </p:nvSpPr>
            <p:spPr>
              <a:xfrm>
                <a:off x="5226568" y="2830096"/>
                <a:ext cx="649938" cy="649034"/>
              </a:xfrm>
              <a:custGeom>
                <a:rect b="b" l="l" r="r" t="t"/>
                <a:pathLst>
                  <a:path extrusionOk="0" h="6126" w="6126">
                    <a:moveTo>
                      <a:pt x="3063" y="0"/>
                    </a:moveTo>
                    <a:cubicBezTo>
                      <a:pt x="1374" y="0"/>
                      <a:pt x="0" y="1374"/>
                      <a:pt x="0" y="3063"/>
                    </a:cubicBezTo>
                    <a:cubicBezTo>
                      <a:pt x="0" y="4752"/>
                      <a:pt x="1374" y="6126"/>
                      <a:pt x="3063" y="6126"/>
                    </a:cubicBezTo>
                    <a:cubicBezTo>
                      <a:pt x="4752" y="6126"/>
                      <a:pt x="6126" y="4752"/>
                      <a:pt x="6126" y="3063"/>
                    </a:cubicBezTo>
                    <a:cubicBezTo>
                      <a:pt x="6126" y="1374"/>
                      <a:pt x="4752" y="0"/>
                      <a:pt x="3063" y="0"/>
                    </a:cubicBezTo>
                    <a:close/>
                    <a:moveTo>
                      <a:pt x="3063" y="5753"/>
                    </a:moveTo>
                    <a:cubicBezTo>
                      <a:pt x="1580" y="5753"/>
                      <a:pt x="374" y="4546"/>
                      <a:pt x="374" y="3063"/>
                    </a:cubicBezTo>
                    <a:cubicBezTo>
                      <a:pt x="374" y="1580"/>
                      <a:pt x="1580" y="374"/>
                      <a:pt x="3063" y="374"/>
                    </a:cubicBezTo>
                    <a:cubicBezTo>
                      <a:pt x="4546" y="374"/>
                      <a:pt x="5753" y="1580"/>
                      <a:pt x="5753" y="3063"/>
                    </a:cubicBezTo>
                    <a:cubicBezTo>
                      <a:pt x="5753" y="4546"/>
                      <a:pt x="4546" y="5753"/>
                      <a:pt x="3063" y="5753"/>
                    </a:cubicBezTo>
                    <a:close/>
                    <a:moveTo>
                      <a:pt x="2280" y="4969"/>
                    </a:moveTo>
                    <a:lnTo>
                      <a:pt x="2421" y="5020"/>
                    </a:lnTo>
                    <a:lnTo>
                      <a:pt x="2240" y="5519"/>
                    </a:lnTo>
                    <a:lnTo>
                      <a:pt x="2100" y="5468"/>
                    </a:lnTo>
                    <a:lnTo>
                      <a:pt x="2280" y="4969"/>
                    </a:lnTo>
                    <a:close/>
                    <a:moveTo>
                      <a:pt x="1670" y="4576"/>
                    </a:moveTo>
                    <a:lnTo>
                      <a:pt x="1785" y="4672"/>
                    </a:lnTo>
                    <a:lnTo>
                      <a:pt x="1444" y="5079"/>
                    </a:lnTo>
                    <a:lnTo>
                      <a:pt x="1330" y="4983"/>
                    </a:lnTo>
                    <a:lnTo>
                      <a:pt x="1670" y="4576"/>
                    </a:lnTo>
                    <a:close/>
                    <a:moveTo>
                      <a:pt x="1231" y="3999"/>
                    </a:moveTo>
                    <a:lnTo>
                      <a:pt x="1306" y="4128"/>
                    </a:lnTo>
                    <a:lnTo>
                      <a:pt x="847" y="4394"/>
                    </a:lnTo>
                    <a:lnTo>
                      <a:pt x="772" y="4265"/>
                    </a:lnTo>
                    <a:lnTo>
                      <a:pt x="1231" y="3999"/>
                    </a:lnTo>
                    <a:close/>
                    <a:moveTo>
                      <a:pt x="1042" y="3454"/>
                    </a:moveTo>
                    <a:lnTo>
                      <a:pt x="519" y="3546"/>
                    </a:lnTo>
                    <a:lnTo>
                      <a:pt x="493" y="3399"/>
                    </a:lnTo>
                    <a:lnTo>
                      <a:pt x="1016" y="3307"/>
                    </a:lnTo>
                    <a:lnTo>
                      <a:pt x="1042" y="3454"/>
                    </a:lnTo>
                    <a:close/>
                    <a:moveTo>
                      <a:pt x="1024" y="2729"/>
                    </a:moveTo>
                    <a:lnTo>
                      <a:pt x="502" y="2637"/>
                    </a:lnTo>
                    <a:lnTo>
                      <a:pt x="528" y="2490"/>
                    </a:lnTo>
                    <a:lnTo>
                      <a:pt x="1050" y="2582"/>
                    </a:lnTo>
                    <a:lnTo>
                      <a:pt x="1024" y="2729"/>
                    </a:lnTo>
                    <a:close/>
                    <a:moveTo>
                      <a:pt x="1256" y="2042"/>
                    </a:moveTo>
                    <a:lnTo>
                      <a:pt x="796" y="1777"/>
                    </a:lnTo>
                    <a:lnTo>
                      <a:pt x="871" y="1648"/>
                    </a:lnTo>
                    <a:lnTo>
                      <a:pt x="1330" y="1913"/>
                    </a:lnTo>
                    <a:lnTo>
                      <a:pt x="1256" y="2042"/>
                    </a:lnTo>
                    <a:close/>
                    <a:moveTo>
                      <a:pt x="1482" y="974"/>
                    </a:moveTo>
                    <a:lnTo>
                      <a:pt x="1823" y="1380"/>
                    </a:lnTo>
                    <a:lnTo>
                      <a:pt x="1708" y="1476"/>
                    </a:lnTo>
                    <a:lnTo>
                      <a:pt x="1367" y="1070"/>
                    </a:lnTo>
                    <a:lnTo>
                      <a:pt x="1482" y="974"/>
                    </a:lnTo>
                    <a:close/>
                    <a:moveTo>
                      <a:pt x="2286" y="549"/>
                    </a:moveTo>
                    <a:lnTo>
                      <a:pt x="2467" y="1048"/>
                    </a:lnTo>
                    <a:lnTo>
                      <a:pt x="2327" y="1099"/>
                    </a:lnTo>
                    <a:lnTo>
                      <a:pt x="2146" y="600"/>
                    </a:lnTo>
                    <a:lnTo>
                      <a:pt x="2286" y="549"/>
                    </a:lnTo>
                    <a:close/>
                    <a:moveTo>
                      <a:pt x="3187" y="956"/>
                    </a:moveTo>
                    <a:lnTo>
                      <a:pt x="3038" y="956"/>
                    </a:lnTo>
                    <a:lnTo>
                      <a:pt x="3038" y="425"/>
                    </a:lnTo>
                    <a:lnTo>
                      <a:pt x="3187" y="425"/>
                    </a:lnTo>
                    <a:lnTo>
                      <a:pt x="3187" y="956"/>
                    </a:lnTo>
                    <a:close/>
                    <a:moveTo>
                      <a:pt x="3936" y="566"/>
                    </a:moveTo>
                    <a:lnTo>
                      <a:pt x="4076" y="617"/>
                    </a:lnTo>
                    <a:lnTo>
                      <a:pt x="3895" y="1116"/>
                    </a:lnTo>
                    <a:lnTo>
                      <a:pt x="3754" y="1065"/>
                    </a:lnTo>
                    <a:lnTo>
                      <a:pt x="3936" y="566"/>
                    </a:lnTo>
                    <a:close/>
                    <a:moveTo>
                      <a:pt x="4505" y="1507"/>
                    </a:moveTo>
                    <a:lnTo>
                      <a:pt x="4390" y="1411"/>
                    </a:lnTo>
                    <a:lnTo>
                      <a:pt x="4731" y="1005"/>
                    </a:lnTo>
                    <a:lnTo>
                      <a:pt x="4846" y="1101"/>
                    </a:lnTo>
                    <a:lnTo>
                      <a:pt x="4505" y="1507"/>
                    </a:lnTo>
                    <a:close/>
                    <a:moveTo>
                      <a:pt x="4944" y="2085"/>
                    </a:moveTo>
                    <a:lnTo>
                      <a:pt x="4869" y="1956"/>
                    </a:lnTo>
                    <a:lnTo>
                      <a:pt x="5329" y="1690"/>
                    </a:lnTo>
                    <a:lnTo>
                      <a:pt x="5404" y="1820"/>
                    </a:lnTo>
                    <a:lnTo>
                      <a:pt x="4944" y="2085"/>
                    </a:lnTo>
                    <a:close/>
                    <a:moveTo>
                      <a:pt x="5134" y="2631"/>
                    </a:moveTo>
                    <a:lnTo>
                      <a:pt x="5656" y="2539"/>
                    </a:lnTo>
                    <a:lnTo>
                      <a:pt x="5682" y="2686"/>
                    </a:lnTo>
                    <a:lnTo>
                      <a:pt x="5160" y="2778"/>
                    </a:lnTo>
                    <a:lnTo>
                      <a:pt x="5134" y="2631"/>
                    </a:lnTo>
                    <a:close/>
                    <a:moveTo>
                      <a:pt x="5151" y="3355"/>
                    </a:moveTo>
                    <a:lnTo>
                      <a:pt x="5674" y="3447"/>
                    </a:lnTo>
                    <a:lnTo>
                      <a:pt x="5648" y="3594"/>
                    </a:lnTo>
                    <a:lnTo>
                      <a:pt x="5125" y="3502"/>
                    </a:lnTo>
                    <a:lnTo>
                      <a:pt x="5151" y="3355"/>
                    </a:lnTo>
                    <a:close/>
                    <a:moveTo>
                      <a:pt x="4920" y="4042"/>
                    </a:moveTo>
                    <a:lnTo>
                      <a:pt x="5379" y="4307"/>
                    </a:lnTo>
                    <a:lnTo>
                      <a:pt x="5305" y="4437"/>
                    </a:lnTo>
                    <a:lnTo>
                      <a:pt x="4845" y="4171"/>
                    </a:lnTo>
                    <a:lnTo>
                      <a:pt x="4920" y="4042"/>
                    </a:lnTo>
                    <a:close/>
                    <a:moveTo>
                      <a:pt x="4467" y="4608"/>
                    </a:moveTo>
                    <a:lnTo>
                      <a:pt x="4808" y="5015"/>
                    </a:lnTo>
                    <a:lnTo>
                      <a:pt x="4694" y="5111"/>
                    </a:lnTo>
                    <a:lnTo>
                      <a:pt x="4353" y="4704"/>
                    </a:lnTo>
                    <a:lnTo>
                      <a:pt x="4467" y="4608"/>
                    </a:lnTo>
                    <a:close/>
                    <a:moveTo>
                      <a:pt x="3849" y="4985"/>
                    </a:moveTo>
                    <a:lnTo>
                      <a:pt x="4030" y="5484"/>
                    </a:lnTo>
                    <a:lnTo>
                      <a:pt x="3890" y="5535"/>
                    </a:lnTo>
                    <a:lnTo>
                      <a:pt x="3708" y="5036"/>
                    </a:lnTo>
                    <a:lnTo>
                      <a:pt x="3849" y="4985"/>
                    </a:lnTo>
                    <a:close/>
                    <a:moveTo>
                      <a:pt x="2988" y="5129"/>
                    </a:moveTo>
                    <a:lnTo>
                      <a:pt x="3138" y="5129"/>
                    </a:lnTo>
                    <a:lnTo>
                      <a:pt x="3138" y="5659"/>
                    </a:lnTo>
                    <a:lnTo>
                      <a:pt x="2988" y="5659"/>
                    </a:lnTo>
                    <a:lnTo>
                      <a:pt x="2988" y="5129"/>
                    </a:lnTo>
                    <a:close/>
                    <a:moveTo>
                      <a:pt x="3401" y="3063"/>
                    </a:moveTo>
                    <a:cubicBezTo>
                      <a:pt x="3401" y="3189"/>
                      <a:pt x="3332" y="3297"/>
                      <a:pt x="3231" y="3355"/>
                    </a:cubicBezTo>
                    <a:lnTo>
                      <a:pt x="3231" y="3797"/>
                    </a:lnTo>
                    <a:lnTo>
                      <a:pt x="3038" y="4166"/>
                    </a:lnTo>
                    <a:lnTo>
                      <a:pt x="2845" y="3797"/>
                    </a:lnTo>
                    <a:lnTo>
                      <a:pt x="2845" y="3319"/>
                    </a:lnTo>
                    <a:cubicBezTo>
                      <a:pt x="2772" y="3257"/>
                      <a:pt x="2725" y="3166"/>
                      <a:pt x="2725" y="3063"/>
                    </a:cubicBezTo>
                    <a:cubicBezTo>
                      <a:pt x="2725" y="2950"/>
                      <a:pt x="2782" y="2850"/>
                      <a:pt x="2867" y="2789"/>
                    </a:cubicBezTo>
                    <a:lnTo>
                      <a:pt x="2867" y="1883"/>
                    </a:lnTo>
                    <a:lnTo>
                      <a:pt x="3060" y="1514"/>
                    </a:lnTo>
                    <a:lnTo>
                      <a:pt x="3253" y="1883"/>
                    </a:lnTo>
                    <a:lnTo>
                      <a:pt x="3253" y="2784"/>
                    </a:lnTo>
                    <a:cubicBezTo>
                      <a:pt x="3342" y="2844"/>
                      <a:pt x="3401" y="2947"/>
                      <a:pt x="3401" y="3063"/>
                    </a:cubicBezTo>
                    <a:close/>
                  </a:path>
                </a:pathLst>
              </a:custGeom>
              <a:solidFill>
                <a:srgbClr val="F69F6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Microsoft Yahei"/>
                  <a:ea typeface="Microsoft Yahei"/>
                  <a:cs typeface="Microsoft Yahei"/>
                  <a:sym typeface="Microsoft Yahei"/>
                </a:endParaRPr>
              </a:p>
            </p:txBody>
          </p:sp>
        </p:grpSp>
        <p:grpSp>
          <p:nvGrpSpPr>
            <p:cNvPr id="426" name="Google Shape;426;p40"/>
            <p:cNvGrpSpPr/>
            <p:nvPr/>
          </p:nvGrpSpPr>
          <p:grpSpPr>
            <a:xfrm>
              <a:off x="3749504" y="3930189"/>
              <a:ext cx="1507166" cy="1067122"/>
              <a:chOff x="5695439" y="3463652"/>
              <a:chExt cx="2009554" cy="1422829"/>
            </a:xfrm>
          </p:grpSpPr>
          <p:sp>
            <p:nvSpPr>
              <p:cNvPr id="427" name="Google Shape;427;p40"/>
              <p:cNvSpPr/>
              <p:nvPr/>
            </p:nvSpPr>
            <p:spPr>
              <a:xfrm>
                <a:off x="6118939" y="3463652"/>
                <a:ext cx="1270578" cy="1270578"/>
              </a:xfrm>
              <a:custGeom>
                <a:rect b="b" l="l" r="r" t="t"/>
                <a:pathLst>
                  <a:path extrusionOk="0" h="19331" w="19331">
                    <a:moveTo>
                      <a:pt x="423" y="12487"/>
                    </a:moveTo>
                    <a:cubicBezTo>
                      <a:pt x="1982" y="17591"/>
                      <a:pt x="7383" y="20465"/>
                      <a:pt x="12487" y="18906"/>
                    </a:cubicBezTo>
                    <a:cubicBezTo>
                      <a:pt x="17591" y="17348"/>
                      <a:pt x="20465" y="11947"/>
                      <a:pt x="18906" y="6843"/>
                    </a:cubicBezTo>
                    <a:cubicBezTo>
                      <a:pt x="17348" y="1739"/>
                      <a:pt x="11947" y="-1135"/>
                      <a:pt x="6843" y="424"/>
                    </a:cubicBezTo>
                    <a:cubicBezTo>
                      <a:pt x="1739" y="1982"/>
                      <a:pt x="-1135" y="7383"/>
                      <a:pt x="423" y="12487"/>
                    </a:cubicBezTo>
                    <a:close/>
                  </a:path>
                </a:pathLst>
              </a:custGeom>
              <a:solidFill>
                <a:schemeClr val="lt1"/>
              </a:solidFill>
              <a:ln cap="flat" cmpd="sng" w="57150">
                <a:solidFill>
                  <a:srgbClr val="F69F64"/>
                </a:solidFill>
                <a:prstDash val="solid"/>
                <a:miter lim="4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4200">
                  <a:solidFill>
                    <a:schemeClr val="dk1"/>
                  </a:solidFill>
                  <a:latin typeface="Microsoft Yahei"/>
                  <a:ea typeface="Microsoft Yahei"/>
                  <a:cs typeface="Microsoft Yahei"/>
                  <a:sym typeface="Microsoft Yahei"/>
                </a:endParaRPr>
              </a:p>
            </p:txBody>
          </p:sp>
          <p:sp>
            <p:nvSpPr>
              <p:cNvPr id="428" name="Google Shape;428;p40"/>
              <p:cNvSpPr/>
              <p:nvPr/>
            </p:nvSpPr>
            <p:spPr>
              <a:xfrm rot="3698462">
                <a:off x="5556233" y="4222955"/>
                <a:ext cx="1019167" cy="291661"/>
              </a:xfrm>
              <a:custGeom>
                <a:rect b="b" l="l" r="r" t="t"/>
                <a:pathLst>
                  <a:path extrusionOk="0" h="291657" w="1019154">
                    <a:moveTo>
                      <a:pt x="0" y="28457"/>
                    </a:moveTo>
                    <a:lnTo>
                      <a:pt x="36653" y="0"/>
                    </a:lnTo>
                    <a:cubicBezTo>
                      <a:pt x="225228" y="242994"/>
                      <a:pt x="552992" y="313465"/>
                      <a:pt x="821482" y="180252"/>
                    </a:cubicBezTo>
                    <a:lnTo>
                      <a:pt x="923342" y="116253"/>
                    </a:lnTo>
                    <a:lnTo>
                      <a:pt x="885470" y="67450"/>
                    </a:lnTo>
                    <a:lnTo>
                      <a:pt x="1019154" y="68365"/>
                    </a:lnTo>
                    <a:cubicBezTo>
                      <a:pt x="1019154" y="68365"/>
                      <a:pt x="989125" y="201021"/>
                      <a:pt x="989125" y="201021"/>
                    </a:cubicBezTo>
                    <a:lnTo>
                      <a:pt x="951784" y="152904"/>
                    </a:lnTo>
                    <a:lnTo>
                      <a:pt x="843287" y="220891"/>
                    </a:lnTo>
                    <a:cubicBezTo>
                      <a:pt x="557611" y="361989"/>
                      <a:pt x="202314" y="289183"/>
                      <a:pt x="0" y="28457"/>
                    </a:cubicBezTo>
                    <a:close/>
                  </a:path>
                </a:pathLst>
              </a:custGeom>
              <a:solidFill>
                <a:srgbClr val="F69F64"/>
              </a:solidFill>
              <a:ln>
                <a:noFill/>
              </a:ln>
            </p:spPr>
            <p:txBody>
              <a:bodyPr anchorCtr="0" anchor="ctr" bIns="34275" lIns="68575" spcFirstLastPara="1" rIns="68575" wrap="square" tIns="34275">
                <a:noAutofit/>
              </a:bodyPr>
              <a:lstStyle/>
              <a:p>
                <a:pPr indent="0" lvl="0" marL="0" marR="0" rtl="0" algn="ctr">
                  <a:lnSpc>
                    <a:spcPct val="80000"/>
                  </a:lnSpc>
                  <a:spcBef>
                    <a:spcPts val="0"/>
                  </a:spcBef>
                  <a:spcAft>
                    <a:spcPts val="0"/>
                  </a:spcAft>
                  <a:buNone/>
                </a:pPr>
                <a:r>
                  <a:t/>
                </a:r>
                <a:endParaRPr sz="2000">
                  <a:solidFill>
                    <a:schemeClr val="dk1"/>
                  </a:solidFill>
                  <a:latin typeface="Microsoft Yahei"/>
                  <a:ea typeface="Microsoft Yahei"/>
                  <a:cs typeface="Microsoft Yahei"/>
                  <a:sym typeface="Microsoft Yahei"/>
                </a:endParaRPr>
              </a:p>
            </p:txBody>
          </p:sp>
          <p:sp>
            <p:nvSpPr>
              <p:cNvPr id="429" name="Google Shape;429;p40"/>
              <p:cNvSpPr/>
              <p:nvPr/>
            </p:nvSpPr>
            <p:spPr>
              <a:xfrm>
                <a:off x="7427704" y="3943343"/>
                <a:ext cx="277289" cy="277303"/>
              </a:xfrm>
              <a:custGeom>
                <a:rect b="b" l="l" r="r" t="t"/>
                <a:pathLst>
                  <a:path extrusionOk="0" h="19331" w="19330">
                    <a:moveTo>
                      <a:pt x="424" y="12487"/>
                    </a:moveTo>
                    <a:cubicBezTo>
                      <a:pt x="1982" y="17591"/>
                      <a:pt x="7383" y="20465"/>
                      <a:pt x="12487" y="18907"/>
                    </a:cubicBezTo>
                    <a:cubicBezTo>
                      <a:pt x="17591" y="17348"/>
                      <a:pt x="20465" y="11947"/>
                      <a:pt x="18906" y="6843"/>
                    </a:cubicBezTo>
                    <a:cubicBezTo>
                      <a:pt x="17348" y="1739"/>
                      <a:pt x="11947" y="-1135"/>
                      <a:pt x="6843" y="424"/>
                    </a:cubicBezTo>
                    <a:cubicBezTo>
                      <a:pt x="1739" y="1982"/>
                      <a:pt x="-1135" y="7383"/>
                      <a:pt x="424" y="12487"/>
                    </a:cubicBezTo>
                    <a:close/>
                  </a:path>
                </a:pathLst>
              </a:custGeom>
              <a:gradFill>
                <a:gsLst>
                  <a:gs pos="0">
                    <a:srgbClr val="F69F64"/>
                  </a:gs>
                  <a:gs pos="5000">
                    <a:srgbClr val="F69F64"/>
                  </a:gs>
                  <a:gs pos="79000">
                    <a:srgbClr val="F9BB91"/>
                  </a:gs>
                  <a:gs pos="100000">
                    <a:srgbClr val="FFCCCC"/>
                  </a:gs>
                </a:gsLst>
                <a:lin ang="5400012" scaled="0"/>
              </a:gradFill>
              <a:ln>
                <a:noFill/>
              </a:ln>
            </p:spPr>
            <p:txBody>
              <a:bodyPr anchorCtr="0" anchor="ctr" bIns="34275" lIns="68575" spcFirstLastPara="1" rIns="68575" wrap="square" tIns="34275">
                <a:noAutofit/>
              </a:bodyPr>
              <a:lstStyle/>
              <a:p>
                <a:pPr indent="0" lvl="0" marL="0" marR="0" rtl="0" algn="ctr">
                  <a:lnSpc>
                    <a:spcPct val="80000"/>
                  </a:lnSpc>
                  <a:spcBef>
                    <a:spcPts val="0"/>
                  </a:spcBef>
                  <a:spcAft>
                    <a:spcPts val="0"/>
                  </a:spcAft>
                  <a:buNone/>
                </a:pPr>
                <a:r>
                  <a:t/>
                </a:r>
                <a:endParaRPr sz="2000">
                  <a:solidFill>
                    <a:schemeClr val="dk1"/>
                  </a:solidFill>
                  <a:latin typeface="Microsoft Yahei"/>
                  <a:ea typeface="Microsoft Yahei"/>
                  <a:cs typeface="Microsoft Yahei"/>
                  <a:sym typeface="Microsoft Yahei"/>
                </a:endParaRPr>
              </a:p>
            </p:txBody>
          </p:sp>
          <p:sp>
            <p:nvSpPr>
              <p:cNvPr id="430" name="Google Shape;430;p40"/>
              <p:cNvSpPr/>
              <p:nvPr/>
            </p:nvSpPr>
            <p:spPr>
              <a:xfrm>
                <a:off x="6429265" y="3804053"/>
                <a:ext cx="650469" cy="590243"/>
              </a:xfrm>
              <a:custGeom>
                <a:rect b="b" l="l" r="r" t="t"/>
                <a:pathLst>
                  <a:path extrusionOk="0" h="551629" w="607915">
                    <a:moveTo>
                      <a:pt x="243058" y="416124"/>
                    </a:moveTo>
                    <a:cubicBezTo>
                      <a:pt x="251334" y="416124"/>
                      <a:pt x="258029" y="422695"/>
                      <a:pt x="258029" y="430839"/>
                    </a:cubicBezTo>
                    <a:cubicBezTo>
                      <a:pt x="258122" y="438984"/>
                      <a:pt x="251613" y="445647"/>
                      <a:pt x="243430" y="445740"/>
                    </a:cubicBezTo>
                    <a:cubicBezTo>
                      <a:pt x="237851" y="445832"/>
                      <a:pt x="233016" y="442871"/>
                      <a:pt x="230412" y="438428"/>
                    </a:cubicBezTo>
                    <a:cubicBezTo>
                      <a:pt x="229110" y="436392"/>
                      <a:pt x="228366" y="433894"/>
                      <a:pt x="228366" y="431210"/>
                    </a:cubicBezTo>
                    <a:cubicBezTo>
                      <a:pt x="228273" y="422880"/>
                      <a:pt x="234875" y="416217"/>
                      <a:pt x="243058" y="416124"/>
                    </a:cubicBezTo>
                    <a:close/>
                    <a:moveTo>
                      <a:pt x="551744" y="407129"/>
                    </a:moveTo>
                    <a:lnTo>
                      <a:pt x="531968" y="412505"/>
                    </a:lnTo>
                    <a:cubicBezTo>
                      <a:pt x="531968" y="424277"/>
                      <a:pt x="527511" y="436049"/>
                      <a:pt x="518598" y="445040"/>
                    </a:cubicBezTo>
                    <a:cubicBezTo>
                      <a:pt x="509778" y="453939"/>
                      <a:pt x="497987" y="458388"/>
                      <a:pt x="486381" y="458481"/>
                    </a:cubicBezTo>
                    <a:lnTo>
                      <a:pt x="481089" y="478688"/>
                    </a:lnTo>
                    <a:cubicBezTo>
                      <a:pt x="499751" y="480263"/>
                      <a:pt x="518784" y="473868"/>
                      <a:pt x="533082" y="459593"/>
                    </a:cubicBezTo>
                    <a:cubicBezTo>
                      <a:pt x="547380" y="445318"/>
                      <a:pt x="553694" y="425853"/>
                      <a:pt x="551744" y="407129"/>
                    </a:cubicBezTo>
                    <a:close/>
                    <a:moveTo>
                      <a:pt x="179372" y="401381"/>
                    </a:moveTo>
                    <a:cubicBezTo>
                      <a:pt x="183021" y="400362"/>
                      <a:pt x="187076" y="400733"/>
                      <a:pt x="190690" y="402770"/>
                    </a:cubicBezTo>
                    <a:cubicBezTo>
                      <a:pt x="197827" y="406752"/>
                      <a:pt x="200329" y="415735"/>
                      <a:pt x="196344" y="422865"/>
                    </a:cubicBezTo>
                    <a:cubicBezTo>
                      <a:pt x="192359" y="430089"/>
                      <a:pt x="183369" y="432496"/>
                      <a:pt x="176232" y="428607"/>
                    </a:cubicBezTo>
                    <a:cubicBezTo>
                      <a:pt x="173823" y="427218"/>
                      <a:pt x="171969" y="425366"/>
                      <a:pt x="170671" y="423143"/>
                    </a:cubicBezTo>
                    <a:cubicBezTo>
                      <a:pt x="168076" y="418698"/>
                      <a:pt x="167798" y="413142"/>
                      <a:pt x="170486" y="408326"/>
                    </a:cubicBezTo>
                    <a:cubicBezTo>
                      <a:pt x="172479" y="404807"/>
                      <a:pt x="175722" y="402399"/>
                      <a:pt x="179372" y="401381"/>
                    </a:cubicBezTo>
                    <a:close/>
                    <a:moveTo>
                      <a:pt x="306331" y="400103"/>
                    </a:moveTo>
                    <a:cubicBezTo>
                      <a:pt x="309990" y="401041"/>
                      <a:pt x="313266" y="403358"/>
                      <a:pt x="315310" y="406833"/>
                    </a:cubicBezTo>
                    <a:cubicBezTo>
                      <a:pt x="319585" y="413875"/>
                      <a:pt x="317169" y="423049"/>
                      <a:pt x="310106" y="427126"/>
                    </a:cubicBezTo>
                    <a:cubicBezTo>
                      <a:pt x="303043" y="431296"/>
                      <a:pt x="294029" y="428980"/>
                      <a:pt x="289847" y="421937"/>
                    </a:cubicBezTo>
                    <a:cubicBezTo>
                      <a:pt x="285572" y="414895"/>
                      <a:pt x="287988" y="405813"/>
                      <a:pt x="295051" y="401644"/>
                    </a:cubicBezTo>
                    <a:cubicBezTo>
                      <a:pt x="298629" y="399605"/>
                      <a:pt x="302672" y="399165"/>
                      <a:pt x="306331" y="400103"/>
                    </a:cubicBezTo>
                    <a:close/>
                    <a:moveTo>
                      <a:pt x="485847" y="390456"/>
                    </a:moveTo>
                    <a:cubicBezTo>
                      <a:pt x="480207" y="390467"/>
                      <a:pt x="474590" y="392622"/>
                      <a:pt x="470319" y="396933"/>
                    </a:cubicBezTo>
                    <a:cubicBezTo>
                      <a:pt x="461777" y="405646"/>
                      <a:pt x="461777" y="419550"/>
                      <a:pt x="470412" y="428077"/>
                    </a:cubicBezTo>
                    <a:cubicBezTo>
                      <a:pt x="479046" y="436791"/>
                      <a:pt x="493066" y="436791"/>
                      <a:pt x="501608" y="427985"/>
                    </a:cubicBezTo>
                    <a:cubicBezTo>
                      <a:pt x="510149" y="419364"/>
                      <a:pt x="510149" y="405368"/>
                      <a:pt x="501515" y="396840"/>
                    </a:cubicBezTo>
                    <a:cubicBezTo>
                      <a:pt x="497151" y="392576"/>
                      <a:pt x="491487" y="390444"/>
                      <a:pt x="485847" y="390456"/>
                    </a:cubicBezTo>
                    <a:close/>
                    <a:moveTo>
                      <a:pt x="432810" y="376726"/>
                    </a:moveTo>
                    <a:cubicBezTo>
                      <a:pt x="415169" y="402123"/>
                      <a:pt x="417769" y="437254"/>
                      <a:pt x="440609" y="459871"/>
                    </a:cubicBezTo>
                    <a:cubicBezTo>
                      <a:pt x="445622" y="465062"/>
                      <a:pt x="451564" y="469140"/>
                      <a:pt x="457785" y="472199"/>
                    </a:cubicBezTo>
                    <a:lnTo>
                      <a:pt x="463077" y="452548"/>
                    </a:lnTo>
                    <a:cubicBezTo>
                      <a:pt x="459642" y="450602"/>
                      <a:pt x="456392" y="448099"/>
                      <a:pt x="453607" y="445318"/>
                    </a:cubicBezTo>
                    <a:cubicBezTo>
                      <a:pt x="438473" y="430302"/>
                      <a:pt x="435966" y="407500"/>
                      <a:pt x="445994" y="389888"/>
                    </a:cubicBezTo>
                    <a:close/>
                    <a:moveTo>
                      <a:pt x="143052" y="358214"/>
                    </a:moveTo>
                    <a:cubicBezTo>
                      <a:pt x="146731" y="359153"/>
                      <a:pt x="150051" y="361497"/>
                      <a:pt x="152140" y="365023"/>
                    </a:cubicBezTo>
                    <a:cubicBezTo>
                      <a:pt x="156226" y="372075"/>
                      <a:pt x="153998" y="381169"/>
                      <a:pt x="146940" y="385345"/>
                    </a:cubicBezTo>
                    <a:cubicBezTo>
                      <a:pt x="139883" y="389521"/>
                      <a:pt x="130690" y="387201"/>
                      <a:pt x="126604" y="380149"/>
                    </a:cubicBezTo>
                    <a:cubicBezTo>
                      <a:pt x="122425" y="373003"/>
                      <a:pt x="124747" y="363909"/>
                      <a:pt x="131804" y="359826"/>
                    </a:cubicBezTo>
                    <a:cubicBezTo>
                      <a:pt x="135333" y="357738"/>
                      <a:pt x="139372" y="357274"/>
                      <a:pt x="143052" y="358214"/>
                    </a:cubicBezTo>
                    <a:close/>
                    <a:moveTo>
                      <a:pt x="341949" y="356317"/>
                    </a:moveTo>
                    <a:cubicBezTo>
                      <a:pt x="345611" y="355321"/>
                      <a:pt x="349657" y="355691"/>
                      <a:pt x="353191" y="357637"/>
                    </a:cubicBezTo>
                    <a:cubicBezTo>
                      <a:pt x="360260" y="361622"/>
                      <a:pt x="362771" y="370610"/>
                      <a:pt x="358772" y="377838"/>
                    </a:cubicBezTo>
                    <a:cubicBezTo>
                      <a:pt x="354866" y="384881"/>
                      <a:pt x="345751" y="387475"/>
                      <a:pt x="338589" y="383398"/>
                    </a:cubicBezTo>
                    <a:cubicBezTo>
                      <a:pt x="336078" y="382101"/>
                      <a:pt x="334218" y="380247"/>
                      <a:pt x="333102" y="378023"/>
                    </a:cubicBezTo>
                    <a:cubicBezTo>
                      <a:pt x="330497" y="373576"/>
                      <a:pt x="330311" y="368016"/>
                      <a:pt x="333008" y="363197"/>
                    </a:cubicBezTo>
                    <a:cubicBezTo>
                      <a:pt x="335008" y="359676"/>
                      <a:pt x="338287" y="357313"/>
                      <a:pt x="341949" y="356317"/>
                    </a:cubicBezTo>
                    <a:close/>
                    <a:moveTo>
                      <a:pt x="492439" y="348419"/>
                    </a:moveTo>
                    <a:cubicBezTo>
                      <a:pt x="477700" y="347156"/>
                      <a:pt x="462613" y="350864"/>
                      <a:pt x="449893" y="359485"/>
                    </a:cubicBezTo>
                    <a:lnTo>
                      <a:pt x="462984" y="372647"/>
                    </a:lnTo>
                    <a:cubicBezTo>
                      <a:pt x="480532" y="362636"/>
                      <a:pt x="503465" y="364953"/>
                      <a:pt x="518413" y="379877"/>
                    </a:cubicBezTo>
                    <a:cubicBezTo>
                      <a:pt x="521291" y="382751"/>
                      <a:pt x="523612" y="385809"/>
                      <a:pt x="525655" y="389146"/>
                    </a:cubicBezTo>
                    <a:lnTo>
                      <a:pt x="545059" y="383863"/>
                    </a:lnTo>
                    <a:cubicBezTo>
                      <a:pt x="542088" y="377838"/>
                      <a:pt x="538003" y="372276"/>
                      <a:pt x="532896" y="367178"/>
                    </a:cubicBezTo>
                    <a:cubicBezTo>
                      <a:pt x="521569" y="355916"/>
                      <a:pt x="507178" y="349682"/>
                      <a:pt x="492439" y="348419"/>
                    </a:cubicBezTo>
                    <a:close/>
                    <a:moveTo>
                      <a:pt x="122546" y="298280"/>
                    </a:moveTo>
                    <a:cubicBezTo>
                      <a:pt x="130710" y="298280"/>
                      <a:pt x="137389" y="304862"/>
                      <a:pt x="137574" y="313019"/>
                    </a:cubicBezTo>
                    <a:cubicBezTo>
                      <a:pt x="137667" y="321177"/>
                      <a:pt x="131081" y="327851"/>
                      <a:pt x="122917" y="327944"/>
                    </a:cubicBezTo>
                    <a:cubicBezTo>
                      <a:pt x="117351" y="328129"/>
                      <a:pt x="112527" y="325163"/>
                      <a:pt x="109929" y="320713"/>
                    </a:cubicBezTo>
                    <a:cubicBezTo>
                      <a:pt x="108723" y="318581"/>
                      <a:pt x="107981" y="316078"/>
                      <a:pt x="107981" y="313390"/>
                    </a:cubicBezTo>
                    <a:cubicBezTo>
                      <a:pt x="107888" y="305233"/>
                      <a:pt x="114382" y="298558"/>
                      <a:pt x="122546" y="298280"/>
                    </a:cubicBezTo>
                    <a:close/>
                    <a:moveTo>
                      <a:pt x="245832" y="296467"/>
                    </a:moveTo>
                    <a:cubicBezTo>
                      <a:pt x="237474" y="294243"/>
                      <a:pt x="228745" y="299341"/>
                      <a:pt x="226516" y="307870"/>
                    </a:cubicBezTo>
                    <a:cubicBezTo>
                      <a:pt x="224288" y="316306"/>
                      <a:pt x="229395" y="324927"/>
                      <a:pt x="237938" y="327152"/>
                    </a:cubicBezTo>
                    <a:cubicBezTo>
                      <a:pt x="246389" y="329377"/>
                      <a:pt x="255025" y="324278"/>
                      <a:pt x="257254" y="315750"/>
                    </a:cubicBezTo>
                    <a:cubicBezTo>
                      <a:pt x="259483" y="307221"/>
                      <a:pt x="254282" y="298600"/>
                      <a:pt x="245832" y="296467"/>
                    </a:cubicBezTo>
                    <a:close/>
                    <a:moveTo>
                      <a:pt x="361161" y="296093"/>
                    </a:moveTo>
                    <a:cubicBezTo>
                      <a:pt x="369424" y="296093"/>
                      <a:pt x="376108" y="302669"/>
                      <a:pt x="376108" y="310819"/>
                    </a:cubicBezTo>
                    <a:cubicBezTo>
                      <a:pt x="376108" y="318969"/>
                      <a:pt x="369517" y="325638"/>
                      <a:pt x="361347" y="325730"/>
                    </a:cubicBezTo>
                    <a:cubicBezTo>
                      <a:pt x="355963" y="325730"/>
                      <a:pt x="351135" y="322767"/>
                      <a:pt x="348536" y="318506"/>
                    </a:cubicBezTo>
                    <a:cubicBezTo>
                      <a:pt x="347143" y="316283"/>
                      <a:pt x="346400" y="313783"/>
                      <a:pt x="346400" y="311097"/>
                    </a:cubicBezTo>
                    <a:cubicBezTo>
                      <a:pt x="346400" y="302947"/>
                      <a:pt x="352992" y="296093"/>
                      <a:pt x="361161" y="296093"/>
                    </a:cubicBezTo>
                    <a:close/>
                    <a:moveTo>
                      <a:pt x="478582" y="292282"/>
                    </a:moveTo>
                    <a:lnTo>
                      <a:pt x="494459" y="292282"/>
                    </a:lnTo>
                    <a:cubicBezTo>
                      <a:pt x="500122" y="292282"/>
                      <a:pt x="504672" y="296824"/>
                      <a:pt x="504672" y="302571"/>
                    </a:cubicBezTo>
                    <a:lnTo>
                      <a:pt x="504672" y="317587"/>
                    </a:lnTo>
                    <a:cubicBezTo>
                      <a:pt x="517670" y="320090"/>
                      <a:pt x="530204" y="325188"/>
                      <a:pt x="541438" y="332789"/>
                    </a:cubicBezTo>
                    <a:lnTo>
                      <a:pt x="552208" y="322037"/>
                    </a:lnTo>
                    <a:cubicBezTo>
                      <a:pt x="556201" y="318144"/>
                      <a:pt x="562793" y="318144"/>
                      <a:pt x="566692" y="322037"/>
                    </a:cubicBezTo>
                    <a:lnTo>
                      <a:pt x="578019" y="333160"/>
                    </a:lnTo>
                    <a:cubicBezTo>
                      <a:pt x="581919" y="337146"/>
                      <a:pt x="581919" y="343727"/>
                      <a:pt x="578019" y="347620"/>
                    </a:cubicBezTo>
                    <a:lnTo>
                      <a:pt x="567063" y="358558"/>
                    </a:lnTo>
                    <a:cubicBezTo>
                      <a:pt x="574770" y="369774"/>
                      <a:pt x="579690" y="382287"/>
                      <a:pt x="582197" y="395079"/>
                    </a:cubicBezTo>
                    <a:lnTo>
                      <a:pt x="597795" y="395079"/>
                    </a:lnTo>
                    <a:cubicBezTo>
                      <a:pt x="603366" y="395079"/>
                      <a:pt x="607915" y="399713"/>
                      <a:pt x="607915" y="405368"/>
                    </a:cubicBezTo>
                    <a:lnTo>
                      <a:pt x="607915" y="421218"/>
                    </a:lnTo>
                    <a:cubicBezTo>
                      <a:pt x="607915" y="426872"/>
                      <a:pt x="603366" y="431414"/>
                      <a:pt x="597702" y="431414"/>
                    </a:cubicBezTo>
                    <a:lnTo>
                      <a:pt x="582104" y="431414"/>
                    </a:lnTo>
                    <a:cubicBezTo>
                      <a:pt x="579598" y="444299"/>
                      <a:pt x="574677" y="456812"/>
                      <a:pt x="566971" y="467935"/>
                    </a:cubicBezTo>
                    <a:lnTo>
                      <a:pt x="578112" y="478873"/>
                    </a:lnTo>
                    <a:cubicBezTo>
                      <a:pt x="582104" y="482859"/>
                      <a:pt x="582104" y="489440"/>
                      <a:pt x="578112" y="493333"/>
                    </a:cubicBezTo>
                    <a:lnTo>
                      <a:pt x="566971" y="504642"/>
                    </a:lnTo>
                    <a:cubicBezTo>
                      <a:pt x="562978" y="508535"/>
                      <a:pt x="556479" y="508535"/>
                      <a:pt x="552487" y="504642"/>
                    </a:cubicBezTo>
                    <a:lnTo>
                      <a:pt x="541345" y="493611"/>
                    </a:lnTo>
                    <a:cubicBezTo>
                      <a:pt x="530204" y="501305"/>
                      <a:pt x="517856" y="506310"/>
                      <a:pt x="504950" y="508813"/>
                    </a:cubicBezTo>
                    <a:lnTo>
                      <a:pt x="504950" y="524385"/>
                    </a:lnTo>
                    <a:cubicBezTo>
                      <a:pt x="504950" y="530040"/>
                      <a:pt x="500401" y="534674"/>
                      <a:pt x="494644" y="534674"/>
                    </a:cubicBezTo>
                    <a:lnTo>
                      <a:pt x="478861" y="534674"/>
                    </a:lnTo>
                    <a:cubicBezTo>
                      <a:pt x="473104" y="534674"/>
                      <a:pt x="468555" y="530040"/>
                      <a:pt x="468555" y="524385"/>
                    </a:cubicBezTo>
                    <a:lnTo>
                      <a:pt x="468555" y="508813"/>
                    </a:lnTo>
                    <a:cubicBezTo>
                      <a:pt x="455649" y="506496"/>
                      <a:pt x="443208" y="501397"/>
                      <a:pt x="431881" y="493889"/>
                    </a:cubicBezTo>
                    <a:lnTo>
                      <a:pt x="421018" y="504734"/>
                    </a:lnTo>
                    <a:cubicBezTo>
                      <a:pt x="417026" y="508720"/>
                      <a:pt x="410527" y="508720"/>
                      <a:pt x="406534" y="504734"/>
                    </a:cubicBezTo>
                    <a:lnTo>
                      <a:pt x="395300" y="493611"/>
                    </a:lnTo>
                    <a:cubicBezTo>
                      <a:pt x="391308" y="489625"/>
                      <a:pt x="391308" y="483137"/>
                      <a:pt x="395300" y="479151"/>
                    </a:cubicBezTo>
                    <a:lnTo>
                      <a:pt x="406070" y="468399"/>
                    </a:lnTo>
                    <a:cubicBezTo>
                      <a:pt x="398364" y="457183"/>
                      <a:pt x="393165" y="444669"/>
                      <a:pt x="390658" y="431785"/>
                    </a:cubicBezTo>
                    <a:lnTo>
                      <a:pt x="375617" y="431785"/>
                    </a:lnTo>
                    <a:cubicBezTo>
                      <a:pt x="369861" y="431785"/>
                      <a:pt x="365311" y="427243"/>
                      <a:pt x="365311" y="421589"/>
                    </a:cubicBezTo>
                    <a:lnTo>
                      <a:pt x="365311" y="405738"/>
                    </a:lnTo>
                    <a:cubicBezTo>
                      <a:pt x="365311" y="400084"/>
                      <a:pt x="369861" y="395449"/>
                      <a:pt x="375617" y="395449"/>
                    </a:cubicBezTo>
                    <a:lnTo>
                      <a:pt x="390658" y="395449"/>
                    </a:lnTo>
                    <a:cubicBezTo>
                      <a:pt x="393072" y="382472"/>
                      <a:pt x="398086" y="370052"/>
                      <a:pt x="405792" y="358650"/>
                    </a:cubicBezTo>
                    <a:lnTo>
                      <a:pt x="395114" y="347991"/>
                    </a:lnTo>
                    <a:cubicBezTo>
                      <a:pt x="391215" y="344098"/>
                      <a:pt x="391215" y="337516"/>
                      <a:pt x="395114" y="333531"/>
                    </a:cubicBezTo>
                    <a:lnTo>
                      <a:pt x="406256" y="322315"/>
                    </a:lnTo>
                    <a:cubicBezTo>
                      <a:pt x="410248" y="318329"/>
                      <a:pt x="416840" y="318329"/>
                      <a:pt x="420740" y="322315"/>
                    </a:cubicBezTo>
                    <a:lnTo>
                      <a:pt x="431417" y="332974"/>
                    </a:lnTo>
                    <a:cubicBezTo>
                      <a:pt x="442837" y="325188"/>
                      <a:pt x="455278" y="320090"/>
                      <a:pt x="468276" y="317587"/>
                    </a:cubicBezTo>
                    <a:lnTo>
                      <a:pt x="468276" y="302571"/>
                    </a:lnTo>
                    <a:cubicBezTo>
                      <a:pt x="468276" y="296824"/>
                      <a:pt x="472919" y="292282"/>
                      <a:pt x="478582" y="292282"/>
                    </a:cubicBezTo>
                    <a:close/>
                    <a:moveTo>
                      <a:pt x="134055" y="239316"/>
                    </a:moveTo>
                    <a:cubicBezTo>
                      <a:pt x="137707" y="238297"/>
                      <a:pt x="141764" y="238667"/>
                      <a:pt x="145381" y="240658"/>
                    </a:cubicBezTo>
                    <a:cubicBezTo>
                      <a:pt x="152522" y="244548"/>
                      <a:pt x="155026" y="253623"/>
                      <a:pt x="151038" y="260754"/>
                    </a:cubicBezTo>
                    <a:cubicBezTo>
                      <a:pt x="147050" y="267884"/>
                      <a:pt x="138054" y="270477"/>
                      <a:pt x="130913" y="266403"/>
                    </a:cubicBezTo>
                    <a:cubicBezTo>
                      <a:pt x="128409" y="265199"/>
                      <a:pt x="126554" y="263347"/>
                      <a:pt x="125349" y="261124"/>
                    </a:cubicBezTo>
                    <a:cubicBezTo>
                      <a:pt x="122752" y="256679"/>
                      <a:pt x="122566" y="251030"/>
                      <a:pt x="125163" y="246307"/>
                    </a:cubicBezTo>
                    <a:cubicBezTo>
                      <a:pt x="127157" y="242742"/>
                      <a:pt x="130403" y="240334"/>
                      <a:pt x="134055" y="239316"/>
                    </a:cubicBezTo>
                    <a:close/>
                    <a:moveTo>
                      <a:pt x="348433" y="237404"/>
                    </a:moveTo>
                    <a:cubicBezTo>
                      <a:pt x="351857" y="238435"/>
                      <a:pt x="354899" y="240706"/>
                      <a:pt x="356802" y="243997"/>
                    </a:cubicBezTo>
                    <a:cubicBezTo>
                      <a:pt x="360795" y="250486"/>
                      <a:pt x="358938" y="259015"/>
                      <a:pt x="352438" y="263280"/>
                    </a:cubicBezTo>
                    <a:lnTo>
                      <a:pt x="277405" y="315935"/>
                    </a:lnTo>
                    <a:cubicBezTo>
                      <a:pt x="276198" y="326781"/>
                      <a:pt x="270162" y="336886"/>
                      <a:pt x="259947" y="343005"/>
                    </a:cubicBezTo>
                    <a:cubicBezTo>
                      <a:pt x="242767" y="353109"/>
                      <a:pt x="220573" y="347454"/>
                      <a:pt x="210451" y="330211"/>
                    </a:cubicBezTo>
                    <a:cubicBezTo>
                      <a:pt x="200329" y="313061"/>
                      <a:pt x="205994" y="290905"/>
                      <a:pt x="223173" y="280800"/>
                    </a:cubicBezTo>
                    <a:cubicBezTo>
                      <a:pt x="233388" y="274867"/>
                      <a:pt x="245275" y="274404"/>
                      <a:pt x="255397" y="278576"/>
                    </a:cubicBezTo>
                    <a:lnTo>
                      <a:pt x="337765" y="238250"/>
                    </a:lnTo>
                    <a:cubicBezTo>
                      <a:pt x="341201" y="236581"/>
                      <a:pt x="345009" y="236372"/>
                      <a:pt x="348433" y="237404"/>
                    </a:cubicBezTo>
                    <a:close/>
                    <a:moveTo>
                      <a:pt x="185407" y="194979"/>
                    </a:moveTo>
                    <a:cubicBezTo>
                      <a:pt x="189082" y="195929"/>
                      <a:pt x="192398" y="198267"/>
                      <a:pt x="194484" y="201787"/>
                    </a:cubicBezTo>
                    <a:cubicBezTo>
                      <a:pt x="198565" y="208825"/>
                      <a:pt x="196247" y="217809"/>
                      <a:pt x="189290" y="222070"/>
                    </a:cubicBezTo>
                    <a:lnTo>
                      <a:pt x="189198" y="222070"/>
                    </a:lnTo>
                    <a:cubicBezTo>
                      <a:pt x="189012" y="222070"/>
                      <a:pt x="189012" y="222162"/>
                      <a:pt x="188919" y="222162"/>
                    </a:cubicBezTo>
                    <a:lnTo>
                      <a:pt x="188827" y="222255"/>
                    </a:lnTo>
                    <a:cubicBezTo>
                      <a:pt x="181778" y="226515"/>
                      <a:pt x="172689" y="224107"/>
                      <a:pt x="168515" y="216976"/>
                    </a:cubicBezTo>
                    <a:cubicBezTo>
                      <a:pt x="164341" y="209937"/>
                      <a:pt x="166660" y="200953"/>
                      <a:pt x="173709" y="196693"/>
                    </a:cubicBezTo>
                    <a:cubicBezTo>
                      <a:pt x="173802" y="196693"/>
                      <a:pt x="173802" y="196600"/>
                      <a:pt x="173987" y="196600"/>
                    </a:cubicBezTo>
                    <a:cubicBezTo>
                      <a:pt x="174080" y="196600"/>
                      <a:pt x="174173" y="196507"/>
                      <a:pt x="174173" y="196507"/>
                    </a:cubicBezTo>
                    <a:cubicBezTo>
                      <a:pt x="177697" y="194470"/>
                      <a:pt x="181732" y="194030"/>
                      <a:pt x="185407" y="194979"/>
                    </a:cubicBezTo>
                    <a:close/>
                    <a:moveTo>
                      <a:pt x="296864" y="194030"/>
                    </a:moveTo>
                    <a:cubicBezTo>
                      <a:pt x="300521" y="193020"/>
                      <a:pt x="304585" y="193415"/>
                      <a:pt x="308161" y="195456"/>
                    </a:cubicBezTo>
                    <a:cubicBezTo>
                      <a:pt x="315220" y="199447"/>
                      <a:pt x="317820" y="208448"/>
                      <a:pt x="313734" y="215593"/>
                    </a:cubicBezTo>
                    <a:cubicBezTo>
                      <a:pt x="309740" y="222646"/>
                      <a:pt x="300730" y="225244"/>
                      <a:pt x="293578" y="221161"/>
                    </a:cubicBezTo>
                    <a:cubicBezTo>
                      <a:pt x="291164" y="219955"/>
                      <a:pt x="289306" y="218006"/>
                      <a:pt x="288099" y="215872"/>
                    </a:cubicBezTo>
                    <a:cubicBezTo>
                      <a:pt x="285498" y="211417"/>
                      <a:pt x="285219" y="205850"/>
                      <a:pt x="288006" y="201024"/>
                    </a:cubicBezTo>
                    <a:cubicBezTo>
                      <a:pt x="289956" y="197452"/>
                      <a:pt x="293207" y="195039"/>
                      <a:pt x="296864" y="194030"/>
                    </a:cubicBezTo>
                    <a:close/>
                    <a:moveTo>
                      <a:pt x="240930" y="178059"/>
                    </a:moveTo>
                    <a:cubicBezTo>
                      <a:pt x="249200" y="177966"/>
                      <a:pt x="255890" y="184646"/>
                      <a:pt x="255890" y="192809"/>
                    </a:cubicBezTo>
                    <a:cubicBezTo>
                      <a:pt x="256076" y="201066"/>
                      <a:pt x="249386" y="207652"/>
                      <a:pt x="241209" y="207745"/>
                    </a:cubicBezTo>
                    <a:cubicBezTo>
                      <a:pt x="235727" y="207745"/>
                      <a:pt x="230895" y="204777"/>
                      <a:pt x="228200" y="200324"/>
                    </a:cubicBezTo>
                    <a:cubicBezTo>
                      <a:pt x="226900" y="198097"/>
                      <a:pt x="226156" y="195592"/>
                      <a:pt x="226156" y="192902"/>
                    </a:cubicBezTo>
                    <a:cubicBezTo>
                      <a:pt x="226156" y="184738"/>
                      <a:pt x="232754" y="178059"/>
                      <a:pt x="240930" y="178059"/>
                    </a:cubicBezTo>
                    <a:close/>
                    <a:moveTo>
                      <a:pt x="205545" y="0"/>
                    </a:moveTo>
                    <a:lnTo>
                      <a:pt x="277402" y="0"/>
                    </a:lnTo>
                    <a:cubicBezTo>
                      <a:pt x="283901" y="0"/>
                      <a:pt x="289100" y="5191"/>
                      <a:pt x="289100" y="11587"/>
                    </a:cubicBezTo>
                    <a:lnTo>
                      <a:pt x="289100" y="41527"/>
                    </a:lnTo>
                    <a:cubicBezTo>
                      <a:pt x="289100" y="47923"/>
                      <a:pt x="283901" y="53114"/>
                      <a:pt x="277402" y="53114"/>
                    </a:cubicBezTo>
                    <a:lnTo>
                      <a:pt x="269047" y="53114"/>
                    </a:lnTo>
                    <a:lnTo>
                      <a:pt x="269047" y="74156"/>
                    </a:lnTo>
                    <a:cubicBezTo>
                      <a:pt x="313331" y="79347"/>
                      <a:pt x="355758" y="96588"/>
                      <a:pt x="391223" y="124767"/>
                    </a:cubicBezTo>
                    <a:lnTo>
                      <a:pt x="407563" y="108453"/>
                    </a:lnTo>
                    <a:lnTo>
                      <a:pt x="392894" y="93900"/>
                    </a:lnTo>
                    <a:lnTo>
                      <a:pt x="405706" y="81201"/>
                    </a:lnTo>
                    <a:cubicBezTo>
                      <a:pt x="419446" y="67482"/>
                      <a:pt x="441727" y="67482"/>
                      <a:pt x="455468" y="81201"/>
                    </a:cubicBezTo>
                    <a:lnTo>
                      <a:pt x="473014" y="98720"/>
                    </a:lnTo>
                    <a:cubicBezTo>
                      <a:pt x="486754" y="112439"/>
                      <a:pt x="486754" y="134686"/>
                      <a:pt x="473014" y="148404"/>
                    </a:cubicBezTo>
                    <a:lnTo>
                      <a:pt x="460295" y="161104"/>
                    </a:lnTo>
                    <a:lnTo>
                      <a:pt x="445441" y="146272"/>
                    </a:lnTo>
                    <a:lnTo>
                      <a:pt x="429101" y="162587"/>
                    </a:lnTo>
                    <a:cubicBezTo>
                      <a:pt x="436157" y="171393"/>
                      <a:pt x="442656" y="180662"/>
                      <a:pt x="448505" y="190673"/>
                    </a:cubicBezTo>
                    <a:cubicBezTo>
                      <a:pt x="462987" y="215144"/>
                      <a:pt x="472550" y="241192"/>
                      <a:pt x="477470" y="267702"/>
                    </a:cubicBezTo>
                    <a:lnTo>
                      <a:pt x="475892" y="267702"/>
                    </a:lnTo>
                    <a:cubicBezTo>
                      <a:pt x="458067" y="267702"/>
                      <a:pt x="443398" y="282163"/>
                      <a:pt x="443213" y="299960"/>
                    </a:cubicBezTo>
                    <a:cubicBezTo>
                      <a:pt x="441170" y="300702"/>
                      <a:pt x="439221" y="301536"/>
                      <a:pt x="437271" y="302370"/>
                    </a:cubicBezTo>
                    <a:cubicBezTo>
                      <a:pt x="433743" y="299033"/>
                      <a:pt x="429565" y="296623"/>
                      <a:pt x="425109" y="294955"/>
                    </a:cubicBezTo>
                    <a:cubicBezTo>
                      <a:pt x="422788" y="268907"/>
                      <a:pt x="414711" y="242953"/>
                      <a:pt x="400600" y="218852"/>
                    </a:cubicBezTo>
                    <a:cubicBezTo>
                      <a:pt x="349074" y="131349"/>
                      <a:pt x="235996" y="101964"/>
                      <a:pt x="148356" y="153317"/>
                    </a:cubicBezTo>
                    <a:cubicBezTo>
                      <a:pt x="60716" y="204763"/>
                      <a:pt x="31194" y="317757"/>
                      <a:pt x="82719" y="405261"/>
                    </a:cubicBezTo>
                    <a:cubicBezTo>
                      <a:pt x="134245" y="492765"/>
                      <a:pt x="247323" y="522149"/>
                      <a:pt x="334963" y="470704"/>
                    </a:cubicBezTo>
                    <a:cubicBezTo>
                      <a:pt x="343504" y="465698"/>
                      <a:pt x="351581" y="459951"/>
                      <a:pt x="359101" y="453833"/>
                    </a:cubicBezTo>
                    <a:cubicBezTo>
                      <a:pt x="363371" y="455872"/>
                      <a:pt x="368013" y="457170"/>
                      <a:pt x="373027" y="457170"/>
                    </a:cubicBezTo>
                    <a:cubicBezTo>
                      <a:pt x="373769" y="459117"/>
                      <a:pt x="374605" y="461063"/>
                      <a:pt x="375440" y="463103"/>
                    </a:cubicBezTo>
                    <a:cubicBezTo>
                      <a:pt x="369499" y="469220"/>
                      <a:pt x="366156" y="477285"/>
                      <a:pt x="366156" y="485906"/>
                    </a:cubicBezTo>
                    <a:cubicBezTo>
                      <a:pt x="366156" y="494711"/>
                      <a:pt x="369499" y="502869"/>
                      <a:pt x="375719" y="509079"/>
                    </a:cubicBezTo>
                    <a:lnTo>
                      <a:pt x="376740" y="510006"/>
                    </a:lnTo>
                    <a:cubicBezTo>
                      <a:pt x="372284" y="512972"/>
                      <a:pt x="367828" y="515939"/>
                      <a:pt x="363093" y="518719"/>
                    </a:cubicBezTo>
                    <a:cubicBezTo>
                      <a:pt x="248994" y="585552"/>
                      <a:pt x="101565" y="547362"/>
                      <a:pt x="34536" y="433440"/>
                    </a:cubicBezTo>
                    <a:cubicBezTo>
                      <a:pt x="-17083" y="345566"/>
                      <a:pt x="-6035" y="238040"/>
                      <a:pt x="54032" y="162587"/>
                    </a:cubicBezTo>
                    <a:lnTo>
                      <a:pt x="37692" y="146180"/>
                    </a:lnTo>
                    <a:lnTo>
                      <a:pt x="23024" y="160733"/>
                    </a:lnTo>
                    <a:lnTo>
                      <a:pt x="10305" y="148126"/>
                    </a:lnTo>
                    <a:cubicBezTo>
                      <a:pt x="-3435" y="134407"/>
                      <a:pt x="-3435" y="112161"/>
                      <a:pt x="10305" y="98442"/>
                    </a:cubicBezTo>
                    <a:lnTo>
                      <a:pt x="27851" y="80923"/>
                    </a:lnTo>
                    <a:cubicBezTo>
                      <a:pt x="41591" y="67204"/>
                      <a:pt x="63873" y="67204"/>
                      <a:pt x="77613" y="80923"/>
                    </a:cubicBezTo>
                    <a:lnTo>
                      <a:pt x="90425" y="93529"/>
                    </a:lnTo>
                    <a:lnTo>
                      <a:pt x="75571" y="108360"/>
                    </a:lnTo>
                    <a:lnTo>
                      <a:pt x="91910" y="124675"/>
                    </a:lnTo>
                    <a:cubicBezTo>
                      <a:pt x="100637" y="117630"/>
                      <a:pt x="109921" y="111048"/>
                      <a:pt x="119948" y="105301"/>
                    </a:cubicBezTo>
                    <a:cubicBezTo>
                      <a:pt x="150213" y="87597"/>
                      <a:pt x="182614" y="77308"/>
                      <a:pt x="215386" y="73785"/>
                    </a:cubicBezTo>
                    <a:lnTo>
                      <a:pt x="215386" y="53022"/>
                    </a:lnTo>
                    <a:lnTo>
                      <a:pt x="205545" y="53022"/>
                    </a:lnTo>
                    <a:cubicBezTo>
                      <a:pt x="199046" y="53022"/>
                      <a:pt x="193847" y="47831"/>
                      <a:pt x="193847" y="41342"/>
                    </a:cubicBezTo>
                    <a:lnTo>
                      <a:pt x="193847" y="11587"/>
                    </a:lnTo>
                    <a:cubicBezTo>
                      <a:pt x="193847" y="5191"/>
                      <a:pt x="199046" y="0"/>
                      <a:pt x="205545" y="0"/>
                    </a:cubicBezTo>
                    <a:close/>
                  </a:path>
                </a:pathLst>
              </a:custGeom>
              <a:solidFill>
                <a:srgbClr val="F69F6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Microsoft Yahei"/>
                  <a:ea typeface="Microsoft Yahei"/>
                  <a:cs typeface="Microsoft Yahei"/>
                  <a:sym typeface="Microsoft Yahei"/>
                </a:endParaRPr>
              </a:p>
            </p:txBody>
          </p:sp>
        </p:grpSp>
        <p:sp>
          <p:nvSpPr>
            <p:cNvPr id="431" name="Google Shape;431;p40"/>
            <p:cNvSpPr txBox="1"/>
            <p:nvPr/>
          </p:nvSpPr>
          <p:spPr>
            <a:xfrm>
              <a:off x="2099945" y="3617512"/>
              <a:ext cx="16005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C0C0C"/>
                </a:buClr>
                <a:buSzPts val="1400"/>
                <a:buFont typeface="Microsoft Yahei"/>
                <a:buNone/>
              </a:pPr>
              <a:r>
                <a:rPr b="1" lang="zh-TW">
                  <a:solidFill>
                    <a:srgbClr val="0C0C0C"/>
                  </a:solidFill>
                  <a:latin typeface="Microsoft Yahei"/>
                  <a:ea typeface="Microsoft Yahei"/>
                  <a:cs typeface="Microsoft Yahei"/>
                  <a:sym typeface="Microsoft Yahei"/>
                </a:rPr>
                <a:t>LncReg</a:t>
              </a:r>
              <a:endParaRPr sz="1100"/>
            </a:p>
          </p:txBody>
        </p:sp>
        <p:sp>
          <p:nvSpPr>
            <p:cNvPr id="432" name="Google Shape;432;p40"/>
            <p:cNvSpPr txBox="1"/>
            <p:nvPr/>
          </p:nvSpPr>
          <p:spPr>
            <a:xfrm>
              <a:off x="3880509" y="3620122"/>
              <a:ext cx="16005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C0C0C"/>
                </a:buClr>
                <a:buSzPts val="1400"/>
                <a:buFont typeface="Microsoft Yahei"/>
                <a:buNone/>
              </a:pPr>
              <a:r>
                <a:rPr b="1" lang="zh-TW">
                  <a:solidFill>
                    <a:srgbClr val="0C0C0C"/>
                  </a:solidFill>
                  <a:latin typeface="Microsoft Yahei"/>
                  <a:ea typeface="Microsoft Yahei"/>
                  <a:cs typeface="Microsoft Yahei"/>
                  <a:sym typeface="Microsoft Yahei"/>
                </a:rPr>
                <a:t>  LncExpDB</a:t>
              </a:r>
              <a:endParaRPr sz="1100"/>
            </a:p>
          </p:txBody>
        </p:sp>
      </p:grpSp>
      <p:sp>
        <p:nvSpPr>
          <p:cNvPr id="433" name="Google Shape;433;p40"/>
          <p:cNvSpPr txBox="1"/>
          <p:nvPr/>
        </p:nvSpPr>
        <p:spPr>
          <a:xfrm>
            <a:off x="5571175" y="3877950"/>
            <a:ext cx="31773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zh-TW" sz="1200">
                <a:solidFill>
                  <a:srgbClr val="980000"/>
                </a:solidFill>
                <a:highlight>
                  <a:srgbClr val="FFFFFF"/>
                </a:highlight>
              </a:rPr>
              <a:t>Con: </a:t>
            </a:r>
            <a:r>
              <a:rPr b="1" lang="zh-TW" sz="1200">
                <a:solidFill>
                  <a:srgbClr val="980000"/>
                </a:solidFill>
                <a:highlight>
                  <a:srgbClr val="FFFFFF"/>
                </a:highlight>
              </a:rPr>
              <a:t>provide limited analyses of the lncRNA regulation</a:t>
            </a:r>
            <a:endParaRPr b="1" sz="1200">
              <a:solidFill>
                <a:srgbClr val="980000"/>
              </a:solidFill>
            </a:endParaRPr>
          </a:p>
        </p:txBody>
      </p:sp>
      <p:sp>
        <p:nvSpPr>
          <p:cNvPr id="434" name="Google Shape;434;p40"/>
          <p:cNvSpPr/>
          <p:nvPr/>
        </p:nvSpPr>
        <p:spPr>
          <a:xfrm>
            <a:off x="7587377" y="46512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3-2</a:t>
            </a:r>
            <a:endParaRPr b="1" sz="900">
              <a:solidFill>
                <a:schemeClr val="dk1"/>
              </a:solidFill>
            </a:endParaRPr>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41"/>
          <p:cNvSpPr/>
          <p:nvPr/>
        </p:nvSpPr>
        <p:spPr>
          <a:xfrm>
            <a:off x="5317150" y="440325"/>
            <a:ext cx="3686400" cy="4233000"/>
          </a:xfrm>
          <a:prstGeom prst="roundRect">
            <a:avLst>
              <a:gd fmla="val 16667" name="adj"/>
            </a:avLst>
          </a:prstGeom>
          <a:solidFill>
            <a:srgbClr val="FF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41"/>
          <p:cNvSpPr/>
          <p:nvPr/>
        </p:nvSpPr>
        <p:spPr>
          <a:xfrm>
            <a:off x="289900" y="923025"/>
            <a:ext cx="3026400" cy="774900"/>
          </a:xfrm>
          <a:prstGeom prst="roundRect">
            <a:avLst>
              <a:gd fmla="val 16667" name="adj"/>
            </a:avLst>
          </a:prstGeom>
          <a:solidFill>
            <a:srgbClr val="FF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41"/>
          <p:cNvSpPr txBox="1"/>
          <p:nvPr/>
        </p:nvSpPr>
        <p:spPr>
          <a:xfrm>
            <a:off x="149200" y="915950"/>
            <a:ext cx="33078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rgbClr val="0C0C0C"/>
              </a:buClr>
              <a:buSzPts val="1400"/>
              <a:buFont typeface="Microsoft Yahei"/>
              <a:buNone/>
            </a:pPr>
            <a:r>
              <a:rPr b="1" lang="zh-TW">
                <a:solidFill>
                  <a:srgbClr val="980000"/>
                </a:solidFill>
              </a:rPr>
              <a:t>The Cancer Genome Atlas (TCGA)</a:t>
            </a:r>
            <a:endParaRPr>
              <a:solidFill>
                <a:srgbClr val="980000"/>
              </a:solidFill>
            </a:endParaRPr>
          </a:p>
          <a:p>
            <a:pPr indent="0" lvl="0" marL="0" rtl="0" algn="ctr">
              <a:spcBef>
                <a:spcPts val="0"/>
              </a:spcBef>
              <a:spcAft>
                <a:spcPts val="0"/>
              </a:spcAft>
              <a:buNone/>
            </a:pPr>
            <a:r>
              <a:rPr b="1" lang="zh-TW">
                <a:solidFill>
                  <a:srgbClr val="980000"/>
                </a:solidFill>
              </a:rPr>
              <a:t>33 cancer types</a:t>
            </a:r>
            <a:endParaRPr b="1">
              <a:solidFill>
                <a:srgbClr val="980000"/>
              </a:solidFill>
            </a:endParaRPr>
          </a:p>
          <a:p>
            <a:pPr indent="0" lvl="0" marL="0" rtl="0" algn="ctr">
              <a:spcBef>
                <a:spcPts val="0"/>
              </a:spcBef>
              <a:spcAft>
                <a:spcPts val="0"/>
              </a:spcAft>
              <a:buNone/>
            </a:pPr>
            <a:r>
              <a:rPr b="1" lang="zh-TW">
                <a:solidFill>
                  <a:srgbClr val="980000"/>
                </a:solidFill>
              </a:rPr>
              <a:t>15900 lncRNAs</a:t>
            </a:r>
            <a:endParaRPr b="1">
              <a:solidFill>
                <a:srgbClr val="980000"/>
              </a:solidFill>
            </a:endParaRPr>
          </a:p>
        </p:txBody>
      </p:sp>
      <p:sp>
        <p:nvSpPr>
          <p:cNvPr id="443" name="Google Shape;443;p41"/>
          <p:cNvSpPr/>
          <p:nvPr/>
        </p:nvSpPr>
        <p:spPr>
          <a:xfrm>
            <a:off x="219850" y="3434175"/>
            <a:ext cx="2920800" cy="1374900"/>
          </a:xfrm>
          <a:prstGeom prst="roundRect">
            <a:avLst>
              <a:gd fmla="val 16667" name="adj"/>
            </a:avLst>
          </a:prstGeom>
          <a:solidFill>
            <a:srgbClr val="FF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41"/>
          <p:cNvSpPr/>
          <p:nvPr/>
        </p:nvSpPr>
        <p:spPr>
          <a:xfrm>
            <a:off x="251600" y="1906800"/>
            <a:ext cx="2920800" cy="1374900"/>
          </a:xfrm>
          <a:prstGeom prst="roundRect">
            <a:avLst>
              <a:gd fmla="val 16667" name="adj"/>
            </a:avLst>
          </a:prstGeom>
          <a:solidFill>
            <a:srgbClr val="FF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id="445" name="Google Shape;445;p41" title="iSlide™ 版权声明  COPYRIGHT NOTICE"/>
          <p:cNvGrpSpPr/>
          <p:nvPr/>
        </p:nvGrpSpPr>
        <p:grpSpPr>
          <a:xfrm>
            <a:off x="3064808" y="1331107"/>
            <a:ext cx="2252342" cy="3695769"/>
            <a:chOff x="4594411" y="1165209"/>
            <a:chExt cx="3003123" cy="4927692"/>
          </a:xfrm>
        </p:grpSpPr>
        <p:sp>
          <p:nvSpPr>
            <p:cNvPr id="446" name="Google Shape;446;p41"/>
            <p:cNvSpPr/>
            <p:nvPr/>
          </p:nvSpPr>
          <p:spPr>
            <a:xfrm>
              <a:off x="5247334" y="1165209"/>
              <a:ext cx="2350200" cy="2350500"/>
            </a:xfrm>
            <a:custGeom>
              <a:rect b="b" l="l" r="r" t="t"/>
              <a:pathLst>
                <a:path extrusionOk="0" h="120000" w="120000">
                  <a:moveTo>
                    <a:pt x="8412" y="60000"/>
                  </a:moveTo>
                  <a:lnTo>
                    <a:pt x="8412" y="60000"/>
                  </a:lnTo>
                  <a:cubicBezTo>
                    <a:pt x="8412" y="32962"/>
                    <a:pt x="29287" y="10511"/>
                    <a:pt x="56253" y="8547"/>
                  </a:cubicBezTo>
                  <a:cubicBezTo>
                    <a:pt x="83219" y="6583"/>
                    <a:pt x="107127" y="25773"/>
                    <a:pt x="111044" y="52526"/>
                  </a:cubicBezTo>
                  <a:cubicBezTo>
                    <a:pt x="114961" y="79279"/>
                    <a:pt x="97559" y="104517"/>
                    <a:pt x="71162" y="110367"/>
                  </a:cubicBezTo>
                  <a:lnTo>
                    <a:pt x="70592" y="118429"/>
                  </a:lnTo>
                  <a:lnTo>
                    <a:pt x="56830" y="104890"/>
                  </a:lnTo>
                  <a:lnTo>
                    <a:pt x="72705" y="88507"/>
                  </a:lnTo>
                  <a:lnTo>
                    <a:pt x="72145" y="96444"/>
                  </a:lnTo>
                  <a:cubicBezTo>
                    <a:pt x="90761" y="90240"/>
                    <a:pt x="101708" y="71000"/>
                    <a:pt x="97532" y="51825"/>
                  </a:cubicBezTo>
                  <a:cubicBezTo>
                    <a:pt x="93356" y="32650"/>
                    <a:pt x="75399" y="19706"/>
                    <a:pt x="55889" y="21806"/>
                  </a:cubicBezTo>
                  <a:cubicBezTo>
                    <a:pt x="36379" y="23906"/>
                    <a:pt x="21588" y="40375"/>
                    <a:pt x="21588" y="60000"/>
                  </a:cubicBezTo>
                  <a:close/>
                </a:path>
              </a:pathLst>
            </a:custGeom>
            <a:solidFill>
              <a:srgbClr val="F69F64"/>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sp>
          <p:nvSpPr>
            <p:cNvPr id="447" name="Google Shape;447;p41"/>
            <p:cNvSpPr/>
            <p:nvPr/>
          </p:nvSpPr>
          <p:spPr>
            <a:xfrm>
              <a:off x="4594411" y="2569521"/>
              <a:ext cx="2350200" cy="2350500"/>
            </a:xfrm>
            <a:custGeom>
              <a:rect b="b" l="l" r="r" t="t"/>
              <a:pathLst>
                <a:path extrusionOk="0" h="120000" w="120000">
                  <a:moveTo>
                    <a:pt x="96481" y="23524"/>
                  </a:moveTo>
                  <a:lnTo>
                    <a:pt x="87164" y="32839"/>
                  </a:lnTo>
                  <a:cubicBezTo>
                    <a:pt x="75945" y="21617"/>
                    <a:pt x="58980" y="18449"/>
                    <a:pt x="44467" y="24866"/>
                  </a:cubicBezTo>
                  <a:cubicBezTo>
                    <a:pt x="29954" y="31284"/>
                    <a:pt x="20881" y="45965"/>
                    <a:pt x="21631" y="61817"/>
                  </a:cubicBezTo>
                  <a:cubicBezTo>
                    <a:pt x="22381" y="77668"/>
                    <a:pt x="32801" y="91427"/>
                    <a:pt x="47855" y="96444"/>
                  </a:cubicBezTo>
                  <a:lnTo>
                    <a:pt x="47295" y="88507"/>
                  </a:lnTo>
                  <a:lnTo>
                    <a:pt x="63170" y="104890"/>
                  </a:lnTo>
                  <a:lnTo>
                    <a:pt x="49408" y="118429"/>
                  </a:lnTo>
                  <a:lnTo>
                    <a:pt x="48838" y="110367"/>
                  </a:lnTo>
                  <a:lnTo>
                    <a:pt x="48838" y="110367"/>
                  </a:lnTo>
                  <a:cubicBezTo>
                    <a:pt x="27395" y="105615"/>
                    <a:pt x="11312" y="87806"/>
                    <a:pt x="8761" y="65991"/>
                  </a:cubicBezTo>
                  <a:cubicBezTo>
                    <a:pt x="6210" y="44175"/>
                    <a:pt x="17752" y="23137"/>
                    <a:pt x="37521" y="13566"/>
                  </a:cubicBezTo>
                  <a:cubicBezTo>
                    <a:pt x="57290" y="3995"/>
                    <a:pt x="80951" y="7992"/>
                    <a:pt x="96481" y="23524"/>
                  </a:cubicBezTo>
                  <a:close/>
                </a:path>
              </a:pathLst>
            </a:custGeom>
            <a:solidFill>
              <a:srgbClr val="BFBFB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sp>
          <p:nvSpPr>
            <p:cNvPr id="448" name="Google Shape;448;p41"/>
            <p:cNvSpPr/>
            <p:nvPr/>
          </p:nvSpPr>
          <p:spPr>
            <a:xfrm flipH="1">
              <a:off x="5343058" y="4072701"/>
              <a:ext cx="2019300" cy="2020200"/>
            </a:xfrm>
            <a:prstGeom prst="blockArc">
              <a:avLst>
                <a:gd fmla="val 0" name="adj1"/>
                <a:gd fmla="val 18900000" name="adj2"/>
                <a:gd fmla="val 12740" name="adj3"/>
              </a:avLst>
            </a:prstGeom>
            <a:solidFill>
              <a:srgbClr val="F8AC78"/>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sp>
          <p:nvSpPr>
            <p:cNvPr id="449" name="Google Shape;449;p41"/>
            <p:cNvSpPr/>
            <p:nvPr/>
          </p:nvSpPr>
          <p:spPr>
            <a:xfrm>
              <a:off x="6158375" y="2079286"/>
              <a:ext cx="528450" cy="522614"/>
            </a:xfrm>
            <a:custGeom>
              <a:rect b="b" l="l" r="r" t="t"/>
              <a:pathLst>
                <a:path extrusionOk="0" h="593879" w="600511">
                  <a:moveTo>
                    <a:pt x="466437" y="421770"/>
                  </a:moveTo>
                  <a:cubicBezTo>
                    <a:pt x="487560" y="421770"/>
                    <a:pt x="504684" y="438878"/>
                    <a:pt x="504684" y="459981"/>
                  </a:cubicBezTo>
                  <a:cubicBezTo>
                    <a:pt x="504684" y="481084"/>
                    <a:pt x="487560" y="498192"/>
                    <a:pt x="466437" y="498192"/>
                  </a:cubicBezTo>
                  <a:cubicBezTo>
                    <a:pt x="445314" y="498192"/>
                    <a:pt x="428190" y="481084"/>
                    <a:pt x="428190" y="459981"/>
                  </a:cubicBezTo>
                  <a:cubicBezTo>
                    <a:pt x="428190" y="438878"/>
                    <a:pt x="445314" y="421770"/>
                    <a:pt x="466437" y="421770"/>
                  </a:cubicBezTo>
                  <a:close/>
                  <a:moveTo>
                    <a:pt x="453390" y="375066"/>
                  </a:moveTo>
                  <a:lnTo>
                    <a:pt x="421127" y="386990"/>
                  </a:lnTo>
                  <a:cubicBezTo>
                    <a:pt x="419191" y="387957"/>
                    <a:pt x="418223" y="389890"/>
                    <a:pt x="418868" y="392146"/>
                  </a:cubicBezTo>
                  <a:lnTo>
                    <a:pt x="424031" y="406325"/>
                  </a:lnTo>
                  <a:cubicBezTo>
                    <a:pt x="424998" y="408259"/>
                    <a:pt x="424676" y="410515"/>
                    <a:pt x="423385" y="411481"/>
                  </a:cubicBezTo>
                  <a:cubicBezTo>
                    <a:pt x="422417" y="412448"/>
                    <a:pt x="418223" y="414382"/>
                    <a:pt x="416287" y="413737"/>
                  </a:cubicBezTo>
                  <a:lnTo>
                    <a:pt x="402414" y="407292"/>
                  </a:lnTo>
                  <a:cubicBezTo>
                    <a:pt x="400478" y="406325"/>
                    <a:pt x="398220" y="407292"/>
                    <a:pt x="397252" y="409226"/>
                  </a:cubicBezTo>
                  <a:lnTo>
                    <a:pt x="383056" y="440485"/>
                  </a:lnTo>
                  <a:cubicBezTo>
                    <a:pt x="382088" y="442096"/>
                    <a:pt x="383056" y="444674"/>
                    <a:pt x="384669" y="445318"/>
                  </a:cubicBezTo>
                  <a:lnTo>
                    <a:pt x="398542" y="451764"/>
                  </a:lnTo>
                  <a:cubicBezTo>
                    <a:pt x="400478" y="452730"/>
                    <a:pt x="402091" y="454664"/>
                    <a:pt x="401769" y="455953"/>
                  </a:cubicBezTo>
                  <a:cubicBezTo>
                    <a:pt x="401769" y="457564"/>
                    <a:pt x="400156" y="462076"/>
                    <a:pt x="398220" y="462720"/>
                  </a:cubicBezTo>
                  <a:lnTo>
                    <a:pt x="384024" y="467876"/>
                  </a:lnTo>
                  <a:cubicBezTo>
                    <a:pt x="382088" y="468521"/>
                    <a:pt x="381120" y="470777"/>
                    <a:pt x="381766" y="472710"/>
                  </a:cubicBezTo>
                  <a:lnTo>
                    <a:pt x="393380" y="504936"/>
                  </a:lnTo>
                  <a:cubicBezTo>
                    <a:pt x="394348" y="506870"/>
                    <a:pt x="396607" y="507836"/>
                    <a:pt x="398542" y="507192"/>
                  </a:cubicBezTo>
                  <a:lnTo>
                    <a:pt x="412738" y="502036"/>
                  </a:lnTo>
                  <a:cubicBezTo>
                    <a:pt x="414674" y="501391"/>
                    <a:pt x="417255" y="501713"/>
                    <a:pt x="417900" y="502680"/>
                  </a:cubicBezTo>
                  <a:cubicBezTo>
                    <a:pt x="418868" y="503969"/>
                    <a:pt x="421127" y="508159"/>
                    <a:pt x="420159" y="510092"/>
                  </a:cubicBezTo>
                  <a:lnTo>
                    <a:pt x="413706" y="523949"/>
                  </a:lnTo>
                  <a:cubicBezTo>
                    <a:pt x="412738" y="525561"/>
                    <a:pt x="413706" y="527816"/>
                    <a:pt x="415642" y="528783"/>
                  </a:cubicBezTo>
                  <a:lnTo>
                    <a:pt x="446937" y="543285"/>
                  </a:lnTo>
                  <a:cubicBezTo>
                    <a:pt x="448873" y="544251"/>
                    <a:pt x="451132" y="543285"/>
                    <a:pt x="451777" y="541351"/>
                  </a:cubicBezTo>
                  <a:lnTo>
                    <a:pt x="458230" y="527494"/>
                  </a:lnTo>
                  <a:cubicBezTo>
                    <a:pt x="459198" y="525561"/>
                    <a:pt x="461133" y="524272"/>
                    <a:pt x="462424" y="524272"/>
                  </a:cubicBezTo>
                  <a:cubicBezTo>
                    <a:pt x="464037" y="524272"/>
                    <a:pt x="468554" y="525883"/>
                    <a:pt x="469199" y="528139"/>
                  </a:cubicBezTo>
                  <a:lnTo>
                    <a:pt x="474361" y="542318"/>
                  </a:lnTo>
                  <a:cubicBezTo>
                    <a:pt x="475007" y="544251"/>
                    <a:pt x="477265" y="545218"/>
                    <a:pt x="479201" y="544574"/>
                  </a:cubicBezTo>
                  <a:lnTo>
                    <a:pt x="511464" y="532650"/>
                  </a:lnTo>
                  <a:cubicBezTo>
                    <a:pt x="513400" y="532006"/>
                    <a:pt x="514368" y="529750"/>
                    <a:pt x="513723" y="527816"/>
                  </a:cubicBezTo>
                  <a:lnTo>
                    <a:pt x="508560" y="513315"/>
                  </a:lnTo>
                  <a:cubicBezTo>
                    <a:pt x="507915" y="511381"/>
                    <a:pt x="508238" y="509125"/>
                    <a:pt x="509206" y="508159"/>
                  </a:cubicBezTo>
                  <a:cubicBezTo>
                    <a:pt x="510496" y="507192"/>
                    <a:pt x="514691" y="505258"/>
                    <a:pt x="516626" y="506225"/>
                  </a:cubicBezTo>
                  <a:lnTo>
                    <a:pt x="530500" y="512348"/>
                  </a:lnTo>
                  <a:cubicBezTo>
                    <a:pt x="532435" y="513315"/>
                    <a:pt x="534694" y="512348"/>
                    <a:pt x="535339" y="510737"/>
                  </a:cubicBezTo>
                  <a:lnTo>
                    <a:pt x="549858" y="479478"/>
                  </a:lnTo>
                  <a:cubicBezTo>
                    <a:pt x="550825" y="477544"/>
                    <a:pt x="549858" y="475288"/>
                    <a:pt x="547922" y="474322"/>
                  </a:cubicBezTo>
                  <a:lnTo>
                    <a:pt x="534049" y="467876"/>
                  </a:lnTo>
                  <a:cubicBezTo>
                    <a:pt x="532113" y="467232"/>
                    <a:pt x="531145" y="462398"/>
                    <a:pt x="531145" y="461109"/>
                  </a:cubicBezTo>
                  <a:cubicBezTo>
                    <a:pt x="531145" y="459498"/>
                    <a:pt x="532435" y="457886"/>
                    <a:pt x="534694" y="457242"/>
                  </a:cubicBezTo>
                  <a:lnTo>
                    <a:pt x="548890" y="451764"/>
                  </a:lnTo>
                  <a:cubicBezTo>
                    <a:pt x="550825" y="451119"/>
                    <a:pt x="551793" y="448863"/>
                    <a:pt x="551148" y="446930"/>
                  </a:cubicBezTo>
                  <a:lnTo>
                    <a:pt x="539211" y="414704"/>
                  </a:lnTo>
                  <a:cubicBezTo>
                    <a:pt x="538565" y="412770"/>
                    <a:pt x="536307" y="411804"/>
                    <a:pt x="534371" y="412448"/>
                  </a:cubicBezTo>
                  <a:lnTo>
                    <a:pt x="520175" y="417604"/>
                  </a:lnTo>
                  <a:cubicBezTo>
                    <a:pt x="517917" y="418571"/>
                    <a:pt x="515658" y="418249"/>
                    <a:pt x="514691" y="416960"/>
                  </a:cubicBezTo>
                  <a:cubicBezTo>
                    <a:pt x="513723" y="415993"/>
                    <a:pt x="511787" y="411481"/>
                    <a:pt x="512755" y="409548"/>
                  </a:cubicBezTo>
                  <a:lnTo>
                    <a:pt x="518885" y="396013"/>
                  </a:lnTo>
                  <a:cubicBezTo>
                    <a:pt x="519853" y="394079"/>
                    <a:pt x="518885" y="391824"/>
                    <a:pt x="516949" y="390857"/>
                  </a:cubicBezTo>
                  <a:lnTo>
                    <a:pt x="485976" y="376355"/>
                  </a:lnTo>
                  <a:cubicBezTo>
                    <a:pt x="484040" y="375711"/>
                    <a:pt x="481782" y="376355"/>
                    <a:pt x="480814" y="378289"/>
                  </a:cubicBezTo>
                  <a:lnTo>
                    <a:pt x="474361" y="392146"/>
                  </a:lnTo>
                  <a:cubicBezTo>
                    <a:pt x="473716" y="394079"/>
                    <a:pt x="471780" y="395691"/>
                    <a:pt x="470167" y="395368"/>
                  </a:cubicBezTo>
                  <a:cubicBezTo>
                    <a:pt x="468877" y="395368"/>
                    <a:pt x="464360" y="393757"/>
                    <a:pt x="463714" y="391824"/>
                  </a:cubicBezTo>
                  <a:lnTo>
                    <a:pt x="458230" y="377322"/>
                  </a:lnTo>
                  <a:cubicBezTo>
                    <a:pt x="457584" y="375389"/>
                    <a:pt x="455326" y="374422"/>
                    <a:pt x="453390" y="375066"/>
                  </a:cubicBezTo>
                  <a:close/>
                  <a:moveTo>
                    <a:pt x="0" y="372515"/>
                  </a:moveTo>
                  <a:cubicBezTo>
                    <a:pt x="0" y="424064"/>
                    <a:pt x="104223" y="465626"/>
                    <a:pt x="233292" y="465626"/>
                  </a:cubicBezTo>
                  <a:cubicBezTo>
                    <a:pt x="258461" y="465626"/>
                    <a:pt x="282661" y="464015"/>
                    <a:pt x="305248" y="461116"/>
                  </a:cubicBezTo>
                  <a:cubicBezTo>
                    <a:pt x="305571" y="493978"/>
                    <a:pt x="315574" y="524264"/>
                    <a:pt x="332998" y="549716"/>
                  </a:cubicBezTo>
                  <a:cubicBezTo>
                    <a:pt x="302667" y="555515"/>
                    <a:pt x="268786" y="558737"/>
                    <a:pt x="233292" y="558737"/>
                  </a:cubicBezTo>
                  <a:cubicBezTo>
                    <a:pt x="104546" y="558737"/>
                    <a:pt x="0" y="517175"/>
                    <a:pt x="0" y="465626"/>
                  </a:cubicBezTo>
                  <a:close/>
                  <a:moveTo>
                    <a:pt x="466295" y="326083"/>
                  </a:moveTo>
                  <a:cubicBezTo>
                    <a:pt x="540501" y="326083"/>
                    <a:pt x="600511" y="386023"/>
                    <a:pt x="600511" y="459820"/>
                  </a:cubicBezTo>
                  <a:cubicBezTo>
                    <a:pt x="600511" y="533939"/>
                    <a:pt x="540501" y="593879"/>
                    <a:pt x="466295" y="593879"/>
                  </a:cubicBezTo>
                  <a:cubicBezTo>
                    <a:pt x="392412" y="593879"/>
                    <a:pt x="332080" y="533939"/>
                    <a:pt x="332080" y="459820"/>
                  </a:cubicBezTo>
                  <a:cubicBezTo>
                    <a:pt x="332080" y="386023"/>
                    <a:pt x="392412" y="326083"/>
                    <a:pt x="466295" y="326083"/>
                  </a:cubicBezTo>
                  <a:close/>
                  <a:moveTo>
                    <a:pt x="0" y="232654"/>
                  </a:moveTo>
                  <a:cubicBezTo>
                    <a:pt x="0" y="284212"/>
                    <a:pt x="104554" y="326103"/>
                    <a:pt x="233309" y="326103"/>
                  </a:cubicBezTo>
                  <a:cubicBezTo>
                    <a:pt x="362065" y="326103"/>
                    <a:pt x="466296" y="284212"/>
                    <a:pt x="466296" y="232654"/>
                  </a:cubicBezTo>
                  <a:lnTo>
                    <a:pt x="466296" y="299035"/>
                  </a:lnTo>
                  <a:cubicBezTo>
                    <a:pt x="393689" y="299035"/>
                    <a:pt x="332377" y="347370"/>
                    <a:pt x="312370" y="413429"/>
                  </a:cubicBezTo>
                  <a:cubicBezTo>
                    <a:pt x="287522" y="416973"/>
                    <a:pt x="261061" y="419229"/>
                    <a:pt x="233309" y="419229"/>
                  </a:cubicBezTo>
                  <a:cubicBezTo>
                    <a:pt x="104231" y="419229"/>
                    <a:pt x="0" y="377338"/>
                    <a:pt x="0" y="326103"/>
                  </a:cubicBezTo>
                  <a:close/>
                  <a:moveTo>
                    <a:pt x="233309" y="23200"/>
                  </a:moveTo>
                  <a:cubicBezTo>
                    <a:pt x="105199" y="23200"/>
                    <a:pt x="23234" y="64445"/>
                    <a:pt x="23234" y="93123"/>
                  </a:cubicBezTo>
                  <a:cubicBezTo>
                    <a:pt x="23234" y="121479"/>
                    <a:pt x="105199" y="163046"/>
                    <a:pt x="233309" y="163046"/>
                  </a:cubicBezTo>
                  <a:cubicBezTo>
                    <a:pt x="361420" y="163046"/>
                    <a:pt x="443062" y="121479"/>
                    <a:pt x="443062" y="93123"/>
                  </a:cubicBezTo>
                  <a:cubicBezTo>
                    <a:pt x="443062" y="64445"/>
                    <a:pt x="361420" y="23200"/>
                    <a:pt x="233309" y="23200"/>
                  </a:cubicBezTo>
                  <a:close/>
                  <a:moveTo>
                    <a:pt x="233309" y="0"/>
                  </a:moveTo>
                  <a:cubicBezTo>
                    <a:pt x="362065" y="0"/>
                    <a:pt x="466296" y="41567"/>
                    <a:pt x="466296" y="93123"/>
                  </a:cubicBezTo>
                  <a:lnTo>
                    <a:pt x="466296" y="186246"/>
                  </a:lnTo>
                  <a:cubicBezTo>
                    <a:pt x="466296" y="237802"/>
                    <a:pt x="362065" y="279369"/>
                    <a:pt x="233309" y="279369"/>
                  </a:cubicBezTo>
                  <a:cubicBezTo>
                    <a:pt x="104231" y="279369"/>
                    <a:pt x="0" y="237802"/>
                    <a:pt x="0" y="186246"/>
                  </a:cubicBezTo>
                  <a:lnTo>
                    <a:pt x="0" y="93123"/>
                  </a:lnTo>
                  <a:cubicBezTo>
                    <a:pt x="0" y="41567"/>
                    <a:pt x="104554" y="0"/>
                    <a:pt x="233309" y="0"/>
                  </a:cubicBezTo>
                  <a:close/>
                </a:path>
              </a:pathLst>
            </a:custGeom>
            <a:solidFill>
              <a:srgbClr val="F69F64"/>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Microsoft Yahei"/>
                <a:ea typeface="Microsoft Yahei"/>
                <a:cs typeface="Microsoft Yahei"/>
                <a:sym typeface="Microsoft Yahei"/>
              </a:endParaRPr>
            </a:p>
          </p:txBody>
        </p:sp>
        <p:sp>
          <p:nvSpPr>
            <p:cNvPr id="450" name="Google Shape;450;p41"/>
            <p:cNvSpPr/>
            <p:nvPr/>
          </p:nvSpPr>
          <p:spPr>
            <a:xfrm>
              <a:off x="5463966" y="3427093"/>
              <a:ext cx="610722" cy="634909"/>
            </a:xfrm>
            <a:custGeom>
              <a:rect b="b" l="l" r="r" t="t"/>
              <a:pathLst>
                <a:path extrusionOk="0" h="607568" w="584423">
                  <a:moveTo>
                    <a:pt x="466115" y="268189"/>
                  </a:moveTo>
                  <a:cubicBezTo>
                    <a:pt x="470571" y="266808"/>
                    <a:pt x="475334" y="267575"/>
                    <a:pt x="479022" y="270337"/>
                  </a:cubicBezTo>
                  <a:lnTo>
                    <a:pt x="502991" y="288288"/>
                  </a:lnTo>
                  <a:lnTo>
                    <a:pt x="527113" y="270337"/>
                  </a:lnTo>
                  <a:cubicBezTo>
                    <a:pt x="530647" y="267575"/>
                    <a:pt x="535410" y="266808"/>
                    <a:pt x="539866" y="268189"/>
                  </a:cubicBezTo>
                  <a:cubicBezTo>
                    <a:pt x="539866" y="268189"/>
                    <a:pt x="551850" y="271871"/>
                    <a:pt x="552004" y="271871"/>
                  </a:cubicBezTo>
                  <a:cubicBezTo>
                    <a:pt x="571363" y="278315"/>
                    <a:pt x="584423" y="296420"/>
                    <a:pt x="584423" y="316826"/>
                  </a:cubicBezTo>
                  <a:lnTo>
                    <a:pt x="584423" y="389092"/>
                  </a:lnTo>
                  <a:cubicBezTo>
                    <a:pt x="584423" y="391854"/>
                    <a:pt x="583655" y="394615"/>
                    <a:pt x="582118" y="396917"/>
                  </a:cubicBezTo>
                  <a:lnTo>
                    <a:pt x="557842" y="433894"/>
                  </a:lnTo>
                  <a:lnTo>
                    <a:pt x="557842" y="530708"/>
                  </a:lnTo>
                  <a:cubicBezTo>
                    <a:pt x="557842" y="538686"/>
                    <a:pt x="551389" y="544977"/>
                    <a:pt x="543553" y="544977"/>
                  </a:cubicBezTo>
                  <a:lnTo>
                    <a:pt x="462428" y="544977"/>
                  </a:lnTo>
                  <a:cubicBezTo>
                    <a:pt x="454592" y="544977"/>
                    <a:pt x="448139" y="538686"/>
                    <a:pt x="448139" y="530708"/>
                  </a:cubicBezTo>
                  <a:lnTo>
                    <a:pt x="448139" y="433894"/>
                  </a:lnTo>
                  <a:lnTo>
                    <a:pt x="423863" y="396917"/>
                  </a:lnTo>
                  <a:cubicBezTo>
                    <a:pt x="422326" y="394615"/>
                    <a:pt x="421558" y="391854"/>
                    <a:pt x="421558" y="389092"/>
                  </a:cubicBezTo>
                  <a:lnTo>
                    <a:pt x="421558" y="316826"/>
                  </a:lnTo>
                  <a:cubicBezTo>
                    <a:pt x="421558" y="296420"/>
                    <a:pt x="434618" y="278315"/>
                    <a:pt x="453977" y="271871"/>
                  </a:cubicBezTo>
                  <a:cubicBezTo>
                    <a:pt x="454131" y="271871"/>
                    <a:pt x="466115" y="268189"/>
                    <a:pt x="466115" y="268189"/>
                  </a:cubicBezTo>
                  <a:close/>
                  <a:moveTo>
                    <a:pt x="44557" y="268189"/>
                  </a:moveTo>
                  <a:cubicBezTo>
                    <a:pt x="49013" y="266808"/>
                    <a:pt x="53776" y="267575"/>
                    <a:pt x="57310" y="270337"/>
                  </a:cubicBezTo>
                  <a:lnTo>
                    <a:pt x="81432" y="288288"/>
                  </a:lnTo>
                  <a:lnTo>
                    <a:pt x="105401" y="270337"/>
                  </a:lnTo>
                  <a:cubicBezTo>
                    <a:pt x="109089" y="267575"/>
                    <a:pt x="113852" y="266808"/>
                    <a:pt x="118308" y="268189"/>
                  </a:cubicBezTo>
                  <a:cubicBezTo>
                    <a:pt x="118308" y="268189"/>
                    <a:pt x="130292" y="271871"/>
                    <a:pt x="130446" y="271871"/>
                  </a:cubicBezTo>
                  <a:cubicBezTo>
                    <a:pt x="149805" y="278315"/>
                    <a:pt x="162865" y="296420"/>
                    <a:pt x="162865" y="316826"/>
                  </a:cubicBezTo>
                  <a:lnTo>
                    <a:pt x="162865" y="389092"/>
                  </a:lnTo>
                  <a:cubicBezTo>
                    <a:pt x="162865" y="391854"/>
                    <a:pt x="162097" y="394615"/>
                    <a:pt x="160560" y="396917"/>
                  </a:cubicBezTo>
                  <a:lnTo>
                    <a:pt x="136284" y="433894"/>
                  </a:lnTo>
                  <a:lnTo>
                    <a:pt x="136284" y="530708"/>
                  </a:lnTo>
                  <a:cubicBezTo>
                    <a:pt x="136284" y="538686"/>
                    <a:pt x="129831" y="544977"/>
                    <a:pt x="121995" y="544977"/>
                  </a:cubicBezTo>
                  <a:lnTo>
                    <a:pt x="40870" y="544977"/>
                  </a:lnTo>
                  <a:cubicBezTo>
                    <a:pt x="33034" y="544977"/>
                    <a:pt x="26581" y="538686"/>
                    <a:pt x="26581" y="530708"/>
                  </a:cubicBezTo>
                  <a:lnTo>
                    <a:pt x="26581" y="433894"/>
                  </a:lnTo>
                  <a:lnTo>
                    <a:pt x="2305" y="396917"/>
                  </a:lnTo>
                  <a:cubicBezTo>
                    <a:pt x="768" y="394615"/>
                    <a:pt x="0" y="391854"/>
                    <a:pt x="0" y="389092"/>
                  </a:cubicBezTo>
                  <a:lnTo>
                    <a:pt x="0" y="316826"/>
                  </a:lnTo>
                  <a:cubicBezTo>
                    <a:pt x="0" y="296420"/>
                    <a:pt x="13060" y="278315"/>
                    <a:pt x="32419" y="271871"/>
                  </a:cubicBezTo>
                  <a:cubicBezTo>
                    <a:pt x="32573" y="271871"/>
                    <a:pt x="44557" y="268189"/>
                    <a:pt x="44557" y="268189"/>
                  </a:cubicBezTo>
                  <a:close/>
                  <a:moveTo>
                    <a:pt x="283757" y="227644"/>
                  </a:moveTo>
                  <a:lnTo>
                    <a:pt x="300667" y="227644"/>
                  </a:lnTo>
                  <a:cubicBezTo>
                    <a:pt x="302973" y="227644"/>
                    <a:pt x="305126" y="228565"/>
                    <a:pt x="306663" y="230253"/>
                  </a:cubicBezTo>
                  <a:cubicBezTo>
                    <a:pt x="309123" y="232861"/>
                    <a:pt x="309430" y="236544"/>
                    <a:pt x="307739" y="239459"/>
                  </a:cubicBezTo>
                  <a:lnTo>
                    <a:pt x="298669" y="252962"/>
                  </a:lnTo>
                  <a:lnTo>
                    <a:pt x="302973" y="288561"/>
                  </a:lnTo>
                  <a:lnTo>
                    <a:pt x="294672" y="310810"/>
                  </a:lnTo>
                  <a:cubicBezTo>
                    <a:pt x="293749" y="312958"/>
                    <a:pt x="290675" y="312958"/>
                    <a:pt x="289752" y="310810"/>
                  </a:cubicBezTo>
                  <a:lnTo>
                    <a:pt x="281451" y="288561"/>
                  </a:lnTo>
                  <a:lnTo>
                    <a:pt x="285755" y="252962"/>
                  </a:lnTo>
                  <a:lnTo>
                    <a:pt x="276685" y="239459"/>
                  </a:lnTo>
                  <a:cubicBezTo>
                    <a:pt x="274994" y="236544"/>
                    <a:pt x="275302" y="232861"/>
                    <a:pt x="277761" y="230253"/>
                  </a:cubicBezTo>
                  <a:cubicBezTo>
                    <a:pt x="279299" y="228565"/>
                    <a:pt x="281451" y="227644"/>
                    <a:pt x="283757" y="227644"/>
                  </a:cubicBezTo>
                  <a:close/>
                  <a:moveTo>
                    <a:pt x="243694" y="226776"/>
                  </a:moveTo>
                  <a:cubicBezTo>
                    <a:pt x="245999" y="226776"/>
                    <a:pt x="248150" y="228157"/>
                    <a:pt x="248918" y="230304"/>
                  </a:cubicBezTo>
                  <a:lnTo>
                    <a:pt x="285947" y="331870"/>
                  </a:lnTo>
                  <a:cubicBezTo>
                    <a:pt x="288098" y="337700"/>
                    <a:pt x="296395" y="337700"/>
                    <a:pt x="298546" y="331870"/>
                  </a:cubicBezTo>
                  <a:lnTo>
                    <a:pt x="335575" y="230304"/>
                  </a:lnTo>
                  <a:cubicBezTo>
                    <a:pt x="336651" y="227543"/>
                    <a:pt x="339570" y="226162"/>
                    <a:pt x="342336" y="226929"/>
                  </a:cubicBezTo>
                  <a:lnTo>
                    <a:pt x="360005" y="232299"/>
                  </a:lnTo>
                  <a:lnTo>
                    <a:pt x="360005" y="232452"/>
                  </a:lnTo>
                  <a:cubicBezTo>
                    <a:pt x="382438" y="239663"/>
                    <a:pt x="397495" y="260528"/>
                    <a:pt x="397495" y="284002"/>
                  </a:cubicBezTo>
                  <a:lnTo>
                    <a:pt x="397495" y="391704"/>
                  </a:lnTo>
                  <a:cubicBezTo>
                    <a:pt x="397495" y="392778"/>
                    <a:pt x="397188" y="393852"/>
                    <a:pt x="396573" y="394619"/>
                  </a:cubicBezTo>
                  <a:lnTo>
                    <a:pt x="358008" y="453379"/>
                  </a:lnTo>
                  <a:lnTo>
                    <a:pt x="358008" y="602045"/>
                  </a:lnTo>
                  <a:cubicBezTo>
                    <a:pt x="358008" y="605113"/>
                    <a:pt x="355549" y="607568"/>
                    <a:pt x="352476" y="607568"/>
                  </a:cubicBezTo>
                  <a:lnTo>
                    <a:pt x="232017" y="607568"/>
                  </a:lnTo>
                  <a:cubicBezTo>
                    <a:pt x="228944" y="607568"/>
                    <a:pt x="226485" y="605113"/>
                    <a:pt x="226485" y="602045"/>
                  </a:cubicBezTo>
                  <a:lnTo>
                    <a:pt x="226485" y="453379"/>
                  </a:lnTo>
                  <a:lnTo>
                    <a:pt x="187920" y="394619"/>
                  </a:lnTo>
                  <a:cubicBezTo>
                    <a:pt x="187305" y="393852"/>
                    <a:pt x="186998" y="392778"/>
                    <a:pt x="186998" y="391704"/>
                  </a:cubicBezTo>
                  <a:lnTo>
                    <a:pt x="186998" y="284309"/>
                  </a:lnTo>
                  <a:cubicBezTo>
                    <a:pt x="186998" y="260682"/>
                    <a:pt x="202055" y="239817"/>
                    <a:pt x="224488" y="232299"/>
                  </a:cubicBezTo>
                  <a:cubicBezTo>
                    <a:pt x="224488" y="232299"/>
                    <a:pt x="243233" y="226776"/>
                    <a:pt x="243694" y="226776"/>
                  </a:cubicBezTo>
                  <a:close/>
                  <a:moveTo>
                    <a:pt x="503026" y="160466"/>
                  </a:moveTo>
                  <a:cubicBezTo>
                    <a:pt x="529508" y="160466"/>
                    <a:pt x="550975" y="181870"/>
                    <a:pt x="550975" y="208274"/>
                  </a:cubicBezTo>
                  <a:cubicBezTo>
                    <a:pt x="550975" y="234678"/>
                    <a:pt x="529508" y="256082"/>
                    <a:pt x="503026" y="256082"/>
                  </a:cubicBezTo>
                  <a:cubicBezTo>
                    <a:pt x="476544" y="256082"/>
                    <a:pt x="455077" y="234678"/>
                    <a:pt x="455077" y="208274"/>
                  </a:cubicBezTo>
                  <a:cubicBezTo>
                    <a:pt x="455077" y="181870"/>
                    <a:pt x="476544" y="160466"/>
                    <a:pt x="503026" y="160466"/>
                  </a:cubicBezTo>
                  <a:close/>
                  <a:moveTo>
                    <a:pt x="81397" y="160466"/>
                  </a:moveTo>
                  <a:cubicBezTo>
                    <a:pt x="107879" y="160466"/>
                    <a:pt x="129346" y="181870"/>
                    <a:pt x="129346" y="208274"/>
                  </a:cubicBezTo>
                  <a:cubicBezTo>
                    <a:pt x="129346" y="234678"/>
                    <a:pt x="107879" y="256082"/>
                    <a:pt x="81397" y="256082"/>
                  </a:cubicBezTo>
                  <a:cubicBezTo>
                    <a:pt x="54915" y="256082"/>
                    <a:pt x="33448" y="234678"/>
                    <a:pt x="33448" y="208274"/>
                  </a:cubicBezTo>
                  <a:cubicBezTo>
                    <a:pt x="33448" y="181870"/>
                    <a:pt x="54915" y="160466"/>
                    <a:pt x="81397" y="160466"/>
                  </a:cubicBezTo>
                  <a:close/>
                  <a:moveTo>
                    <a:pt x="292212" y="79174"/>
                  </a:moveTo>
                  <a:cubicBezTo>
                    <a:pt x="326313" y="79174"/>
                    <a:pt x="353957" y="106786"/>
                    <a:pt x="353957" y="140848"/>
                  </a:cubicBezTo>
                  <a:cubicBezTo>
                    <a:pt x="353957" y="174910"/>
                    <a:pt x="326313" y="202522"/>
                    <a:pt x="292212" y="202522"/>
                  </a:cubicBezTo>
                  <a:cubicBezTo>
                    <a:pt x="258111" y="202522"/>
                    <a:pt x="230467" y="174910"/>
                    <a:pt x="230467" y="140848"/>
                  </a:cubicBezTo>
                  <a:cubicBezTo>
                    <a:pt x="230467" y="106786"/>
                    <a:pt x="258111" y="79174"/>
                    <a:pt x="292212" y="79174"/>
                  </a:cubicBezTo>
                  <a:close/>
                  <a:moveTo>
                    <a:pt x="292212" y="0"/>
                  </a:moveTo>
                  <a:cubicBezTo>
                    <a:pt x="376247" y="0"/>
                    <a:pt x="453677" y="38346"/>
                    <a:pt x="504683" y="105068"/>
                  </a:cubicBezTo>
                  <a:cubicBezTo>
                    <a:pt x="509906" y="111817"/>
                    <a:pt x="508523" y="121481"/>
                    <a:pt x="501764" y="126542"/>
                  </a:cubicBezTo>
                  <a:cubicBezTo>
                    <a:pt x="498998" y="128690"/>
                    <a:pt x="495772" y="129610"/>
                    <a:pt x="492546" y="129610"/>
                  </a:cubicBezTo>
                  <a:cubicBezTo>
                    <a:pt x="487937" y="129610"/>
                    <a:pt x="483328" y="127616"/>
                    <a:pt x="480409" y="123628"/>
                  </a:cubicBezTo>
                  <a:cubicBezTo>
                    <a:pt x="435088" y="64575"/>
                    <a:pt x="366569" y="30677"/>
                    <a:pt x="292212" y="30677"/>
                  </a:cubicBezTo>
                  <a:cubicBezTo>
                    <a:pt x="217854" y="30677"/>
                    <a:pt x="149335" y="64575"/>
                    <a:pt x="104014" y="123628"/>
                  </a:cubicBezTo>
                  <a:cubicBezTo>
                    <a:pt x="98944" y="130377"/>
                    <a:pt x="89265" y="131604"/>
                    <a:pt x="82659" y="126542"/>
                  </a:cubicBezTo>
                  <a:cubicBezTo>
                    <a:pt x="75900" y="121481"/>
                    <a:pt x="74517" y="111817"/>
                    <a:pt x="79740" y="105068"/>
                  </a:cubicBezTo>
                  <a:cubicBezTo>
                    <a:pt x="130746" y="38346"/>
                    <a:pt x="208176" y="0"/>
                    <a:pt x="292212" y="0"/>
                  </a:cubicBezTo>
                  <a:close/>
                </a:path>
              </a:pathLst>
            </a:custGeom>
            <a:solidFill>
              <a:srgbClr val="BFBFB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Microsoft Yahei"/>
                <a:ea typeface="Microsoft Yahei"/>
                <a:cs typeface="Microsoft Yahei"/>
                <a:sym typeface="Microsoft Yahei"/>
              </a:endParaRPr>
            </a:p>
          </p:txBody>
        </p:sp>
        <p:sp>
          <p:nvSpPr>
            <p:cNvPr id="451" name="Google Shape;451;p41"/>
            <p:cNvSpPr/>
            <p:nvPr/>
          </p:nvSpPr>
          <p:spPr>
            <a:xfrm>
              <a:off x="6092902" y="4799986"/>
              <a:ext cx="519741" cy="565580"/>
            </a:xfrm>
            <a:custGeom>
              <a:rect b="b" l="l" r="r" t="t"/>
              <a:pathLst>
                <a:path extrusionOk="0" h="8244" w="7564">
                  <a:moveTo>
                    <a:pt x="2801" y="2995"/>
                  </a:moveTo>
                  <a:lnTo>
                    <a:pt x="2801" y="3001"/>
                  </a:lnTo>
                  <a:cubicBezTo>
                    <a:pt x="2801" y="3365"/>
                    <a:pt x="2554" y="3586"/>
                    <a:pt x="2187" y="3632"/>
                  </a:cubicBezTo>
                  <a:lnTo>
                    <a:pt x="2187" y="3778"/>
                  </a:lnTo>
                  <a:cubicBezTo>
                    <a:pt x="2187" y="3886"/>
                    <a:pt x="2099" y="3974"/>
                    <a:pt x="1991" y="3974"/>
                  </a:cubicBezTo>
                  <a:cubicBezTo>
                    <a:pt x="1882" y="3974"/>
                    <a:pt x="1795" y="3886"/>
                    <a:pt x="1795" y="3778"/>
                  </a:cubicBezTo>
                  <a:lnTo>
                    <a:pt x="1795" y="3616"/>
                  </a:lnTo>
                  <a:cubicBezTo>
                    <a:pt x="1608" y="3580"/>
                    <a:pt x="1427" y="3508"/>
                    <a:pt x="1267" y="3393"/>
                  </a:cubicBezTo>
                  <a:cubicBezTo>
                    <a:pt x="1217" y="3358"/>
                    <a:pt x="1181" y="3293"/>
                    <a:pt x="1181" y="3222"/>
                  </a:cubicBezTo>
                  <a:cubicBezTo>
                    <a:pt x="1181" y="3104"/>
                    <a:pt x="1276" y="3013"/>
                    <a:pt x="1393" y="3013"/>
                  </a:cubicBezTo>
                  <a:cubicBezTo>
                    <a:pt x="1453" y="3013"/>
                    <a:pt x="1494" y="3033"/>
                    <a:pt x="1523" y="3054"/>
                  </a:cubicBezTo>
                  <a:cubicBezTo>
                    <a:pt x="1680" y="3169"/>
                    <a:pt x="1851" y="3240"/>
                    <a:pt x="2052" y="3240"/>
                  </a:cubicBezTo>
                  <a:cubicBezTo>
                    <a:pt x="2237" y="3240"/>
                    <a:pt x="2349" y="3166"/>
                    <a:pt x="2349" y="3045"/>
                  </a:cubicBezTo>
                  <a:lnTo>
                    <a:pt x="2349" y="3039"/>
                  </a:lnTo>
                  <a:cubicBezTo>
                    <a:pt x="2349" y="2924"/>
                    <a:pt x="2278" y="2866"/>
                    <a:pt x="1933" y="2777"/>
                  </a:cubicBezTo>
                  <a:cubicBezTo>
                    <a:pt x="1517" y="2671"/>
                    <a:pt x="1249" y="2556"/>
                    <a:pt x="1249" y="2145"/>
                  </a:cubicBezTo>
                  <a:lnTo>
                    <a:pt x="1249" y="2139"/>
                  </a:lnTo>
                  <a:cubicBezTo>
                    <a:pt x="1249" y="1820"/>
                    <a:pt x="1469" y="1595"/>
                    <a:pt x="1794" y="1535"/>
                  </a:cubicBezTo>
                  <a:lnTo>
                    <a:pt x="1794" y="1381"/>
                  </a:lnTo>
                  <a:cubicBezTo>
                    <a:pt x="1794" y="1272"/>
                    <a:pt x="1882" y="1184"/>
                    <a:pt x="1990" y="1184"/>
                  </a:cubicBezTo>
                  <a:cubicBezTo>
                    <a:pt x="2099" y="1184"/>
                    <a:pt x="2187" y="1272"/>
                    <a:pt x="2187" y="1381"/>
                  </a:cubicBezTo>
                  <a:lnTo>
                    <a:pt x="2187" y="1536"/>
                  </a:lnTo>
                  <a:cubicBezTo>
                    <a:pt x="2349" y="1563"/>
                    <a:pt x="2496" y="1617"/>
                    <a:pt x="2626" y="1700"/>
                  </a:cubicBezTo>
                  <a:cubicBezTo>
                    <a:pt x="2677" y="1729"/>
                    <a:pt x="2727" y="1791"/>
                    <a:pt x="2727" y="1880"/>
                  </a:cubicBezTo>
                  <a:cubicBezTo>
                    <a:pt x="2727" y="1998"/>
                    <a:pt x="2632" y="2090"/>
                    <a:pt x="2514" y="2090"/>
                  </a:cubicBezTo>
                  <a:cubicBezTo>
                    <a:pt x="2470" y="2090"/>
                    <a:pt x="2435" y="2078"/>
                    <a:pt x="2400" y="2057"/>
                  </a:cubicBezTo>
                  <a:cubicBezTo>
                    <a:pt x="2249" y="1969"/>
                    <a:pt x="2107" y="1918"/>
                    <a:pt x="1965" y="1918"/>
                  </a:cubicBezTo>
                  <a:cubicBezTo>
                    <a:pt x="1791" y="1918"/>
                    <a:pt x="1700" y="1998"/>
                    <a:pt x="1700" y="2098"/>
                  </a:cubicBezTo>
                  <a:lnTo>
                    <a:pt x="1700" y="2104"/>
                  </a:lnTo>
                  <a:cubicBezTo>
                    <a:pt x="1700" y="2240"/>
                    <a:pt x="1788" y="2284"/>
                    <a:pt x="2145" y="2376"/>
                  </a:cubicBezTo>
                  <a:cubicBezTo>
                    <a:pt x="2564" y="2485"/>
                    <a:pt x="2801" y="2635"/>
                    <a:pt x="2801" y="2995"/>
                  </a:cubicBezTo>
                  <a:close/>
                  <a:moveTo>
                    <a:pt x="4577" y="8008"/>
                  </a:moveTo>
                  <a:lnTo>
                    <a:pt x="1082" y="8008"/>
                  </a:lnTo>
                  <a:cubicBezTo>
                    <a:pt x="485" y="8008"/>
                    <a:pt x="0" y="7522"/>
                    <a:pt x="0" y="6925"/>
                  </a:cubicBezTo>
                  <a:lnTo>
                    <a:pt x="0" y="1083"/>
                  </a:lnTo>
                  <a:cubicBezTo>
                    <a:pt x="0" y="486"/>
                    <a:pt x="485" y="0"/>
                    <a:pt x="1082" y="0"/>
                  </a:cubicBezTo>
                  <a:lnTo>
                    <a:pt x="5020" y="0"/>
                  </a:lnTo>
                  <a:cubicBezTo>
                    <a:pt x="5617" y="0"/>
                    <a:pt x="6103" y="486"/>
                    <a:pt x="6103" y="1083"/>
                  </a:cubicBezTo>
                  <a:lnTo>
                    <a:pt x="6103" y="3841"/>
                  </a:lnTo>
                  <a:cubicBezTo>
                    <a:pt x="6090" y="3835"/>
                    <a:pt x="6078" y="3827"/>
                    <a:pt x="6065" y="3821"/>
                  </a:cubicBezTo>
                  <a:cubicBezTo>
                    <a:pt x="5968" y="3781"/>
                    <a:pt x="5865" y="3761"/>
                    <a:pt x="5760" y="3761"/>
                  </a:cubicBezTo>
                  <a:cubicBezTo>
                    <a:pt x="5653" y="3761"/>
                    <a:pt x="5548" y="3782"/>
                    <a:pt x="5450" y="3823"/>
                  </a:cubicBezTo>
                  <a:lnTo>
                    <a:pt x="5180" y="3936"/>
                  </a:lnTo>
                  <a:lnTo>
                    <a:pt x="5180" y="1083"/>
                  </a:lnTo>
                  <a:cubicBezTo>
                    <a:pt x="5180" y="995"/>
                    <a:pt x="5108" y="923"/>
                    <a:pt x="5020" y="923"/>
                  </a:cubicBezTo>
                  <a:lnTo>
                    <a:pt x="1082" y="923"/>
                  </a:lnTo>
                  <a:cubicBezTo>
                    <a:pt x="994" y="923"/>
                    <a:pt x="923" y="995"/>
                    <a:pt x="923" y="1083"/>
                  </a:cubicBezTo>
                  <a:lnTo>
                    <a:pt x="923" y="6439"/>
                  </a:lnTo>
                  <a:cubicBezTo>
                    <a:pt x="923" y="6527"/>
                    <a:pt x="995" y="6598"/>
                    <a:pt x="1082" y="6598"/>
                  </a:cubicBezTo>
                  <a:lnTo>
                    <a:pt x="3636" y="6598"/>
                  </a:lnTo>
                  <a:lnTo>
                    <a:pt x="4269" y="6978"/>
                  </a:lnTo>
                  <a:cubicBezTo>
                    <a:pt x="4238" y="7133"/>
                    <a:pt x="4254" y="7294"/>
                    <a:pt x="4316" y="7443"/>
                  </a:cubicBezTo>
                  <a:lnTo>
                    <a:pt x="4487" y="7851"/>
                  </a:lnTo>
                  <a:cubicBezTo>
                    <a:pt x="4511" y="7908"/>
                    <a:pt x="4542" y="7959"/>
                    <a:pt x="4577" y="8008"/>
                  </a:cubicBezTo>
                  <a:close/>
                  <a:moveTo>
                    <a:pt x="3423" y="7296"/>
                  </a:moveTo>
                  <a:cubicBezTo>
                    <a:pt x="3423" y="7091"/>
                    <a:pt x="3257" y="6925"/>
                    <a:pt x="3051" y="6925"/>
                  </a:cubicBezTo>
                  <a:cubicBezTo>
                    <a:pt x="2846" y="6925"/>
                    <a:pt x="2680" y="7091"/>
                    <a:pt x="2680" y="7296"/>
                  </a:cubicBezTo>
                  <a:cubicBezTo>
                    <a:pt x="2680" y="7501"/>
                    <a:pt x="2846" y="7667"/>
                    <a:pt x="3051" y="7667"/>
                  </a:cubicBezTo>
                  <a:cubicBezTo>
                    <a:pt x="3257" y="7667"/>
                    <a:pt x="3423" y="7501"/>
                    <a:pt x="3423" y="7296"/>
                  </a:cubicBezTo>
                  <a:close/>
                  <a:moveTo>
                    <a:pt x="7261" y="6211"/>
                  </a:moveTo>
                  <a:lnTo>
                    <a:pt x="7432" y="6619"/>
                  </a:lnTo>
                  <a:cubicBezTo>
                    <a:pt x="7564" y="6934"/>
                    <a:pt x="7416" y="7297"/>
                    <a:pt x="7100" y="7429"/>
                  </a:cubicBezTo>
                  <a:lnTo>
                    <a:pt x="5467" y="8112"/>
                  </a:lnTo>
                  <a:cubicBezTo>
                    <a:pt x="5152" y="8244"/>
                    <a:pt x="4789" y="8095"/>
                    <a:pt x="4657" y="7779"/>
                  </a:cubicBezTo>
                  <a:lnTo>
                    <a:pt x="4486" y="7371"/>
                  </a:lnTo>
                  <a:cubicBezTo>
                    <a:pt x="4420" y="7212"/>
                    <a:pt x="4425" y="7041"/>
                    <a:pt x="4486" y="6894"/>
                  </a:cubicBezTo>
                  <a:lnTo>
                    <a:pt x="3058" y="6036"/>
                  </a:lnTo>
                  <a:cubicBezTo>
                    <a:pt x="2807" y="5884"/>
                    <a:pt x="2726" y="5559"/>
                    <a:pt x="2877" y="5307"/>
                  </a:cubicBezTo>
                  <a:cubicBezTo>
                    <a:pt x="3027" y="5056"/>
                    <a:pt x="3354" y="4975"/>
                    <a:pt x="3605" y="5126"/>
                  </a:cubicBezTo>
                  <a:lnTo>
                    <a:pt x="3717" y="5193"/>
                  </a:lnTo>
                  <a:lnTo>
                    <a:pt x="3216" y="3997"/>
                  </a:lnTo>
                  <a:cubicBezTo>
                    <a:pt x="3085" y="3681"/>
                    <a:pt x="3233" y="3318"/>
                    <a:pt x="3549" y="3186"/>
                  </a:cubicBezTo>
                  <a:cubicBezTo>
                    <a:pt x="3865" y="3054"/>
                    <a:pt x="4227" y="3203"/>
                    <a:pt x="4359" y="3519"/>
                  </a:cubicBezTo>
                  <a:lnTo>
                    <a:pt x="4702" y="4337"/>
                  </a:lnTo>
                  <a:lnTo>
                    <a:pt x="5521" y="3994"/>
                  </a:lnTo>
                  <a:cubicBezTo>
                    <a:pt x="5672" y="3931"/>
                    <a:pt x="5843" y="3930"/>
                    <a:pt x="5995" y="3992"/>
                  </a:cubicBezTo>
                  <a:cubicBezTo>
                    <a:pt x="6147" y="4055"/>
                    <a:pt x="6268" y="4175"/>
                    <a:pt x="6331" y="4326"/>
                  </a:cubicBezTo>
                  <a:lnTo>
                    <a:pt x="6783" y="5408"/>
                  </a:lnTo>
                  <a:cubicBezTo>
                    <a:pt x="6843" y="5552"/>
                    <a:pt x="6843" y="5704"/>
                    <a:pt x="6797" y="5841"/>
                  </a:cubicBezTo>
                  <a:cubicBezTo>
                    <a:pt x="6998" y="5876"/>
                    <a:pt x="7177" y="6009"/>
                    <a:pt x="7261" y="6211"/>
                  </a:cubicBezTo>
                  <a:close/>
                  <a:moveTo>
                    <a:pt x="7000" y="6560"/>
                  </a:moveTo>
                  <a:cubicBezTo>
                    <a:pt x="6920" y="6368"/>
                    <a:pt x="6699" y="6278"/>
                    <a:pt x="6508" y="6358"/>
                  </a:cubicBezTo>
                  <a:cubicBezTo>
                    <a:pt x="6316" y="6438"/>
                    <a:pt x="6226" y="6658"/>
                    <a:pt x="6306" y="6850"/>
                  </a:cubicBezTo>
                  <a:cubicBezTo>
                    <a:pt x="6386" y="7042"/>
                    <a:pt x="6606" y="7132"/>
                    <a:pt x="6798" y="7052"/>
                  </a:cubicBezTo>
                  <a:cubicBezTo>
                    <a:pt x="6990" y="6972"/>
                    <a:pt x="7080" y="6751"/>
                    <a:pt x="7000" y="6560"/>
                  </a:cubicBezTo>
                  <a:close/>
                </a:path>
              </a:pathLst>
            </a:custGeom>
            <a:solidFill>
              <a:srgbClr val="F8AC78"/>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Microsoft Yahei"/>
                <a:ea typeface="Microsoft Yahei"/>
                <a:cs typeface="Microsoft Yahei"/>
                <a:sym typeface="Microsoft Yahei"/>
              </a:endParaRPr>
            </a:p>
          </p:txBody>
        </p:sp>
      </p:grpSp>
      <p:grpSp>
        <p:nvGrpSpPr>
          <p:cNvPr id="452" name="Google Shape;452;p41"/>
          <p:cNvGrpSpPr/>
          <p:nvPr/>
        </p:nvGrpSpPr>
        <p:grpSpPr>
          <a:xfrm>
            <a:off x="120450" y="1906800"/>
            <a:ext cx="3686450" cy="1362875"/>
            <a:chOff x="-3562326" y="2203526"/>
            <a:chExt cx="4915267" cy="1817167"/>
          </a:xfrm>
        </p:grpSpPr>
        <p:sp>
          <p:nvSpPr>
            <p:cNvPr id="453" name="Google Shape;453;p41"/>
            <p:cNvSpPr txBox="1"/>
            <p:nvPr/>
          </p:nvSpPr>
          <p:spPr>
            <a:xfrm>
              <a:off x="-3368759" y="2203526"/>
              <a:ext cx="4721700" cy="585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C0C0C"/>
                </a:buClr>
                <a:buSzPts val="1400"/>
                <a:buFont typeface="Microsoft Yahei"/>
                <a:buNone/>
              </a:pPr>
              <a:r>
                <a:rPr b="1" lang="zh-TW" sz="1200">
                  <a:solidFill>
                    <a:srgbClr val="0C0C0C"/>
                  </a:solidFill>
                </a:rPr>
                <a:t>Identified the tumor-specific lncRNAs/</a:t>
              </a:r>
              <a:endParaRPr b="1" sz="1200">
                <a:solidFill>
                  <a:srgbClr val="0C0C0C"/>
                </a:solidFill>
              </a:endParaRPr>
            </a:p>
            <a:p>
              <a:pPr indent="0" lvl="0" marL="0" marR="0" rtl="0" algn="l">
                <a:lnSpc>
                  <a:spcPct val="100000"/>
                </a:lnSpc>
                <a:spcBef>
                  <a:spcPts val="0"/>
                </a:spcBef>
                <a:spcAft>
                  <a:spcPts val="0"/>
                </a:spcAft>
                <a:buClr>
                  <a:srgbClr val="0C0C0C"/>
                </a:buClr>
                <a:buSzPts val="1400"/>
                <a:buFont typeface="Microsoft Yahei"/>
                <a:buNone/>
              </a:pPr>
              <a:r>
                <a:rPr b="1" lang="zh-TW" sz="1200">
                  <a:solidFill>
                    <a:srgbClr val="0C0C0C"/>
                  </a:solidFill>
                </a:rPr>
                <a:t>coding genes/exon skipping (ES)</a:t>
              </a:r>
              <a:endParaRPr sz="1200"/>
            </a:p>
          </p:txBody>
        </p:sp>
        <p:sp>
          <p:nvSpPr>
            <p:cNvPr id="454" name="Google Shape;454;p41"/>
            <p:cNvSpPr txBox="1"/>
            <p:nvPr/>
          </p:nvSpPr>
          <p:spPr>
            <a:xfrm>
              <a:off x="-3562326" y="2799693"/>
              <a:ext cx="4543200" cy="1221000"/>
            </a:xfrm>
            <a:prstGeom prst="rect">
              <a:avLst/>
            </a:prstGeom>
            <a:noFill/>
            <a:ln>
              <a:noFill/>
            </a:ln>
          </p:spPr>
          <p:txBody>
            <a:bodyPr anchorCtr="0" anchor="t" bIns="34275" lIns="68575" spcFirstLastPara="1" rIns="68575" wrap="square" tIns="34275">
              <a:spAutoFit/>
            </a:bodyPr>
            <a:lstStyle/>
            <a:p>
              <a:pPr indent="-292100" lvl="0" marL="457200" marR="0" rtl="0" algn="l">
                <a:lnSpc>
                  <a:spcPct val="150000"/>
                </a:lnSpc>
                <a:spcBef>
                  <a:spcPts val="0"/>
                </a:spcBef>
                <a:spcAft>
                  <a:spcPts val="0"/>
                </a:spcAft>
                <a:buClr>
                  <a:srgbClr val="0C0C0C"/>
                </a:buClr>
                <a:buSzPts val="1000"/>
                <a:buChar char="●"/>
              </a:pPr>
              <a:r>
                <a:rPr lang="zh-TW" sz="1000">
                  <a:solidFill>
                    <a:srgbClr val="0C0C0C"/>
                  </a:solidFill>
                </a:rPr>
                <a:t>Normal and Tumor</a:t>
              </a:r>
              <a:endParaRPr sz="1000">
                <a:solidFill>
                  <a:srgbClr val="0C0C0C"/>
                </a:solidFill>
              </a:endParaRPr>
            </a:p>
            <a:p>
              <a:pPr indent="-292100" lvl="0" marL="457200" marR="0" rtl="0" algn="l">
                <a:lnSpc>
                  <a:spcPct val="150000"/>
                </a:lnSpc>
                <a:spcBef>
                  <a:spcPts val="0"/>
                </a:spcBef>
                <a:spcAft>
                  <a:spcPts val="0"/>
                </a:spcAft>
                <a:buClr>
                  <a:srgbClr val="0C0C0C"/>
                </a:buClr>
                <a:buSzPts val="1000"/>
                <a:buChar char="●"/>
              </a:pPr>
              <a:r>
                <a:rPr lang="zh-TW" sz="1000">
                  <a:solidFill>
                    <a:srgbClr val="0C0C0C"/>
                  </a:solidFill>
                </a:rPr>
                <a:t>Gene expression |log2FC| &gt;1, P-value &lt;0.05</a:t>
              </a:r>
              <a:endParaRPr sz="1000">
                <a:solidFill>
                  <a:srgbClr val="0C0C0C"/>
                </a:solidFill>
              </a:endParaRPr>
            </a:p>
            <a:p>
              <a:pPr indent="-292100" lvl="0" marL="457200" marR="0" rtl="0" algn="l">
                <a:lnSpc>
                  <a:spcPct val="150000"/>
                </a:lnSpc>
                <a:spcBef>
                  <a:spcPts val="0"/>
                </a:spcBef>
                <a:spcAft>
                  <a:spcPts val="0"/>
                </a:spcAft>
                <a:buClr>
                  <a:srgbClr val="0C0C0C"/>
                </a:buClr>
                <a:buSzPts val="1000"/>
                <a:buChar char="●"/>
              </a:pPr>
              <a:r>
                <a:rPr lang="zh-TW" sz="1000">
                  <a:solidFill>
                    <a:srgbClr val="0C0C0C"/>
                  </a:solidFill>
                </a:rPr>
                <a:t>P</a:t>
              </a:r>
              <a:r>
                <a:rPr lang="zh-TW" sz="1000">
                  <a:solidFill>
                    <a:srgbClr val="0C0C0C"/>
                  </a:solidFill>
                </a:rPr>
                <a:t>ercent spliced in (PSI) values</a:t>
              </a:r>
              <a:endParaRPr sz="1000">
                <a:solidFill>
                  <a:srgbClr val="0C0C0C"/>
                </a:solidFill>
              </a:endParaRPr>
            </a:p>
            <a:p>
              <a:pPr indent="0" lvl="0" marL="457200" marR="0" rtl="0" algn="l">
                <a:lnSpc>
                  <a:spcPct val="150000"/>
                </a:lnSpc>
                <a:spcBef>
                  <a:spcPts val="0"/>
                </a:spcBef>
                <a:spcAft>
                  <a:spcPts val="0"/>
                </a:spcAft>
                <a:buNone/>
              </a:pPr>
              <a:r>
                <a:rPr lang="zh-TW" sz="1000">
                  <a:solidFill>
                    <a:srgbClr val="0C0C0C"/>
                  </a:solidFill>
                </a:rPr>
                <a:t>|ΔPSI| &gt; 10%, P-value &lt; 0.05</a:t>
              </a:r>
              <a:endParaRPr sz="1000">
                <a:solidFill>
                  <a:srgbClr val="0C0C0C"/>
                </a:solidFill>
              </a:endParaRPr>
            </a:p>
          </p:txBody>
        </p:sp>
      </p:grpSp>
      <p:grpSp>
        <p:nvGrpSpPr>
          <p:cNvPr id="455" name="Google Shape;455;p41"/>
          <p:cNvGrpSpPr/>
          <p:nvPr/>
        </p:nvGrpSpPr>
        <p:grpSpPr>
          <a:xfrm>
            <a:off x="5230678" y="646575"/>
            <a:ext cx="3686447" cy="4002050"/>
            <a:chOff x="-5400122" y="-2404346"/>
            <a:chExt cx="4915262" cy="5336067"/>
          </a:xfrm>
        </p:grpSpPr>
        <p:sp>
          <p:nvSpPr>
            <p:cNvPr id="456" name="Google Shape;456;p41"/>
            <p:cNvSpPr txBox="1"/>
            <p:nvPr/>
          </p:nvSpPr>
          <p:spPr>
            <a:xfrm>
              <a:off x="-5206559" y="-2404346"/>
              <a:ext cx="4721700" cy="585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C0C0C"/>
                </a:buClr>
                <a:buSzPts val="1400"/>
                <a:buFont typeface="Microsoft Yahei"/>
                <a:buNone/>
              </a:pPr>
              <a:r>
                <a:rPr b="1" lang="zh-TW" sz="1200">
                  <a:solidFill>
                    <a:srgbClr val="0C0C0C"/>
                  </a:solidFill>
                </a:rPr>
                <a:t>Analyzed the interactions between lncRNAs and different types of biomolecules</a:t>
              </a:r>
              <a:endParaRPr sz="1200"/>
            </a:p>
          </p:txBody>
        </p:sp>
        <p:sp>
          <p:nvSpPr>
            <p:cNvPr id="457" name="Google Shape;457;p41"/>
            <p:cNvSpPr txBox="1"/>
            <p:nvPr/>
          </p:nvSpPr>
          <p:spPr>
            <a:xfrm>
              <a:off x="-5400122" y="-1706580"/>
              <a:ext cx="4915200" cy="4638300"/>
            </a:xfrm>
            <a:prstGeom prst="rect">
              <a:avLst/>
            </a:prstGeom>
            <a:noFill/>
            <a:ln>
              <a:noFill/>
            </a:ln>
          </p:spPr>
          <p:txBody>
            <a:bodyPr anchorCtr="0" anchor="t" bIns="34275" lIns="68575" spcFirstLastPara="1" rIns="68575" wrap="square" tIns="34275">
              <a:spAutoFit/>
            </a:bodyPr>
            <a:lstStyle/>
            <a:p>
              <a:pPr indent="-292100" lvl="0" marL="457200" marR="0" rtl="0" algn="l">
                <a:lnSpc>
                  <a:spcPct val="150000"/>
                </a:lnSpc>
                <a:spcBef>
                  <a:spcPts val="0"/>
                </a:spcBef>
                <a:spcAft>
                  <a:spcPts val="0"/>
                </a:spcAft>
                <a:buClr>
                  <a:srgbClr val="0C0C0C"/>
                </a:buClr>
                <a:buSzPts val="1000"/>
                <a:buChar char="●"/>
              </a:pPr>
              <a:r>
                <a:rPr lang="zh-TW" sz="1000">
                  <a:solidFill>
                    <a:srgbClr val="0C0C0C"/>
                  </a:solidFill>
                </a:rPr>
                <a:t>Interactions with enhancers/promoters of the correlated genes in DNA-level</a:t>
              </a:r>
              <a:endParaRPr sz="1000">
                <a:solidFill>
                  <a:srgbClr val="0C0C0C"/>
                </a:solidFill>
              </a:endParaRPr>
            </a:p>
            <a:p>
              <a:pPr indent="-292100" lvl="0" marL="457200" marR="0" rtl="0" algn="l">
                <a:lnSpc>
                  <a:spcPct val="150000"/>
                </a:lnSpc>
                <a:spcBef>
                  <a:spcPts val="0"/>
                </a:spcBef>
                <a:spcAft>
                  <a:spcPts val="0"/>
                </a:spcAft>
                <a:buClr>
                  <a:srgbClr val="0C0C0C"/>
                </a:buClr>
                <a:buSzPts val="1000"/>
                <a:buChar char="●"/>
              </a:pPr>
              <a:r>
                <a:rPr lang="zh-TW" sz="1000">
                  <a:solidFill>
                    <a:srgbClr val="0C0C0C"/>
                  </a:solidFill>
                </a:rPr>
                <a:t>I</a:t>
              </a:r>
              <a:r>
                <a:rPr lang="zh-TW" sz="1000">
                  <a:solidFill>
                    <a:srgbClr val="0C0C0C"/>
                  </a:solidFill>
                </a:rPr>
                <a:t>nteractions with 3′-UTRs of the correlated genes</a:t>
              </a:r>
              <a:endParaRPr sz="1000">
                <a:solidFill>
                  <a:srgbClr val="0C0C0C"/>
                </a:solidFill>
              </a:endParaRPr>
            </a:p>
            <a:p>
              <a:pPr indent="-292100" lvl="0" marL="457200" marR="0" rtl="0" algn="l">
                <a:lnSpc>
                  <a:spcPct val="150000"/>
                </a:lnSpc>
                <a:spcBef>
                  <a:spcPts val="0"/>
                </a:spcBef>
                <a:spcAft>
                  <a:spcPts val="0"/>
                </a:spcAft>
                <a:buClr>
                  <a:srgbClr val="0C0C0C"/>
                </a:buClr>
                <a:buSzPts val="1000"/>
                <a:buChar char="●"/>
              </a:pPr>
              <a:r>
                <a:rPr lang="zh-TW" sz="1000">
                  <a:solidFill>
                    <a:srgbClr val="0C0C0C"/>
                  </a:solidFill>
                </a:rPr>
                <a:t>S</a:t>
              </a:r>
              <a:r>
                <a:rPr lang="zh-TW" sz="1000">
                  <a:solidFill>
                    <a:srgbClr val="0C0C0C"/>
                  </a:solidFill>
                </a:rPr>
                <a:t>kipped exon regions of correlated alternative splicing events in RNA-level</a:t>
              </a:r>
              <a:endParaRPr sz="1000">
                <a:solidFill>
                  <a:srgbClr val="0C0C0C"/>
                </a:solidFill>
              </a:endParaRPr>
            </a:p>
            <a:p>
              <a:pPr indent="-292100" lvl="0" marL="457200" marR="0" rtl="0" algn="l">
                <a:lnSpc>
                  <a:spcPct val="150000"/>
                </a:lnSpc>
                <a:spcBef>
                  <a:spcPts val="0"/>
                </a:spcBef>
                <a:spcAft>
                  <a:spcPts val="0"/>
                </a:spcAft>
                <a:buClr>
                  <a:srgbClr val="0C0C0C"/>
                </a:buClr>
                <a:buSzPts val="1000"/>
                <a:buChar char="●"/>
              </a:pPr>
              <a:r>
                <a:rPr lang="zh-TW" sz="1000">
                  <a:solidFill>
                    <a:srgbClr val="0C0C0C"/>
                  </a:solidFill>
                </a:rPr>
                <a:t>Interactions winteractions with the potential regulators in protein-level such as transcription factors (TFs), splicing factors (SFs) and epigenetic factors (Epis).</a:t>
              </a:r>
              <a:endParaRPr sz="1000">
                <a:solidFill>
                  <a:srgbClr val="0C0C0C"/>
                </a:solidFill>
              </a:endParaRPr>
            </a:p>
            <a:p>
              <a:pPr indent="-292100" lvl="0" marL="457200" marR="0" rtl="0" algn="l">
                <a:lnSpc>
                  <a:spcPct val="150000"/>
                </a:lnSpc>
                <a:spcBef>
                  <a:spcPts val="0"/>
                </a:spcBef>
                <a:spcAft>
                  <a:spcPts val="0"/>
                </a:spcAft>
                <a:buClr>
                  <a:srgbClr val="0C0C0C"/>
                </a:buClr>
                <a:buSzPts val="1000"/>
                <a:buChar char="●"/>
              </a:pPr>
              <a:r>
                <a:rPr lang="zh-TW" sz="1000">
                  <a:solidFill>
                    <a:srgbClr val="0C0C0C"/>
                  </a:solidFill>
                </a:rPr>
                <a:t>Multiple functional annotations to identify cancer stage-associated lncRNA genes, potential miRNA binding sites in lncRNAs, RNA editing associated lncRNAs in cancer, expression quantitative locus (eQTLs) of lncRNAs, and single-nucleotide variant (SNV)-associated lncRNAs</a:t>
              </a:r>
              <a:endParaRPr sz="1000">
                <a:solidFill>
                  <a:srgbClr val="0C0C0C"/>
                </a:solidFill>
              </a:endParaRPr>
            </a:p>
            <a:p>
              <a:pPr indent="0" lvl="0" marL="457200" marR="0" rtl="0" algn="l">
                <a:lnSpc>
                  <a:spcPct val="150000"/>
                </a:lnSpc>
                <a:spcBef>
                  <a:spcPts val="0"/>
                </a:spcBef>
                <a:spcAft>
                  <a:spcPts val="0"/>
                </a:spcAft>
                <a:buNone/>
              </a:pPr>
              <a:r>
                <a:t/>
              </a:r>
              <a:endParaRPr sz="1150">
                <a:solidFill>
                  <a:srgbClr val="2A2A2A"/>
                </a:solidFill>
                <a:highlight>
                  <a:srgbClr val="FFFFFF"/>
                </a:highlight>
                <a:latin typeface="Times New Roman"/>
                <a:ea typeface="Times New Roman"/>
                <a:cs typeface="Times New Roman"/>
                <a:sym typeface="Times New Roman"/>
              </a:endParaRPr>
            </a:p>
          </p:txBody>
        </p:sp>
      </p:grpSp>
      <p:grpSp>
        <p:nvGrpSpPr>
          <p:cNvPr id="458" name="Google Shape;458;p41"/>
          <p:cNvGrpSpPr/>
          <p:nvPr/>
        </p:nvGrpSpPr>
        <p:grpSpPr>
          <a:xfrm>
            <a:off x="137362" y="3445194"/>
            <a:ext cx="2824758" cy="1374831"/>
            <a:chOff x="3440230" y="3072093"/>
            <a:chExt cx="3437700" cy="1833108"/>
          </a:xfrm>
        </p:grpSpPr>
        <p:sp>
          <p:nvSpPr>
            <p:cNvPr id="459" name="Google Shape;459;p41"/>
            <p:cNvSpPr txBox="1"/>
            <p:nvPr/>
          </p:nvSpPr>
          <p:spPr>
            <a:xfrm>
              <a:off x="3609639" y="3072093"/>
              <a:ext cx="2951400" cy="585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C0C0C"/>
                </a:buClr>
                <a:buSzPts val="1400"/>
                <a:buFont typeface="Microsoft Yahei"/>
                <a:buNone/>
              </a:pPr>
              <a:r>
                <a:rPr b="1" lang="zh-TW" sz="1200">
                  <a:solidFill>
                    <a:srgbClr val="0C0C0C"/>
                  </a:solidFill>
                </a:rPr>
                <a:t>Understand the key regulatory of lncRNAs</a:t>
              </a:r>
              <a:endParaRPr sz="1200"/>
            </a:p>
          </p:txBody>
        </p:sp>
        <p:sp>
          <p:nvSpPr>
            <p:cNvPr id="460" name="Google Shape;460;p41"/>
            <p:cNvSpPr txBox="1"/>
            <p:nvPr/>
          </p:nvSpPr>
          <p:spPr>
            <a:xfrm>
              <a:off x="3440230" y="3684201"/>
              <a:ext cx="3437700" cy="1221000"/>
            </a:xfrm>
            <a:prstGeom prst="rect">
              <a:avLst/>
            </a:prstGeom>
            <a:noFill/>
            <a:ln>
              <a:noFill/>
            </a:ln>
          </p:spPr>
          <p:txBody>
            <a:bodyPr anchorCtr="0" anchor="t" bIns="34275" lIns="68575" spcFirstLastPara="1" rIns="68575" wrap="square" tIns="34275">
              <a:spAutoFit/>
            </a:bodyPr>
            <a:lstStyle/>
            <a:p>
              <a:pPr indent="-292100" lvl="0" marL="457200" marR="0" rtl="0" algn="l">
                <a:lnSpc>
                  <a:spcPct val="150000"/>
                </a:lnSpc>
                <a:spcBef>
                  <a:spcPts val="0"/>
                </a:spcBef>
                <a:spcAft>
                  <a:spcPts val="0"/>
                </a:spcAft>
                <a:buClr>
                  <a:srgbClr val="0C0C0C"/>
                </a:buClr>
                <a:buSzPts val="1000"/>
                <a:buChar char="●"/>
              </a:pPr>
              <a:r>
                <a:rPr lang="zh-TW" sz="1000">
                  <a:solidFill>
                    <a:srgbClr val="0C0C0C"/>
                  </a:solidFill>
                </a:rPr>
                <a:t>lncRNAs, coding genes, alternative splicing, and miRNAs</a:t>
              </a:r>
              <a:endParaRPr sz="1000">
                <a:solidFill>
                  <a:srgbClr val="0C0C0C"/>
                </a:solidFill>
              </a:endParaRPr>
            </a:p>
            <a:p>
              <a:pPr indent="-292100" lvl="0" marL="457200" marR="0" rtl="0" algn="l">
                <a:lnSpc>
                  <a:spcPct val="150000"/>
                </a:lnSpc>
                <a:spcBef>
                  <a:spcPts val="0"/>
                </a:spcBef>
                <a:spcAft>
                  <a:spcPts val="0"/>
                </a:spcAft>
                <a:buClr>
                  <a:srgbClr val="0C0C0C"/>
                </a:buClr>
                <a:buSzPts val="1000"/>
                <a:buChar char="●"/>
              </a:pPr>
              <a:r>
                <a:rPr lang="zh-TW" sz="1000">
                  <a:solidFill>
                    <a:srgbClr val="0C0C0C"/>
                  </a:solidFill>
                </a:rPr>
                <a:t>M</a:t>
              </a:r>
              <a:r>
                <a:rPr lang="zh-TW" sz="1000">
                  <a:solidFill>
                    <a:srgbClr val="0C0C0C"/>
                  </a:solidFill>
                </a:rPr>
                <a:t>ultiple correlation analyses</a:t>
              </a:r>
              <a:endParaRPr sz="1000">
                <a:solidFill>
                  <a:srgbClr val="0C0C0C"/>
                </a:solidFill>
              </a:endParaRPr>
            </a:p>
            <a:p>
              <a:pPr indent="0" lvl="0" marL="457200" marR="0" rtl="0" algn="l">
                <a:lnSpc>
                  <a:spcPct val="150000"/>
                </a:lnSpc>
                <a:spcBef>
                  <a:spcPts val="0"/>
                </a:spcBef>
                <a:spcAft>
                  <a:spcPts val="0"/>
                </a:spcAft>
                <a:buNone/>
              </a:pPr>
              <a:r>
                <a:rPr lang="zh-TW" sz="1000">
                  <a:solidFill>
                    <a:srgbClr val="0C0C0C"/>
                  </a:solidFill>
                </a:rPr>
                <a:t>|R| &gt; 0.3 and adjusted P-value &lt; 0.05</a:t>
              </a:r>
              <a:endParaRPr sz="1000">
                <a:solidFill>
                  <a:srgbClr val="0C0C0C"/>
                </a:solidFill>
              </a:endParaRPr>
            </a:p>
          </p:txBody>
        </p:sp>
      </p:grpSp>
      <p:sp>
        <p:nvSpPr>
          <p:cNvPr id="461" name="Google Shape;461;p41"/>
          <p:cNvSpPr/>
          <p:nvPr/>
        </p:nvSpPr>
        <p:spPr>
          <a:xfrm>
            <a:off x="7587377" y="46512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3-3</a:t>
            </a:r>
            <a:endParaRPr b="1" sz="900">
              <a:solidFill>
                <a:schemeClr val="dk1"/>
              </a:solidFill>
            </a:endParaRPr>
          </a:p>
        </p:txBody>
      </p:sp>
      <p:sp>
        <p:nvSpPr>
          <p:cNvPr id="462" name="Google Shape;462;p41"/>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zh-TW" sz="1800">
                <a:solidFill>
                  <a:srgbClr val="262626"/>
                </a:solidFill>
              </a:rPr>
              <a:t>       Database</a:t>
            </a:r>
            <a:endParaRPr b="1" sz="1800"/>
          </a:p>
        </p:txBody>
      </p:sp>
      <p:sp>
        <p:nvSpPr>
          <p:cNvPr id="463" name="Google Shape;463;p41"/>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pic>
        <p:nvPicPr>
          <p:cNvPr id="469" name="Google Shape;469;p42"/>
          <p:cNvPicPr preferRelativeResize="0"/>
          <p:nvPr/>
        </p:nvPicPr>
        <p:blipFill>
          <a:blip r:embed="rId3">
            <a:alphaModFix/>
          </a:blip>
          <a:stretch>
            <a:fillRect/>
          </a:stretch>
        </p:blipFill>
        <p:spPr>
          <a:xfrm>
            <a:off x="1107975" y="191552"/>
            <a:ext cx="6828276" cy="1609525"/>
          </a:xfrm>
          <a:prstGeom prst="rect">
            <a:avLst/>
          </a:prstGeom>
          <a:noFill/>
          <a:ln>
            <a:noFill/>
          </a:ln>
        </p:spPr>
      </p:pic>
      <p:sp>
        <p:nvSpPr>
          <p:cNvPr id="470" name="Google Shape;470;p42"/>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zh-TW" sz="1800">
                <a:solidFill>
                  <a:srgbClr val="262626"/>
                </a:solidFill>
              </a:rPr>
              <a:t>       Database</a:t>
            </a:r>
            <a:endParaRPr b="1" sz="1800"/>
          </a:p>
        </p:txBody>
      </p:sp>
      <p:sp>
        <p:nvSpPr>
          <p:cNvPr id="471" name="Google Shape;471;p42"/>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pic>
        <p:nvPicPr>
          <p:cNvPr id="472" name="Google Shape;472;p42"/>
          <p:cNvPicPr preferRelativeResize="0"/>
          <p:nvPr/>
        </p:nvPicPr>
        <p:blipFill rotWithShape="1">
          <a:blip r:embed="rId4">
            <a:alphaModFix/>
          </a:blip>
          <a:srcRect b="59606" l="0" r="0" t="2311"/>
          <a:stretch/>
        </p:blipFill>
        <p:spPr>
          <a:xfrm>
            <a:off x="1274025" y="1964675"/>
            <a:ext cx="6496174" cy="2453700"/>
          </a:xfrm>
          <a:prstGeom prst="rect">
            <a:avLst/>
          </a:prstGeom>
          <a:noFill/>
          <a:ln>
            <a:noFill/>
          </a:ln>
        </p:spPr>
      </p:pic>
      <p:sp>
        <p:nvSpPr>
          <p:cNvPr id="473" name="Google Shape;473;p42"/>
          <p:cNvSpPr/>
          <p:nvPr/>
        </p:nvSpPr>
        <p:spPr>
          <a:xfrm>
            <a:off x="7587377" y="46512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3-4</a:t>
            </a:r>
            <a:endParaRPr b="1" sz="900">
              <a:solidFill>
                <a:schemeClr val="dk1"/>
              </a:solidFill>
            </a:endParaRPr>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pic>
        <p:nvPicPr>
          <p:cNvPr id="479" name="Google Shape;479;p43"/>
          <p:cNvPicPr preferRelativeResize="0"/>
          <p:nvPr/>
        </p:nvPicPr>
        <p:blipFill>
          <a:blip r:embed="rId3">
            <a:alphaModFix/>
          </a:blip>
          <a:stretch>
            <a:fillRect/>
          </a:stretch>
        </p:blipFill>
        <p:spPr>
          <a:xfrm>
            <a:off x="1107975" y="191552"/>
            <a:ext cx="6828276" cy="1609525"/>
          </a:xfrm>
          <a:prstGeom prst="rect">
            <a:avLst/>
          </a:prstGeom>
          <a:noFill/>
          <a:ln>
            <a:noFill/>
          </a:ln>
        </p:spPr>
      </p:pic>
      <p:sp>
        <p:nvSpPr>
          <p:cNvPr id="480" name="Google Shape;480;p43"/>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zh-TW" sz="1800">
                <a:solidFill>
                  <a:srgbClr val="262626"/>
                </a:solidFill>
              </a:rPr>
              <a:t>       Database</a:t>
            </a:r>
            <a:endParaRPr b="1" sz="1800"/>
          </a:p>
        </p:txBody>
      </p:sp>
      <p:sp>
        <p:nvSpPr>
          <p:cNvPr id="481" name="Google Shape;481;p43"/>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pic>
        <p:nvPicPr>
          <p:cNvPr id="482" name="Google Shape;482;p43"/>
          <p:cNvPicPr preferRelativeResize="0"/>
          <p:nvPr/>
        </p:nvPicPr>
        <p:blipFill rotWithShape="1">
          <a:blip r:embed="rId4">
            <a:alphaModFix/>
          </a:blip>
          <a:srcRect b="0" l="0" r="0" t="43058"/>
          <a:stretch/>
        </p:blipFill>
        <p:spPr>
          <a:xfrm>
            <a:off x="1630899" y="1812050"/>
            <a:ext cx="5703776" cy="3221400"/>
          </a:xfrm>
          <a:prstGeom prst="rect">
            <a:avLst/>
          </a:prstGeom>
          <a:noFill/>
          <a:ln>
            <a:noFill/>
          </a:ln>
        </p:spPr>
      </p:pic>
      <p:sp>
        <p:nvSpPr>
          <p:cNvPr id="483" name="Google Shape;483;p43"/>
          <p:cNvSpPr/>
          <p:nvPr/>
        </p:nvSpPr>
        <p:spPr>
          <a:xfrm>
            <a:off x="7587377" y="46512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3-5</a:t>
            </a:r>
            <a:endParaRPr b="1" sz="900">
              <a:solidFill>
                <a:schemeClr val="dk1"/>
              </a:solidFill>
            </a:endParaRPr>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pic>
        <p:nvPicPr>
          <p:cNvPr id="489" name="Google Shape;489;p44"/>
          <p:cNvPicPr preferRelativeResize="0"/>
          <p:nvPr/>
        </p:nvPicPr>
        <p:blipFill>
          <a:blip r:embed="rId3">
            <a:alphaModFix/>
          </a:blip>
          <a:stretch>
            <a:fillRect/>
          </a:stretch>
        </p:blipFill>
        <p:spPr>
          <a:xfrm>
            <a:off x="1107975" y="191552"/>
            <a:ext cx="6828276" cy="1609525"/>
          </a:xfrm>
          <a:prstGeom prst="rect">
            <a:avLst/>
          </a:prstGeom>
          <a:noFill/>
          <a:ln>
            <a:noFill/>
          </a:ln>
        </p:spPr>
      </p:pic>
      <p:sp>
        <p:nvSpPr>
          <p:cNvPr id="490" name="Google Shape;490;p44"/>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zh-TW" sz="1800">
                <a:solidFill>
                  <a:srgbClr val="262626"/>
                </a:solidFill>
              </a:rPr>
              <a:t>       Database</a:t>
            </a:r>
            <a:endParaRPr b="1" sz="1800"/>
          </a:p>
        </p:txBody>
      </p:sp>
      <p:sp>
        <p:nvSpPr>
          <p:cNvPr id="491" name="Google Shape;491;p44"/>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sp>
        <p:nvSpPr>
          <p:cNvPr id="492" name="Google Shape;492;p44"/>
          <p:cNvSpPr/>
          <p:nvPr/>
        </p:nvSpPr>
        <p:spPr>
          <a:xfrm>
            <a:off x="7587377" y="46512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3-6</a:t>
            </a:r>
            <a:endParaRPr b="1" sz="900">
              <a:solidFill>
                <a:schemeClr val="dk1"/>
              </a:solidFill>
            </a:endParaRPr>
          </a:p>
        </p:txBody>
      </p:sp>
      <p:sp>
        <p:nvSpPr>
          <p:cNvPr id="493" name="Google Shape;493;p44"/>
          <p:cNvSpPr/>
          <p:nvPr/>
        </p:nvSpPr>
        <p:spPr>
          <a:xfrm>
            <a:off x="1049150" y="1979975"/>
            <a:ext cx="6590100" cy="1609500"/>
          </a:xfrm>
          <a:prstGeom prst="roundRect">
            <a:avLst>
              <a:gd fmla="val 16667" name="adj"/>
            </a:avLst>
          </a:prstGeom>
          <a:solidFill>
            <a:srgbClr val="FF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4" name="Google Shape;494;p44"/>
          <p:cNvGrpSpPr/>
          <p:nvPr/>
        </p:nvGrpSpPr>
        <p:grpSpPr>
          <a:xfrm>
            <a:off x="1984223" y="2187750"/>
            <a:ext cx="5273127" cy="1164350"/>
            <a:chOff x="3624770" y="2402984"/>
            <a:chExt cx="7030835" cy="1552467"/>
          </a:xfrm>
        </p:grpSpPr>
        <p:sp>
          <p:nvSpPr>
            <p:cNvPr id="495" name="Google Shape;495;p44"/>
            <p:cNvSpPr txBox="1"/>
            <p:nvPr/>
          </p:nvSpPr>
          <p:spPr>
            <a:xfrm>
              <a:off x="3624770" y="2402984"/>
              <a:ext cx="2655900" cy="379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C0C0C"/>
                </a:buClr>
                <a:buSzPts val="1400"/>
                <a:buFont typeface="Microsoft Yahei"/>
                <a:buNone/>
              </a:pPr>
              <a:r>
                <a:rPr b="1" lang="zh-TW">
                  <a:solidFill>
                    <a:srgbClr val="0C0C0C"/>
                  </a:solidFill>
                </a:rPr>
                <a:t>A</a:t>
              </a:r>
              <a:r>
                <a:rPr b="1" lang="zh-TW">
                  <a:solidFill>
                    <a:srgbClr val="0C0C0C"/>
                  </a:solidFill>
                </a:rPr>
                <a:t>rchitecture</a:t>
              </a:r>
              <a:endParaRPr/>
            </a:p>
          </p:txBody>
        </p:sp>
        <p:sp>
          <p:nvSpPr>
            <p:cNvPr id="496" name="Google Shape;496;p44"/>
            <p:cNvSpPr txBox="1"/>
            <p:nvPr/>
          </p:nvSpPr>
          <p:spPr>
            <a:xfrm>
              <a:off x="3634405" y="2795951"/>
              <a:ext cx="7021200" cy="1159500"/>
            </a:xfrm>
            <a:prstGeom prst="rect">
              <a:avLst/>
            </a:prstGeom>
            <a:noFill/>
            <a:ln>
              <a:noFill/>
            </a:ln>
          </p:spPr>
          <p:txBody>
            <a:bodyPr anchorCtr="0" anchor="t" bIns="34275" lIns="68575" spcFirstLastPara="1" rIns="68575" wrap="square" tIns="34275">
              <a:spAutoFit/>
            </a:bodyPr>
            <a:lstStyle/>
            <a:p>
              <a:pPr indent="-311150" lvl="0" marL="457200" marR="0" rtl="0" algn="l">
                <a:lnSpc>
                  <a:spcPct val="150000"/>
                </a:lnSpc>
                <a:spcBef>
                  <a:spcPts val="0"/>
                </a:spcBef>
                <a:spcAft>
                  <a:spcPts val="0"/>
                </a:spcAft>
                <a:buSzPts val="1300"/>
                <a:buChar char="●"/>
              </a:pPr>
              <a:r>
                <a:rPr lang="zh-TW" sz="1000">
                  <a:solidFill>
                    <a:srgbClr val="0C0C0C"/>
                  </a:solidFill>
                </a:rPr>
                <a:t>Client, server, and database</a:t>
              </a:r>
              <a:endParaRPr sz="1000">
                <a:solidFill>
                  <a:srgbClr val="0C0C0C"/>
                </a:solidFill>
              </a:endParaRPr>
            </a:p>
            <a:p>
              <a:pPr indent="-311150" lvl="0" marL="457200" marR="0" rtl="0" algn="l">
                <a:lnSpc>
                  <a:spcPct val="150000"/>
                </a:lnSpc>
                <a:spcBef>
                  <a:spcPts val="0"/>
                </a:spcBef>
                <a:spcAft>
                  <a:spcPts val="0"/>
                </a:spcAft>
                <a:buSzPts val="1300"/>
                <a:buChar char="●"/>
              </a:pPr>
              <a:r>
                <a:rPr lang="zh-TW" sz="1000">
                  <a:solidFill>
                    <a:srgbClr val="0C0C0C"/>
                  </a:solidFill>
                </a:rPr>
                <a:t>Perl's DBI module</a:t>
              </a:r>
              <a:endParaRPr sz="1000">
                <a:solidFill>
                  <a:srgbClr val="0C0C0C"/>
                </a:solidFill>
              </a:endParaRPr>
            </a:p>
            <a:p>
              <a:pPr indent="-311150" lvl="0" marL="457200" marR="0" rtl="0" algn="l">
                <a:lnSpc>
                  <a:spcPct val="150000"/>
                </a:lnSpc>
                <a:spcBef>
                  <a:spcPts val="0"/>
                </a:spcBef>
                <a:spcAft>
                  <a:spcPts val="0"/>
                </a:spcAft>
                <a:buSzPts val="1300"/>
                <a:buChar char="●"/>
              </a:pPr>
              <a:r>
                <a:rPr lang="zh-TW" sz="1000">
                  <a:solidFill>
                    <a:srgbClr val="0C0C0C"/>
                  </a:solidFill>
                </a:rPr>
                <a:t>MySQL 3.23 with the My-ISAM storage engine</a:t>
              </a:r>
              <a:endParaRPr sz="1000">
                <a:solidFill>
                  <a:srgbClr val="0C0C0C"/>
                </a:solidFill>
              </a:endParaRPr>
            </a:p>
          </p:txBody>
        </p:sp>
      </p:grpSp>
      <p:sp>
        <p:nvSpPr>
          <p:cNvPr id="497" name="Google Shape;497;p44"/>
          <p:cNvSpPr/>
          <p:nvPr/>
        </p:nvSpPr>
        <p:spPr>
          <a:xfrm>
            <a:off x="1220558" y="2252074"/>
            <a:ext cx="437490" cy="358312"/>
          </a:xfrm>
          <a:custGeom>
            <a:rect b="b" l="l" r="r" t="t"/>
            <a:pathLst>
              <a:path extrusionOk="0" h="495934" w="605522">
                <a:moveTo>
                  <a:pt x="374823" y="232327"/>
                </a:moveTo>
                <a:cubicBezTo>
                  <a:pt x="349189" y="232327"/>
                  <a:pt x="328351" y="253127"/>
                  <a:pt x="328351" y="278712"/>
                </a:cubicBezTo>
                <a:cubicBezTo>
                  <a:pt x="328351" y="304482"/>
                  <a:pt x="349189" y="325282"/>
                  <a:pt x="374823" y="325282"/>
                </a:cubicBezTo>
                <a:cubicBezTo>
                  <a:pt x="400640" y="325282"/>
                  <a:pt x="421479" y="304482"/>
                  <a:pt x="421479" y="278712"/>
                </a:cubicBezTo>
                <a:cubicBezTo>
                  <a:pt x="421479" y="253127"/>
                  <a:pt x="400640" y="232327"/>
                  <a:pt x="374823" y="232327"/>
                </a:cubicBezTo>
                <a:close/>
                <a:moveTo>
                  <a:pt x="374823" y="202876"/>
                </a:moveTo>
                <a:cubicBezTo>
                  <a:pt x="416868" y="202876"/>
                  <a:pt x="450984" y="236929"/>
                  <a:pt x="450984" y="278712"/>
                </a:cubicBezTo>
                <a:cubicBezTo>
                  <a:pt x="450984" y="320680"/>
                  <a:pt x="416868" y="354733"/>
                  <a:pt x="374823" y="354733"/>
                </a:cubicBezTo>
                <a:cubicBezTo>
                  <a:pt x="332961" y="354733"/>
                  <a:pt x="298845" y="320680"/>
                  <a:pt x="298845" y="278712"/>
                </a:cubicBezTo>
                <a:cubicBezTo>
                  <a:pt x="298845" y="236929"/>
                  <a:pt x="332961" y="202876"/>
                  <a:pt x="374823" y="202876"/>
                </a:cubicBezTo>
                <a:close/>
                <a:moveTo>
                  <a:pt x="374858" y="175958"/>
                </a:moveTo>
                <a:cubicBezTo>
                  <a:pt x="318064" y="175958"/>
                  <a:pt x="271966" y="221995"/>
                  <a:pt x="271966" y="278712"/>
                </a:cubicBezTo>
                <a:cubicBezTo>
                  <a:pt x="271966" y="335614"/>
                  <a:pt x="318064" y="381650"/>
                  <a:pt x="374858" y="381650"/>
                </a:cubicBezTo>
                <a:cubicBezTo>
                  <a:pt x="431651" y="381650"/>
                  <a:pt x="477933" y="335614"/>
                  <a:pt x="477933" y="278712"/>
                </a:cubicBezTo>
                <a:cubicBezTo>
                  <a:pt x="477933" y="221995"/>
                  <a:pt x="431651" y="175958"/>
                  <a:pt x="374858" y="175958"/>
                </a:cubicBezTo>
                <a:close/>
                <a:moveTo>
                  <a:pt x="91625" y="169355"/>
                </a:moveTo>
                <a:lnTo>
                  <a:pt x="91625" y="203964"/>
                </a:lnTo>
                <a:lnTo>
                  <a:pt x="165728" y="203964"/>
                </a:lnTo>
                <a:lnTo>
                  <a:pt x="165728" y="169355"/>
                </a:lnTo>
                <a:close/>
                <a:moveTo>
                  <a:pt x="374858" y="146494"/>
                </a:moveTo>
                <a:cubicBezTo>
                  <a:pt x="448062" y="146494"/>
                  <a:pt x="507436" y="205790"/>
                  <a:pt x="507436" y="278712"/>
                </a:cubicBezTo>
                <a:cubicBezTo>
                  <a:pt x="507436" y="351819"/>
                  <a:pt x="448062" y="411114"/>
                  <a:pt x="374858" y="411114"/>
                </a:cubicBezTo>
                <a:cubicBezTo>
                  <a:pt x="301838" y="411114"/>
                  <a:pt x="242463" y="351819"/>
                  <a:pt x="242463" y="278712"/>
                </a:cubicBezTo>
                <a:cubicBezTo>
                  <a:pt x="242463" y="205790"/>
                  <a:pt x="301838" y="146494"/>
                  <a:pt x="374858" y="146494"/>
                </a:cubicBezTo>
                <a:close/>
                <a:moveTo>
                  <a:pt x="91625" y="144871"/>
                </a:moveTo>
                <a:lnTo>
                  <a:pt x="165728" y="144871"/>
                </a:lnTo>
                <a:cubicBezTo>
                  <a:pt x="179369" y="144871"/>
                  <a:pt x="190245" y="155916"/>
                  <a:pt x="190245" y="169355"/>
                </a:cubicBezTo>
                <a:lnTo>
                  <a:pt x="190245" y="203964"/>
                </a:lnTo>
                <a:cubicBezTo>
                  <a:pt x="190245" y="217587"/>
                  <a:pt x="179369" y="228632"/>
                  <a:pt x="165728" y="228632"/>
                </a:cubicBezTo>
                <a:lnTo>
                  <a:pt x="91625" y="228632"/>
                </a:lnTo>
                <a:cubicBezTo>
                  <a:pt x="77984" y="228632"/>
                  <a:pt x="67108" y="217587"/>
                  <a:pt x="67108" y="203964"/>
                </a:cubicBezTo>
                <a:lnTo>
                  <a:pt x="67108" y="169355"/>
                </a:lnTo>
                <a:cubicBezTo>
                  <a:pt x="67108" y="155916"/>
                  <a:pt x="77984" y="144871"/>
                  <a:pt x="91625" y="144871"/>
                </a:cubicBezTo>
                <a:close/>
                <a:moveTo>
                  <a:pt x="55315" y="98487"/>
                </a:moveTo>
                <a:cubicBezTo>
                  <a:pt x="45174" y="98487"/>
                  <a:pt x="36877" y="106771"/>
                  <a:pt x="36877" y="116896"/>
                </a:cubicBezTo>
                <a:lnTo>
                  <a:pt x="36877" y="440708"/>
                </a:lnTo>
                <a:cubicBezTo>
                  <a:pt x="36877" y="450832"/>
                  <a:pt x="45174" y="459116"/>
                  <a:pt x="55315" y="459116"/>
                </a:cubicBezTo>
                <a:lnTo>
                  <a:pt x="550207" y="459116"/>
                </a:lnTo>
                <a:cubicBezTo>
                  <a:pt x="560348" y="459116"/>
                  <a:pt x="568645" y="450832"/>
                  <a:pt x="568645" y="440708"/>
                </a:cubicBezTo>
                <a:lnTo>
                  <a:pt x="568645" y="116896"/>
                </a:lnTo>
                <a:cubicBezTo>
                  <a:pt x="568645" y="106771"/>
                  <a:pt x="560348" y="98487"/>
                  <a:pt x="550207" y="98487"/>
                </a:cubicBezTo>
                <a:close/>
                <a:moveTo>
                  <a:pt x="406755" y="36818"/>
                </a:moveTo>
                <a:lnTo>
                  <a:pt x="406755" y="59092"/>
                </a:lnTo>
                <a:lnTo>
                  <a:pt x="488253" y="59092"/>
                </a:lnTo>
                <a:lnTo>
                  <a:pt x="488253" y="36818"/>
                </a:lnTo>
                <a:close/>
                <a:moveTo>
                  <a:pt x="400486" y="0"/>
                </a:moveTo>
                <a:lnTo>
                  <a:pt x="494338" y="0"/>
                </a:lnTo>
                <a:cubicBezTo>
                  <a:pt x="511301" y="0"/>
                  <a:pt x="525130" y="13623"/>
                  <a:pt x="525130" y="30559"/>
                </a:cubicBezTo>
                <a:lnTo>
                  <a:pt x="525130" y="61670"/>
                </a:lnTo>
                <a:lnTo>
                  <a:pt x="550207" y="61670"/>
                </a:lnTo>
                <a:cubicBezTo>
                  <a:pt x="580630" y="61670"/>
                  <a:pt x="605522" y="86337"/>
                  <a:pt x="605522" y="116896"/>
                </a:cubicBezTo>
                <a:lnTo>
                  <a:pt x="605522" y="440708"/>
                </a:lnTo>
                <a:cubicBezTo>
                  <a:pt x="605522" y="471082"/>
                  <a:pt x="580630" y="495934"/>
                  <a:pt x="550207" y="495934"/>
                </a:cubicBezTo>
                <a:lnTo>
                  <a:pt x="55315" y="495934"/>
                </a:lnTo>
                <a:cubicBezTo>
                  <a:pt x="24892" y="495934"/>
                  <a:pt x="0" y="471082"/>
                  <a:pt x="0" y="440708"/>
                </a:cubicBezTo>
                <a:lnTo>
                  <a:pt x="0" y="116896"/>
                </a:lnTo>
                <a:cubicBezTo>
                  <a:pt x="0" y="86337"/>
                  <a:pt x="24892" y="61670"/>
                  <a:pt x="55315" y="61670"/>
                </a:cubicBezTo>
                <a:lnTo>
                  <a:pt x="369878" y="61670"/>
                </a:lnTo>
                <a:lnTo>
                  <a:pt x="369878" y="30559"/>
                </a:lnTo>
                <a:cubicBezTo>
                  <a:pt x="369878" y="13623"/>
                  <a:pt x="383522" y="0"/>
                  <a:pt x="400486" y="0"/>
                </a:cubicBezTo>
                <a:close/>
              </a:path>
            </a:pathLst>
          </a:custGeom>
          <a:solidFill>
            <a:srgbClr val="F69F6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Microsoft Yahei"/>
              <a:buNone/>
            </a:pPr>
            <a:r>
              <a:t/>
            </a:r>
            <a:endParaRPr b="0" i="0" sz="1400" u="none" cap="none" strike="noStrike">
              <a:solidFill>
                <a:srgbClr val="FFFFFF"/>
              </a:solidFill>
              <a:latin typeface="Microsoft Yahei"/>
              <a:ea typeface="Microsoft Yahei"/>
              <a:cs typeface="Microsoft Yahei"/>
              <a:sym typeface="Microsoft Yahei"/>
            </a:endParaRPr>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7"/>
          <p:cNvSpPr/>
          <p:nvPr/>
        </p:nvSpPr>
        <p:spPr>
          <a:xfrm>
            <a:off x="4786650" y="3320875"/>
            <a:ext cx="3936600" cy="925200"/>
          </a:xfrm>
          <a:prstGeom prst="roundRect">
            <a:avLst>
              <a:gd fmla="val 16667" name="adj"/>
            </a:avLst>
          </a:prstGeom>
          <a:solidFill>
            <a:srgbClr val="FF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7"/>
          <p:cNvSpPr/>
          <p:nvPr/>
        </p:nvSpPr>
        <p:spPr>
          <a:xfrm>
            <a:off x="4786650" y="1942000"/>
            <a:ext cx="3936600" cy="1341000"/>
          </a:xfrm>
          <a:prstGeom prst="roundRect">
            <a:avLst>
              <a:gd fmla="val 16667" name="adj"/>
            </a:avLst>
          </a:prstGeom>
          <a:solidFill>
            <a:srgbClr val="FF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7"/>
          <p:cNvSpPr/>
          <p:nvPr/>
        </p:nvSpPr>
        <p:spPr>
          <a:xfrm>
            <a:off x="1381800" y="2863675"/>
            <a:ext cx="2991900" cy="1455000"/>
          </a:xfrm>
          <a:prstGeom prst="roundRect">
            <a:avLst>
              <a:gd fmla="val 16667" name="adj"/>
            </a:avLst>
          </a:prstGeom>
          <a:solidFill>
            <a:srgbClr val="FF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7"/>
          <p:cNvSpPr/>
          <p:nvPr/>
        </p:nvSpPr>
        <p:spPr>
          <a:xfrm>
            <a:off x="1381800" y="1942000"/>
            <a:ext cx="2991900" cy="838800"/>
          </a:xfrm>
          <a:prstGeom prst="roundRect">
            <a:avLst>
              <a:gd fmla="val 16667" name="adj"/>
            </a:avLst>
          </a:prstGeom>
          <a:solidFill>
            <a:srgbClr val="FF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7"/>
          <p:cNvSpPr/>
          <p:nvPr/>
        </p:nvSpPr>
        <p:spPr>
          <a:xfrm>
            <a:off x="2860400" y="-1330600"/>
            <a:ext cx="3306600" cy="3191100"/>
          </a:xfrm>
          <a:prstGeom prst="ellipse">
            <a:avLst/>
          </a:prstGeom>
          <a:gradFill>
            <a:gsLst>
              <a:gs pos="0">
                <a:srgbClr val="F5F7FC"/>
              </a:gs>
              <a:gs pos="61000">
                <a:srgbClr val="F69F64">
                  <a:alpha val="93725"/>
                </a:srgbClr>
              </a:gs>
              <a:gs pos="100000">
                <a:srgbClr val="FFCCCC"/>
              </a:gs>
            </a:gsLst>
            <a:lin ang="5400000"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sp>
        <p:nvSpPr>
          <p:cNvPr id="162" name="Google Shape;162;p27"/>
          <p:cNvSpPr/>
          <p:nvPr/>
        </p:nvSpPr>
        <p:spPr>
          <a:xfrm>
            <a:off x="3965092" y="4466397"/>
            <a:ext cx="1213817" cy="1213817"/>
          </a:xfrm>
          <a:prstGeom prst="ellipse">
            <a:avLst/>
          </a:prstGeom>
          <a:gradFill>
            <a:gsLst>
              <a:gs pos="0">
                <a:srgbClr val="F5F7FC"/>
              </a:gs>
              <a:gs pos="61000">
                <a:srgbClr val="F69F64">
                  <a:alpha val="93725"/>
                </a:srgbClr>
              </a:gs>
              <a:gs pos="100000">
                <a:srgbClr val="FFCCCC"/>
              </a:gs>
            </a:gsLst>
            <a:lin ang="5400000"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sp>
        <p:nvSpPr>
          <p:cNvPr id="163" name="Google Shape;163;p27"/>
          <p:cNvSpPr txBox="1"/>
          <p:nvPr/>
        </p:nvSpPr>
        <p:spPr>
          <a:xfrm>
            <a:off x="2911325" y="251275"/>
            <a:ext cx="3255600" cy="8388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zh-TW" sz="5000">
                <a:solidFill>
                  <a:schemeClr val="lt1"/>
                </a:solidFill>
              </a:rPr>
              <a:t>Contents</a:t>
            </a:r>
            <a:endParaRPr sz="1100"/>
          </a:p>
        </p:txBody>
      </p:sp>
      <p:sp>
        <p:nvSpPr>
          <p:cNvPr id="164" name="Google Shape;164;p27"/>
          <p:cNvSpPr txBox="1"/>
          <p:nvPr/>
        </p:nvSpPr>
        <p:spPr>
          <a:xfrm>
            <a:off x="1381800" y="1942000"/>
            <a:ext cx="2991900" cy="377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zh-TW" sz="2000">
                <a:solidFill>
                  <a:srgbClr val="262626"/>
                </a:solidFill>
              </a:rPr>
              <a:t>01. Self-Exploration</a:t>
            </a:r>
            <a:endParaRPr sz="2000"/>
          </a:p>
        </p:txBody>
      </p:sp>
      <p:sp>
        <p:nvSpPr>
          <p:cNvPr id="165" name="Google Shape;165;p27"/>
          <p:cNvSpPr txBox="1"/>
          <p:nvPr/>
        </p:nvSpPr>
        <p:spPr>
          <a:xfrm>
            <a:off x="1381801" y="2917125"/>
            <a:ext cx="3255600" cy="377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zh-TW" sz="2000">
                <a:solidFill>
                  <a:srgbClr val="262626"/>
                </a:solidFill>
              </a:rPr>
              <a:t>02. Research Tool</a:t>
            </a:r>
            <a:endParaRPr sz="2000"/>
          </a:p>
        </p:txBody>
      </p:sp>
      <p:sp>
        <p:nvSpPr>
          <p:cNvPr id="166" name="Google Shape;166;p27"/>
          <p:cNvSpPr txBox="1"/>
          <p:nvPr/>
        </p:nvSpPr>
        <p:spPr>
          <a:xfrm>
            <a:off x="4828648" y="1941989"/>
            <a:ext cx="2584500" cy="377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zh-TW" sz="2000">
                <a:solidFill>
                  <a:srgbClr val="262626"/>
                </a:solidFill>
              </a:rPr>
              <a:t>03. Database</a:t>
            </a:r>
            <a:endParaRPr sz="2000"/>
          </a:p>
        </p:txBody>
      </p:sp>
      <p:sp>
        <p:nvSpPr>
          <p:cNvPr id="167" name="Google Shape;167;p27"/>
          <p:cNvSpPr txBox="1"/>
          <p:nvPr/>
        </p:nvSpPr>
        <p:spPr>
          <a:xfrm>
            <a:off x="4828651" y="3374325"/>
            <a:ext cx="3306600" cy="377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zh-TW" sz="2000">
                <a:solidFill>
                  <a:srgbClr val="262626"/>
                </a:solidFill>
              </a:rPr>
              <a:t>04. Data visualization</a:t>
            </a:r>
            <a:endParaRPr sz="2000"/>
          </a:p>
        </p:txBody>
      </p:sp>
      <p:sp>
        <p:nvSpPr>
          <p:cNvPr id="168" name="Google Shape;168;p27"/>
          <p:cNvSpPr/>
          <p:nvPr/>
        </p:nvSpPr>
        <p:spPr>
          <a:xfrm>
            <a:off x="1318765" y="2400549"/>
            <a:ext cx="2397000" cy="328800"/>
          </a:xfrm>
          <a:prstGeom prst="rect">
            <a:avLst/>
          </a:prstGeom>
          <a:noFill/>
          <a:ln>
            <a:noFill/>
          </a:ln>
        </p:spPr>
        <p:txBody>
          <a:bodyPr anchorCtr="0" anchor="t" bIns="18275" lIns="36575" spcFirstLastPara="1" rIns="36575" wrap="square" tIns="18275">
            <a:noAutofit/>
          </a:bodyPr>
          <a:lstStyle/>
          <a:p>
            <a:pPr indent="-304800" lvl="0" marL="457200" marR="0" rtl="0" algn="l">
              <a:lnSpc>
                <a:spcPct val="150000"/>
              </a:lnSpc>
              <a:spcBef>
                <a:spcPts val="0"/>
              </a:spcBef>
              <a:spcAft>
                <a:spcPts val="0"/>
              </a:spcAft>
              <a:buClr>
                <a:schemeClr val="dk1"/>
              </a:buClr>
              <a:buSzPts val="1200"/>
              <a:buChar char="●"/>
            </a:pPr>
            <a:r>
              <a:rPr lang="zh-TW" sz="1200">
                <a:solidFill>
                  <a:schemeClr val="dk1"/>
                </a:solidFill>
              </a:rPr>
              <a:t>Adopt a vision</a:t>
            </a:r>
            <a:endParaRPr sz="1200" u="none" cap="none" strike="noStrike">
              <a:solidFill>
                <a:schemeClr val="dk1"/>
              </a:solidFill>
            </a:endParaRPr>
          </a:p>
        </p:txBody>
      </p:sp>
      <p:sp>
        <p:nvSpPr>
          <p:cNvPr id="169" name="Google Shape;169;p27"/>
          <p:cNvSpPr/>
          <p:nvPr/>
        </p:nvSpPr>
        <p:spPr>
          <a:xfrm>
            <a:off x="1318765" y="3132753"/>
            <a:ext cx="2397000" cy="328800"/>
          </a:xfrm>
          <a:prstGeom prst="rect">
            <a:avLst/>
          </a:prstGeom>
          <a:noFill/>
          <a:ln>
            <a:noFill/>
          </a:ln>
        </p:spPr>
        <p:txBody>
          <a:bodyPr anchorCtr="0" anchor="t" bIns="18275" lIns="36575" spcFirstLastPara="1" rIns="36575" wrap="square" tIns="18275">
            <a:noAutofit/>
          </a:bodyPr>
          <a:lstStyle/>
          <a:p>
            <a:pPr indent="0" lvl="0" marL="457200" marR="0" rtl="0" algn="l">
              <a:lnSpc>
                <a:spcPct val="150000"/>
              </a:lnSpc>
              <a:spcBef>
                <a:spcPts val="0"/>
              </a:spcBef>
              <a:spcAft>
                <a:spcPts val="0"/>
              </a:spcAft>
              <a:buNone/>
            </a:pPr>
            <a:r>
              <a:t/>
            </a:r>
            <a:endParaRPr sz="1200">
              <a:solidFill>
                <a:schemeClr val="dk1"/>
              </a:solidFill>
            </a:endParaRPr>
          </a:p>
          <a:p>
            <a:pPr indent="-304800" lvl="0" marL="457200" marR="0" rtl="0" algn="l">
              <a:lnSpc>
                <a:spcPct val="150000"/>
              </a:lnSpc>
              <a:spcBef>
                <a:spcPts val="0"/>
              </a:spcBef>
              <a:spcAft>
                <a:spcPts val="0"/>
              </a:spcAft>
              <a:buClr>
                <a:schemeClr val="dk1"/>
              </a:buClr>
              <a:buSzPts val="1200"/>
              <a:buChar char="●"/>
            </a:pPr>
            <a:r>
              <a:rPr lang="zh-TW" sz="1200">
                <a:solidFill>
                  <a:schemeClr val="dk1"/>
                </a:solidFill>
              </a:rPr>
              <a:t>Knowledge Graph</a:t>
            </a:r>
            <a:endParaRPr sz="1200">
              <a:solidFill>
                <a:schemeClr val="dk1"/>
              </a:solidFill>
            </a:endParaRPr>
          </a:p>
          <a:p>
            <a:pPr indent="-304800" lvl="0" marL="457200" marR="0" rtl="0" algn="l">
              <a:lnSpc>
                <a:spcPct val="150000"/>
              </a:lnSpc>
              <a:spcBef>
                <a:spcPts val="0"/>
              </a:spcBef>
              <a:spcAft>
                <a:spcPts val="0"/>
              </a:spcAft>
              <a:buClr>
                <a:schemeClr val="dk1"/>
              </a:buClr>
              <a:buSzPts val="1200"/>
              <a:buChar char="●"/>
            </a:pPr>
            <a:r>
              <a:rPr lang="zh-TW" sz="1200">
                <a:solidFill>
                  <a:schemeClr val="dk1"/>
                </a:solidFill>
              </a:rPr>
              <a:t>Connected Papers</a:t>
            </a:r>
            <a:endParaRPr sz="1200">
              <a:solidFill>
                <a:schemeClr val="dk1"/>
              </a:solidFill>
            </a:endParaRPr>
          </a:p>
          <a:p>
            <a:pPr indent="-304800" lvl="0" marL="457200" marR="0" rtl="0" algn="l">
              <a:lnSpc>
                <a:spcPct val="150000"/>
              </a:lnSpc>
              <a:spcBef>
                <a:spcPts val="0"/>
              </a:spcBef>
              <a:spcAft>
                <a:spcPts val="0"/>
              </a:spcAft>
              <a:buClr>
                <a:schemeClr val="dk1"/>
              </a:buClr>
              <a:buSzPts val="1200"/>
              <a:buChar char="●"/>
            </a:pPr>
            <a:r>
              <a:rPr lang="zh-TW" sz="1200">
                <a:solidFill>
                  <a:schemeClr val="dk1"/>
                </a:solidFill>
              </a:rPr>
              <a:t>Read This Paper</a:t>
            </a:r>
            <a:endParaRPr sz="1200">
              <a:solidFill>
                <a:schemeClr val="dk1"/>
              </a:solidFill>
            </a:endParaRPr>
          </a:p>
        </p:txBody>
      </p:sp>
      <p:sp>
        <p:nvSpPr>
          <p:cNvPr id="170" name="Google Shape;170;p27"/>
          <p:cNvSpPr/>
          <p:nvPr/>
        </p:nvSpPr>
        <p:spPr>
          <a:xfrm>
            <a:off x="4761449" y="2400550"/>
            <a:ext cx="3367500" cy="328800"/>
          </a:xfrm>
          <a:prstGeom prst="rect">
            <a:avLst/>
          </a:prstGeom>
          <a:noFill/>
          <a:ln>
            <a:noFill/>
          </a:ln>
        </p:spPr>
        <p:txBody>
          <a:bodyPr anchorCtr="0" anchor="t" bIns="18275" lIns="36575" spcFirstLastPara="1" rIns="36575" wrap="square" tIns="18275">
            <a:noAutofit/>
          </a:bodyPr>
          <a:lstStyle/>
          <a:p>
            <a:pPr indent="-304800" lvl="0" marL="457200" marR="0" rtl="0" algn="l">
              <a:lnSpc>
                <a:spcPct val="150000"/>
              </a:lnSpc>
              <a:spcBef>
                <a:spcPts val="0"/>
              </a:spcBef>
              <a:spcAft>
                <a:spcPts val="0"/>
              </a:spcAft>
              <a:buSzPts val="1200"/>
              <a:buChar char="●"/>
            </a:pPr>
            <a:r>
              <a:rPr lang="zh-TW" sz="1200"/>
              <a:t>LncRNAfunc</a:t>
            </a:r>
            <a:endParaRPr sz="1200"/>
          </a:p>
          <a:p>
            <a:pPr indent="-304800" lvl="0" marL="457200" marR="0" rtl="0" algn="l">
              <a:lnSpc>
                <a:spcPct val="150000"/>
              </a:lnSpc>
              <a:spcBef>
                <a:spcPts val="0"/>
              </a:spcBef>
              <a:spcAft>
                <a:spcPts val="0"/>
              </a:spcAft>
              <a:buSzPts val="1200"/>
              <a:buChar char="●"/>
            </a:pPr>
            <a:r>
              <a:rPr lang="zh-TW" sz="1200"/>
              <a:t>LncACTdb3.0</a:t>
            </a:r>
            <a:endParaRPr sz="1200"/>
          </a:p>
          <a:p>
            <a:pPr indent="-304800" lvl="0" marL="457200" marR="0" rtl="0" algn="l">
              <a:lnSpc>
                <a:spcPct val="150000"/>
              </a:lnSpc>
              <a:spcBef>
                <a:spcPts val="0"/>
              </a:spcBef>
              <a:spcAft>
                <a:spcPts val="0"/>
              </a:spcAft>
              <a:buSzPts val="1200"/>
              <a:buChar char="●"/>
            </a:pPr>
            <a:r>
              <a:rPr lang="zh-TW" sz="1200"/>
              <a:t>CircNet</a:t>
            </a:r>
            <a:endParaRPr sz="1200"/>
          </a:p>
        </p:txBody>
      </p:sp>
      <p:sp>
        <p:nvSpPr>
          <p:cNvPr id="171" name="Google Shape;171;p27"/>
          <p:cNvSpPr/>
          <p:nvPr/>
        </p:nvSpPr>
        <p:spPr>
          <a:xfrm>
            <a:off x="4761452" y="3589953"/>
            <a:ext cx="2397000" cy="328800"/>
          </a:xfrm>
          <a:prstGeom prst="rect">
            <a:avLst/>
          </a:prstGeom>
          <a:noFill/>
          <a:ln>
            <a:noFill/>
          </a:ln>
        </p:spPr>
        <p:txBody>
          <a:bodyPr anchorCtr="0" anchor="t" bIns="18275" lIns="36575" spcFirstLastPara="1" rIns="36575" wrap="square" tIns="18275">
            <a:noAutofit/>
          </a:bodyPr>
          <a:lstStyle/>
          <a:p>
            <a:pPr indent="0" lvl="0" marL="0" marR="0" rtl="0" algn="l">
              <a:lnSpc>
                <a:spcPct val="150000"/>
              </a:lnSpc>
              <a:spcBef>
                <a:spcPts val="0"/>
              </a:spcBef>
              <a:spcAft>
                <a:spcPts val="0"/>
              </a:spcAft>
              <a:buNone/>
            </a:pPr>
            <a:r>
              <a:t/>
            </a:r>
            <a:endParaRPr sz="1200">
              <a:solidFill>
                <a:schemeClr val="dk1"/>
              </a:solidFill>
            </a:endParaRPr>
          </a:p>
          <a:p>
            <a:pPr indent="-304800" lvl="0" marL="457200" marR="0" rtl="0" algn="l">
              <a:lnSpc>
                <a:spcPct val="150000"/>
              </a:lnSpc>
              <a:spcBef>
                <a:spcPts val="0"/>
              </a:spcBef>
              <a:spcAft>
                <a:spcPts val="0"/>
              </a:spcAft>
              <a:buClr>
                <a:schemeClr val="dk1"/>
              </a:buClr>
              <a:buSzPts val="1200"/>
              <a:buChar char="●"/>
            </a:pPr>
            <a:r>
              <a:rPr lang="zh-TW" sz="1200">
                <a:solidFill>
                  <a:schemeClr val="dk1"/>
                </a:solidFill>
              </a:rPr>
              <a:t>Hiplot</a:t>
            </a:r>
            <a:endParaRPr sz="1200">
              <a:solidFill>
                <a:schemeClr val="dk1"/>
              </a:solidFill>
            </a:endParaRPr>
          </a:p>
        </p:txBody>
      </p:sp>
      <p:sp>
        <p:nvSpPr>
          <p:cNvPr id="172" name="Google Shape;172;p27"/>
          <p:cNvSpPr/>
          <p:nvPr/>
        </p:nvSpPr>
        <p:spPr>
          <a:xfrm>
            <a:off x="6157224" y="2092388"/>
            <a:ext cx="3367500" cy="328800"/>
          </a:xfrm>
          <a:prstGeom prst="rect">
            <a:avLst/>
          </a:prstGeom>
          <a:noFill/>
          <a:ln>
            <a:noFill/>
          </a:ln>
        </p:spPr>
        <p:txBody>
          <a:bodyPr anchorCtr="0" anchor="t" bIns="18275" lIns="36575" spcFirstLastPara="1" rIns="36575" wrap="square" tIns="18275">
            <a:noAutofit/>
          </a:bodyPr>
          <a:lstStyle/>
          <a:p>
            <a:pPr indent="0" lvl="0" marL="0" marR="0" rtl="0" algn="l">
              <a:lnSpc>
                <a:spcPct val="150000"/>
              </a:lnSpc>
              <a:spcBef>
                <a:spcPts val="0"/>
              </a:spcBef>
              <a:spcAft>
                <a:spcPts val="0"/>
              </a:spcAft>
              <a:buNone/>
            </a:pPr>
            <a:r>
              <a:t/>
            </a:r>
            <a:endParaRPr sz="1200">
              <a:solidFill>
                <a:schemeClr val="dk1"/>
              </a:solidFill>
            </a:endParaRPr>
          </a:p>
          <a:p>
            <a:pPr indent="-304800" lvl="0" marL="457200" marR="0" rtl="0" algn="l">
              <a:lnSpc>
                <a:spcPct val="150000"/>
              </a:lnSpc>
              <a:spcBef>
                <a:spcPts val="0"/>
              </a:spcBef>
              <a:spcAft>
                <a:spcPts val="0"/>
              </a:spcAft>
              <a:buClr>
                <a:schemeClr val="dk1"/>
              </a:buClr>
              <a:buSzPts val="1200"/>
              <a:buChar char="●"/>
            </a:pPr>
            <a:r>
              <a:rPr lang="zh-TW" sz="1200">
                <a:solidFill>
                  <a:schemeClr val="dk1"/>
                </a:solidFill>
              </a:rPr>
              <a:t>CSCD 2.0</a:t>
            </a:r>
            <a:endParaRPr sz="1200">
              <a:solidFill>
                <a:schemeClr val="dk1"/>
              </a:solidFill>
            </a:endParaRPr>
          </a:p>
          <a:p>
            <a:pPr indent="-304800" lvl="0" marL="457200" marR="0" rtl="0" algn="l">
              <a:lnSpc>
                <a:spcPct val="150000"/>
              </a:lnSpc>
              <a:spcBef>
                <a:spcPts val="0"/>
              </a:spcBef>
              <a:spcAft>
                <a:spcPts val="0"/>
              </a:spcAft>
              <a:buClr>
                <a:schemeClr val="dk1"/>
              </a:buClr>
              <a:buSzPts val="1200"/>
              <a:buChar char="●"/>
            </a:pPr>
            <a:r>
              <a:rPr lang="zh-TW" sz="1200">
                <a:solidFill>
                  <a:schemeClr val="dk1"/>
                </a:solidFill>
              </a:rPr>
              <a:t>ExoRBase 2.0</a:t>
            </a:r>
            <a:endParaRPr sz="1200">
              <a:solidFill>
                <a:schemeClr val="dk1"/>
              </a:solidFill>
            </a:endParaRPr>
          </a:p>
          <a:p>
            <a:pPr indent="-304800" lvl="0" marL="457200" marR="0" rtl="0" algn="l">
              <a:lnSpc>
                <a:spcPct val="150000"/>
              </a:lnSpc>
              <a:spcBef>
                <a:spcPts val="0"/>
              </a:spcBef>
              <a:spcAft>
                <a:spcPts val="0"/>
              </a:spcAft>
              <a:buClr>
                <a:schemeClr val="dk1"/>
              </a:buClr>
              <a:buSzPts val="1200"/>
              <a:buChar char="●"/>
            </a:pPr>
            <a:r>
              <a:rPr lang="zh-TW" sz="1200">
                <a:solidFill>
                  <a:schemeClr val="dk1"/>
                </a:solidFill>
              </a:rPr>
              <a:t>GEPIA 2, UALCAN, DISSECT</a:t>
            </a:r>
            <a:endParaRPr sz="1200">
              <a:solidFill>
                <a:schemeClr val="dk1"/>
              </a:solidFill>
            </a:endParaRPr>
          </a:p>
          <a:p>
            <a:pPr indent="0" lvl="0" marL="457200" marR="0" rtl="0" algn="l">
              <a:lnSpc>
                <a:spcPct val="150000"/>
              </a:lnSpc>
              <a:spcBef>
                <a:spcPts val="0"/>
              </a:spcBef>
              <a:spcAft>
                <a:spcPts val="0"/>
              </a:spcAft>
              <a:buNone/>
            </a:pPr>
            <a:r>
              <a:t/>
            </a:r>
            <a:endParaRPr sz="1200">
              <a:solidFill>
                <a:schemeClr val="dk1"/>
              </a:solidFill>
            </a:endParaRPr>
          </a:p>
        </p:txBody>
      </p:sp>
    </p:spTree>
  </p:cSld>
  <p:clrMapOvr>
    <a:masterClrMapping/>
  </p:clrMapOvr>
  <mc:AlternateContent>
    <mc:Choice Requires="p14">
      <p:transition spd="slow" p14:dur="20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63"/>
                                        </p:tgtEl>
                                        <p:attrNameLst>
                                          <p:attrName>style.visibility</p:attrName>
                                        </p:attrNameLst>
                                      </p:cBhvr>
                                      <p:to>
                                        <p:strVal val="visible"/>
                                      </p:to>
                                    </p:set>
                                    <p:anim calcmode="lin" valueType="num">
                                      <p:cBhvr additive="base">
                                        <p:cTn dur="500"/>
                                        <p:tgtEl>
                                          <p:spTgt spid="163"/>
                                        </p:tgtEl>
                                        <p:attrNameLst>
                                          <p:attrName>ppt_w</p:attrName>
                                        </p:attrNameLst>
                                      </p:cBhvr>
                                      <p:tavLst>
                                        <p:tav fmla="" tm="0">
                                          <p:val>
                                            <p:strVal val="0"/>
                                          </p:val>
                                        </p:tav>
                                        <p:tav fmla="" tm="100000">
                                          <p:val>
                                            <p:strVal val="#ppt_w"/>
                                          </p:val>
                                        </p:tav>
                                      </p:tavLst>
                                    </p:anim>
                                    <p:anim calcmode="lin" valueType="num">
                                      <p:cBhvr additive="base">
                                        <p:cTn dur="500"/>
                                        <p:tgtEl>
                                          <p:spTgt spid="163"/>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1000"/>
                                        <p:tgtEl>
                                          <p:spTgt spid="164"/>
                                        </p:tgtEl>
                                      </p:cBhvr>
                                    </p:animEffect>
                                  </p:childTnLst>
                                </p:cTn>
                              </p:par>
                              <p:par>
                                <p:cTn fill="hold" nodeType="with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1000"/>
                                        <p:tgtEl>
                                          <p:spTgt spid="1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1000"/>
                                        <p:tgtEl>
                                          <p:spTgt spid="165"/>
                                        </p:tgtEl>
                                      </p:cBhvr>
                                    </p:animEffect>
                                  </p:childTnLst>
                                </p:cTn>
                              </p:par>
                              <p:par>
                                <p:cTn fill="hold" nodeType="with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1000"/>
                                        <p:tgtEl>
                                          <p:spTgt spid="1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1000"/>
                                        <p:tgtEl>
                                          <p:spTgt spid="166"/>
                                        </p:tgtEl>
                                      </p:cBhvr>
                                    </p:animEffect>
                                  </p:childTnLst>
                                </p:cTn>
                              </p:par>
                              <p:par>
                                <p:cTn fill="hold" nodeType="withEffect" presetClass="entr" presetID="10" presetSubtype="0">
                                  <p:stCondLst>
                                    <p:cond delay="0"/>
                                  </p:stCondLst>
                                  <p:childTnLst>
                                    <p:set>
                                      <p:cBhvr>
                                        <p:cTn dur="1" fill="hold">
                                          <p:stCondLst>
                                            <p:cond delay="0"/>
                                          </p:stCondLst>
                                        </p:cTn>
                                        <p:tgtEl>
                                          <p:spTgt spid="170"/>
                                        </p:tgtEl>
                                        <p:attrNameLst>
                                          <p:attrName>style.visibility</p:attrName>
                                        </p:attrNameLst>
                                      </p:cBhvr>
                                      <p:to>
                                        <p:strVal val="visible"/>
                                      </p:to>
                                    </p:set>
                                    <p:animEffect filter="fade" transition="in">
                                      <p:cBhvr>
                                        <p:cTn dur="1000"/>
                                        <p:tgtEl>
                                          <p:spTgt spid="170"/>
                                        </p:tgtEl>
                                      </p:cBhvr>
                                    </p:animEffect>
                                  </p:childTnLst>
                                </p:cTn>
                              </p:par>
                              <p:par>
                                <p:cTn fill="hold" nodeType="with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1000"/>
                                        <p:tgtEl>
                                          <p:spTgt spid="1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1000"/>
                                        <p:tgtEl>
                                          <p:spTgt spid="167"/>
                                        </p:tgtEl>
                                      </p:cBhvr>
                                    </p:animEffect>
                                  </p:childTnLst>
                                </p:cTn>
                              </p:par>
                              <p:par>
                                <p:cTn fill="hold" nodeType="withEffect" presetClass="entr" presetID="10" presetSubtype="0">
                                  <p:stCondLst>
                                    <p:cond delay="0"/>
                                  </p:stCondLst>
                                  <p:childTnLst>
                                    <p:set>
                                      <p:cBhvr>
                                        <p:cTn dur="1" fill="hold">
                                          <p:stCondLst>
                                            <p:cond delay="0"/>
                                          </p:stCondLst>
                                        </p:cTn>
                                        <p:tgtEl>
                                          <p:spTgt spid="171"/>
                                        </p:tgtEl>
                                        <p:attrNameLst>
                                          <p:attrName>style.visibility</p:attrName>
                                        </p:attrNameLst>
                                      </p:cBhvr>
                                      <p:to>
                                        <p:strVal val="visible"/>
                                      </p:to>
                                    </p:set>
                                    <p:animEffect filter="fade" transition="in">
                                      <p:cBhvr>
                                        <p:cTn dur="1000"/>
                                        <p:tgtEl>
                                          <p:spTgt spid="1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45"/>
          <p:cNvSpPr/>
          <p:nvPr/>
        </p:nvSpPr>
        <p:spPr>
          <a:xfrm>
            <a:off x="1049150" y="2013876"/>
            <a:ext cx="6590100" cy="3087900"/>
          </a:xfrm>
          <a:prstGeom prst="roundRect">
            <a:avLst>
              <a:gd fmla="val 16667" name="adj"/>
            </a:avLst>
          </a:prstGeom>
          <a:solidFill>
            <a:srgbClr val="FF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45"/>
          <p:cNvSpPr/>
          <p:nvPr/>
        </p:nvSpPr>
        <p:spPr>
          <a:xfrm>
            <a:off x="1220558" y="2133576"/>
            <a:ext cx="437490" cy="358312"/>
          </a:xfrm>
          <a:custGeom>
            <a:rect b="b" l="l" r="r" t="t"/>
            <a:pathLst>
              <a:path extrusionOk="0" h="495934" w="605522">
                <a:moveTo>
                  <a:pt x="374823" y="232327"/>
                </a:moveTo>
                <a:cubicBezTo>
                  <a:pt x="349189" y="232327"/>
                  <a:pt x="328351" y="253127"/>
                  <a:pt x="328351" y="278712"/>
                </a:cubicBezTo>
                <a:cubicBezTo>
                  <a:pt x="328351" y="304482"/>
                  <a:pt x="349189" y="325282"/>
                  <a:pt x="374823" y="325282"/>
                </a:cubicBezTo>
                <a:cubicBezTo>
                  <a:pt x="400640" y="325282"/>
                  <a:pt x="421479" y="304482"/>
                  <a:pt x="421479" y="278712"/>
                </a:cubicBezTo>
                <a:cubicBezTo>
                  <a:pt x="421479" y="253127"/>
                  <a:pt x="400640" y="232327"/>
                  <a:pt x="374823" y="232327"/>
                </a:cubicBezTo>
                <a:close/>
                <a:moveTo>
                  <a:pt x="374823" y="202876"/>
                </a:moveTo>
                <a:cubicBezTo>
                  <a:pt x="416868" y="202876"/>
                  <a:pt x="450984" y="236929"/>
                  <a:pt x="450984" y="278712"/>
                </a:cubicBezTo>
                <a:cubicBezTo>
                  <a:pt x="450984" y="320680"/>
                  <a:pt x="416868" y="354733"/>
                  <a:pt x="374823" y="354733"/>
                </a:cubicBezTo>
                <a:cubicBezTo>
                  <a:pt x="332961" y="354733"/>
                  <a:pt x="298845" y="320680"/>
                  <a:pt x="298845" y="278712"/>
                </a:cubicBezTo>
                <a:cubicBezTo>
                  <a:pt x="298845" y="236929"/>
                  <a:pt x="332961" y="202876"/>
                  <a:pt x="374823" y="202876"/>
                </a:cubicBezTo>
                <a:close/>
                <a:moveTo>
                  <a:pt x="374858" y="175958"/>
                </a:moveTo>
                <a:cubicBezTo>
                  <a:pt x="318064" y="175958"/>
                  <a:pt x="271966" y="221995"/>
                  <a:pt x="271966" y="278712"/>
                </a:cubicBezTo>
                <a:cubicBezTo>
                  <a:pt x="271966" y="335614"/>
                  <a:pt x="318064" y="381650"/>
                  <a:pt x="374858" y="381650"/>
                </a:cubicBezTo>
                <a:cubicBezTo>
                  <a:pt x="431651" y="381650"/>
                  <a:pt x="477933" y="335614"/>
                  <a:pt x="477933" y="278712"/>
                </a:cubicBezTo>
                <a:cubicBezTo>
                  <a:pt x="477933" y="221995"/>
                  <a:pt x="431651" y="175958"/>
                  <a:pt x="374858" y="175958"/>
                </a:cubicBezTo>
                <a:close/>
                <a:moveTo>
                  <a:pt x="91625" y="169355"/>
                </a:moveTo>
                <a:lnTo>
                  <a:pt x="91625" y="203964"/>
                </a:lnTo>
                <a:lnTo>
                  <a:pt x="165728" y="203964"/>
                </a:lnTo>
                <a:lnTo>
                  <a:pt x="165728" y="169355"/>
                </a:lnTo>
                <a:close/>
                <a:moveTo>
                  <a:pt x="374858" y="146494"/>
                </a:moveTo>
                <a:cubicBezTo>
                  <a:pt x="448062" y="146494"/>
                  <a:pt x="507436" y="205790"/>
                  <a:pt x="507436" y="278712"/>
                </a:cubicBezTo>
                <a:cubicBezTo>
                  <a:pt x="507436" y="351819"/>
                  <a:pt x="448062" y="411114"/>
                  <a:pt x="374858" y="411114"/>
                </a:cubicBezTo>
                <a:cubicBezTo>
                  <a:pt x="301838" y="411114"/>
                  <a:pt x="242463" y="351819"/>
                  <a:pt x="242463" y="278712"/>
                </a:cubicBezTo>
                <a:cubicBezTo>
                  <a:pt x="242463" y="205790"/>
                  <a:pt x="301838" y="146494"/>
                  <a:pt x="374858" y="146494"/>
                </a:cubicBezTo>
                <a:close/>
                <a:moveTo>
                  <a:pt x="91625" y="144871"/>
                </a:moveTo>
                <a:lnTo>
                  <a:pt x="165728" y="144871"/>
                </a:lnTo>
                <a:cubicBezTo>
                  <a:pt x="179369" y="144871"/>
                  <a:pt x="190245" y="155916"/>
                  <a:pt x="190245" y="169355"/>
                </a:cubicBezTo>
                <a:lnTo>
                  <a:pt x="190245" y="203964"/>
                </a:lnTo>
                <a:cubicBezTo>
                  <a:pt x="190245" y="217587"/>
                  <a:pt x="179369" y="228632"/>
                  <a:pt x="165728" y="228632"/>
                </a:cubicBezTo>
                <a:lnTo>
                  <a:pt x="91625" y="228632"/>
                </a:lnTo>
                <a:cubicBezTo>
                  <a:pt x="77984" y="228632"/>
                  <a:pt x="67108" y="217587"/>
                  <a:pt x="67108" y="203964"/>
                </a:cubicBezTo>
                <a:lnTo>
                  <a:pt x="67108" y="169355"/>
                </a:lnTo>
                <a:cubicBezTo>
                  <a:pt x="67108" y="155916"/>
                  <a:pt x="77984" y="144871"/>
                  <a:pt x="91625" y="144871"/>
                </a:cubicBezTo>
                <a:close/>
                <a:moveTo>
                  <a:pt x="55315" y="98487"/>
                </a:moveTo>
                <a:cubicBezTo>
                  <a:pt x="45174" y="98487"/>
                  <a:pt x="36877" y="106771"/>
                  <a:pt x="36877" y="116896"/>
                </a:cubicBezTo>
                <a:lnTo>
                  <a:pt x="36877" y="440708"/>
                </a:lnTo>
                <a:cubicBezTo>
                  <a:pt x="36877" y="450832"/>
                  <a:pt x="45174" y="459116"/>
                  <a:pt x="55315" y="459116"/>
                </a:cubicBezTo>
                <a:lnTo>
                  <a:pt x="550207" y="459116"/>
                </a:lnTo>
                <a:cubicBezTo>
                  <a:pt x="560348" y="459116"/>
                  <a:pt x="568645" y="450832"/>
                  <a:pt x="568645" y="440708"/>
                </a:cubicBezTo>
                <a:lnTo>
                  <a:pt x="568645" y="116896"/>
                </a:lnTo>
                <a:cubicBezTo>
                  <a:pt x="568645" y="106771"/>
                  <a:pt x="560348" y="98487"/>
                  <a:pt x="550207" y="98487"/>
                </a:cubicBezTo>
                <a:close/>
                <a:moveTo>
                  <a:pt x="406755" y="36818"/>
                </a:moveTo>
                <a:lnTo>
                  <a:pt x="406755" y="59092"/>
                </a:lnTo>
                <a:lnTo>
                  <a:pt x="488253" y="59092"/>
                </a:lnTo>
                <a:lnTo>
                  <a:pt x="488253" y="36818"/>
                </a:lnTo>
                <a:close/>
                <a:moveTo>
                  <a:pt x="400486" y="0"/>
                </a:moveTo>
                <a:lnTo>
                  <a:pt x="494338" y="0"/>
                </a:lnTo>
                <a:cubicBezTo>
                  <a:pt x="511301" y="0"/>
                  <a:pt x="525130" y="13623"/>
                  <a:pt x="525130" y="30559"/>
                </a:cubicBezTo>
                <a:lnTo>
                  <a:pt x="525130" y="61670"/>
                </a:lnTo>
                <a:lnTo>
                  <a:pt x="550207" y="61670"/>
                </a:lnTo>
                <a:cubicBezTo>
                  <a:pt x="580630" y="61670"/>
                  <a:pt x="605522" y="86337"/>
                  <a:pt x="605522" y="116896"/>
                </a:cubicBezTo>
                <a:lnTo>
                  <a:pt x="605522" y="440708"/>
                </a:lnTo>
                <a:cubicBezTo>
                  <a:pt x="605522" y="471082"/>
                  <a:pt x="580630" y="495934"/>
                  <a:pt x="550207" y="495934"/>
                </a:cubicBezTo>
                <a:lnTo>
                  <a:pt x="55315" y="495934"/>
                </a:lnTo>
                <a:cubicBezTo>
                  <a:pt x="24892" y="495934"/>
                  <a:pt x="0" y="471082"/>
                  <a:pt x="0" y="440708"/>
                </a:cubicBezTo>
                <a:lnTo>
                  <a:pt x="0" y="116896"/>
                </a:lnTo>
                <a:cubicBezTo>
                  <a:pt x="0" y="86337"/>
                  <a:pt x="24892" y="61670"/>
                  <a:pt x="55315" y="61670"/>
                </a:cubicBezTo>
                <a:lnTo>
                  <a:pt x="369878" y="61670"/>
                </a:lnTo>
                <a:lnTo>
                  <a:pt x="369878" y="30559"/>
                </a:lnTo>
                <a:cubicBezTo>
                  <a:pt x="369878" y="13623"/>
                  <a:pt x="383522" y="0"/>
                  <a:pt x="400486" y="0"/>
                </a:cubicBezTo>
                <a:close/>
              </a:path>
            </a:pathLst>
          </a:custGeom>
          <a:solidFill>
            <a:srgbClr val="F69F6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Microsoft Yahei"/>
              <a:buNone/>
            </a:pPr>
            <a:r>
              <a:t/>
            </a:r>
            <a:endParaRPr b="0" i="0" sz="1400" u="none" cap="none" strike="noStrike">
              <a:solidFill>
                <a:srgbClr val="FFFFFF"/>
              </a:solidFill>
              <a:latin typeface="Microsoft Yahei"/>
              <a:ea typeface="Microsoft Yahei"/>
              <a:cs typeface="Microsoft Yahei"/>
              <a:sym typeface="Microsoft Yahei"/>
            </a:endParaRPr>
          </a:p>
        </p:txBody>
      </p:sp>
      <p:sp>
        <p:nvSpPr>
          <p:cNvPr id="505" name="Google Shape;505;p45"/>
          <p:cNvSpPr/>
          <p:nvPr/>
        </p:nvSpPr>
        <p:spPr>
          <a:xfrm>
            <a:off x="1218556" y="3084494"/>
            <a:ext cx="422778" cy="436927"/>
          </a:xfrm>
          <a:custGeom>
            <a:rect b="b" l="l" r="r" t="t"/>
            <a:pathLst>
              <a:path extrusionOk="0" h="769" w="743">
                <a:moveTo>
                  <a:pt x="743" y="27"/>
                </a:moveTo>
                <a:cubicBezTo>
                  <a:pt x="743" y="20"/>
                  <a:pt x="741" y="13"/>
                  <a:pt x="736" y="8"/>
                </a:cubicBezTo>
                <a:cubicBezTo>
                  <a:pt x="731" y="3"/>
                  <a:pt x="724" y="0"/>
                  <a:pt x="717" y="0"/>
                </a:cubicBezTo>
                <a:lnTo>
                  <a:pt x="599" y="0"/>
                </a:lnTo>
                <a:cubicBezTo>
                  <a:pt x="596" y="0"/>
                  <a:pt x="594" y="0"/>
                  <a:pt x="591" y="1"/>
                </a:cubicBezTo>
                <a:lnTo>
                  <a:pt x="569" y="1"/>
                </a:lnTo>
                <a:cubicBezTo>
                  <a:pt x="565" y="1"/>
                  <a:pt x="560" y="1"/>
                  <a:pt x="555" y="2"/>
                </a:cubicBezTo>
                <a:lnTo>
                  <a:pt x="184" y="2"/>
                </a:lnTo>
                <a:cubicBezTo>
                  <a:pt x="179" y="1"/>
                  <a:pt x="175" y="1"/>
                  <a:pt x="171" y="1"/>
                </a:cubicBezTo>
                <a:lnTo>
                  <a:pt x="152" y="1"/>
                </a:lnTo>
                <a:cubicBezTo>
                  <a:pt x="149" y="0"/>
                  <a:pt x="147" y="0"/>
                  <a:pt x="144" y="0"/>
                </a:cubicBezTo>
                <a:lnTo>
                  <a:pt x="26" y="0"/>
                </a:lnTo>
                <a:cubicBezTo>
                  <a:pt x="19" y="0"/>
                  <a:pt x="13" y="3"/>
                  <a:pt x="8" y="8"/>
                </a:cubicBezTo>
                <a:cubicBezTo>
                  <a:pt x="2" y="13"/>
                  <a:pt x="0" y="20"/>
                  <a:pt x="0" y="27"/>
                </a:cubicBezTo>
                <a:cubicBezTo>
                  <a:pt x="0" y="36"/>
                  <a:pt x="3" y="239"/>
                  <a:pt x="118" y="266"/>
                </a:cubicBezTo>
                <a:lnTo>
                  <a:pt x="118" y="267"/>
                </a:lnTo>
                <a:cubicBezTo>
                  <a:pt x="118" y="268"/>
                  <a:pt x="118" y="269"/>
                  <a:pt x="118" y="270"/>
                </a:cubicBezTo>
                <a:cubicBezTo>
                  <a:pt x="123" y="394"/>
                  <a:pt x="220" y="497"/>
                  <a:pt x="342" y="511"/>
                </a:cubicBezTo>
                <a:lnTo>
                  <a:pt x="342" y="713"/>
                </a:lnTo>
                <a:lnTo>
                  <a:pt x="242" y="713"/>
                </a:lnTo>
                <a:cubicBezTo>
                  <a:pt x="234" y="713"/>
                  <a:pt x="228" y="719"/>
                  <a:pt x="228" y="727"/>
                </a:cubicBezTo>
                <a:lnTo>
                  <a:pt x="228" y="756"/>
                </a:lnTo>
                <a:cubicBezTo>
                  <a:pt x="228" y="763"/>
                  <a:pt x="234" y="769"/>
                  <a:pt x="242" y="769"/>
                </a:cubicBezTo>
                <a:lnTo>
                  <a:pt x="498" y="769"/>
                </a:lnTo>
                <a:cubicBezTo>
                  <a:pt x="505" y="769"/>
                  <a:pt x="511" y="763"/>
                  <a:pt x="511" y="756"/>
                </a:cubicBezTo>
                <a:lnTo>
                  <a:pt x="511" y="727"/>
                </a:lnTo>
                <a:cubicBezTo>
                  <a:pt x="511" y="719"/>
                  <a:pt x="505" y="713"/>
                  <a:pt x="498" y="713"/>
                </a:cubicBezTo>
                <a:lnTo>
                  <a:pt x="398" y="713"/>
                </a:lnTo>
                <a:lnTo>
                  <a:pt x="398" y="511"/>
                </a:lnTo>
                <a:cubicBezTo>
                  <a:pt x="519" y="498"/>
                  <a:pt x="612" y="401"/>
                  <a:pt x="621" y="279"/>
                </a:cubicBezTo>
                <a:cubicBezTo>
                  <a:pt x="622" y="277"/>
                  <a:pt x="623" y="274"/>
                  <a:pt x="623" y="271"/>
                </a:cubicBezTo>
                <a:lnTo>
                  <a:pt x="623" y="266"/>
                </a:lnTo>
                <a:cubicBezTo>
                  <a:pt x="740" y="242"/>
                  <a:pt x="743" y="36"/>
                  <a:pt x="743" y="27"/>
                </a:cubicBezTo>
                <a:close/>
                <a:moveTo>
                  <a:pt x="370" y="457"/>
                </a:moveTo>
                <a:cubicBezTo>
                  <a:pt x="262" y="457"/>
                  <a:pt x="174" y="369"/>
                  <a:pt x="174" y="261"/>
                </a:cubicBezTo>
                <a:lnTo>
                  <a:pt x="174" y="58"/>
                </a:lnTo>
                <a:lnTo>
                  <a:pt x="566" y="58"/>
                </a:lnTo>
                <a:lnTo>
                  <a:pt x="566" y="261"/>
                </a:lnTo>
                <a:cubicBezTo>
                  <a:pt x="566" y="369"/>
                  <a:pt x="478" y="457"/>
                  <a:pt x="370" y="457"/>
                </a:cubicBezTo>
                <a:close/>
                <a:moveTo>
                  <a:pt x="118" y="209"/>
                </a:moveTo>
                <a:cubicBezTo>
                  <a:pt x="73" y="184"/>
                  <a:pt x="59" y="98"/>
                  <a:pt x="55" y="53"/>
                </a:cubicBezTo>
                <a:lnTo>
                  <a:pt x="118" y="53"/>
                </a:lnTo>
                <a:lnTo>
                  <a:pt x="118" y="209"/>
                </a:lnTo>
                <a:close/>
                <a:moveTo>
                  <a:pt x="626" y="209"/>
                </a:moveTo>
                <a:lnTo>
                  <a:pt x="626" y="53"/>
                </a:lnTo>
                <a:lnTo>
                  <a:pt x="688" y="53"/>
                </a:lnTo>
                <a:cubicBezTo>
                  <a:pt x="684" y="98"/>
                  <a:pt x="670" y="184"/>
                  <a:pt x="626" y="209"/>
                </a:cubicBezTo>
                <a:close/>
              </a:path>
            </a:pathLst>
          </a:custGeom>
          <a:solidFill>
            <a:srgbClr val="F69F6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Microsoft Yahei"/>
              <a:buNone/>
            </a:pPr>
            <a:r>
              <a:t/>
            </a:r>
            <a:endParaRPr b="0" i="0" sz="1400" u="none" cap="none" strike="noStrike">
              <a:solidFill>
                <a:srgbClr val="FFFFFF"/>
              </a:solidFill>
              <a:latin typeface="Microsoft Yahei"/>
              <a:ea typeface="Microsoft Yahei"/>
              <a:cs typeface="Microsoft Yahei"/>
              <a:sym typeface="Microsoft Yahei"/>
            </a:endParaRPr>
          </a:p>
        </p:txBody>
      </p:sp>
      <p:grpSp>
        <p:nvGrpSpPr>
          <p:cNvPr id="506" name="Google Shape;506;p45"/>
          <p:cNvGrpSpPr/>
          <p:nvPr/>
        </p:nvGrpSpPr>
        <p:grpSpPr>
          <a:xfrm>
            <a:off x="1984223" y="2069251"/>
            <a:ext cx="5273127" cy="748775"/>
            <a:chOff x="3624770" y="2402984"/>
            <a:chExt cx="7030835" cy="998367"/>
          </a:xfrm>
        </p:grpSpPr>
        <p:sp>
          <p:nvSpPr>
            <p:cNvPr id="507" name="Google Shape;507;p45"/>
            <p:cNvSpPr txBox="1"/>
            <p:nvPr/>
          </p:nvSpPr>
          <p:spPr>
            <a:xfrm>
              <a:off x="3624770" y="2402984"/>
              <a:ext cx="2655900" cy="379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C0C0C"/>
                </a:buClr>
                <a:buSzPts val="1400"/>
                <a:buFont typeface="Microsoft Yahei"/>
                <a:buNone/>
              </a:pPr>
              <a:r>
                <a:rPr b="1" lang="zh-TW">
                  <a:solidFill>
                    <a:srgbClr val="0C0C0C"/>
                  </a:solidFill>
                </a:rPr>
                <a:t>lncRNA</a:t>
              </a:r>
              <a:endParaRPr/>
            </a:p>
          </p:txBody>
        </p:sp>
        <p:sp>
          <p:nvSpPr>
            <p:cNvPr id="508" name="Google Shape;508;p45"/>
            <p:cNvSpPr txBox="1"/>
            <p:nvPr/>
          </p:nvSpPr>
          <p:spPr>
            <a:xfrm>
              <a:off x="3634405" y="2795951"/>
              <a:ext cx="7021200" cy="605400"/>
            </a:xfrm>
            <a:prstGeom prst="rect">
              <a:avLst/>
            </a:prstGeom>
            <a:noFill/>
            <a:ln>
              <a:noFill/>
            </a:ln>
          </p:spPr>
          <p:txBody>
            <a:bodyPr anchorCtr="0" anchor="t" bIns="34275" lIns="68575" spcFirstLastPara="1" rIns="68575" wrap="square" tIns="34275">
              <a:spAutoFit/>
            </a:bodyPr>
            <a:lstStyle/>
            <a:p>
              <a:pPr indent="0" lvl="0" marL="0" marR="0" rtl="0" algn="l">
                <a:lnSpc>
                  <a:spcPct val="150000"/>
                </a:lnSpc>
                <a:spcBef>
                  <a:spcPts val="0"/>
                </a:spcBef>
                <a:spcAft>
                  <a:spcPts val="0"/>
                </a:spcAft>
                <a:buClr>
                  <a:srgbClr val="0C0C0C"/>
                </a:buClr>
                <a:buSzPts val="800"/>
                <a:buFont typeface="Microsoft Yahei"/>
                <a:buNone/>
              </a:pPr>
              <a:r>
                <a:rPr lang="zh-TW" sz="1000">
                  <a:solidFill>
                    <a:srgbClr val="0C0C0C"/>
                  </a:solidFill>
                </a:rPr>
                <a:t>The long non-coding RNAs associating with other molecules can coordinate several physiological processes and their dysfunction can impact diverse human diseases.</a:t>
              </a:r>
              <a:endParaRPr sz="1300"/>
            </a:p>
          </p:txBody>
        </p:sp>
      </p:grpSp>
      <p:grpSp>
        <p:nvGrpSpPr>
          <p:cNvPr id="509" name="Google Shape;509;p45"/>
          <p:cNvGrpSpPr/>
          <p:nvPr/>
        </p:nvGrpSpPr>
        <p:grpSpPr>
          <a:xfrm>
            <a:off x="1968081" y="3005468"/>
            <a:ext cx="5078944" cy="1210483"/>
            <a:chOff x="3624780" y="2402980"/>
            <a:chExt cx="6771925" cy="1613977"/>
          </a:xfrm>
        </p:grpSpPr>
        <p:sp>
          <p:nvSpPr>
            <p:cNvPr id="510" name="Google Shape;510;p45"/>
            <p:cNvSpPr txBox="1"/>
            <p:nvPr/>
          </p:nvSpPr>
          <p:spPr>
            <a:xfrm>
              <a:off x="3624780" y="2402980"/>
              <a:ext cx="2133900" cy="379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C0C0C"/>
                </a:buClr>
                <a:buSzPts val="1400"/>
                <a:buFont typeface="Microsoft Yahei"/>
                <a:buNone/>
              </a:pPr>
              <a:r>
                <a:rPr b="1" lang="zh-TW">
                  <a:solidFill>
                    <a:srgbClr val="0C0C0C"/>
                  </a:solidFill>
                </a:rPr>
                <a:t>LncACTdb 3.0</a:t>
              </a:r>
              <a:endParaRPr/>
            </a:p>
          </p:txBody>
        </p:sp>
        <p:sp>
          <p:nvSpPr>
            <p:cNvPr id="511" name="Google Shape;511;p45"/>
            <p:cNvSpPr txBox="1"/>
            <p:nvPr/>
          </p:nvSpPr>
          <p:spPr>
            <a:xfrm>
              <a:off x="3634405" y="2795957"/>
              <a:ext cx="6762300" cy="1221000"/>
            </a:xfrm>
            <a:prstGeom prst="rect">
              <a:avLst/>
            </a:prstGeom>
            <a:noFill/>
            <a:ln>
              <a:noFill/>
            </a:ln>
          </p:spPr>
          <p:txBody>
            <a:bodyPr anchorCtr="0" anchor="t" bIns="34275" lIns="68575" spcFirstLastPara="1" rIns="68575" wrap="square" tIns="34275">
              <a:spAutoFit/>
            </a:bodyPr>
            <a:lstStyle/>
            <a:p>
              <a:pPr indent="0" lvl="0" marL="0" marR="0" rtl="0" algn="l">
                <a:lnSpc>
                  <a:spcPct val="150000"/>
                </a:lnSpc>
                <a:spcBef>
                  <a:spcPts val="0"/>
                </a:spcBef>
                <a:spcAft>
                  <a:spcPts val="0"/>
                </a:spcAft>
                <a:buClr>
                  <a:srgbClr val="0C0C0C"/>
                </a:buClr>
                <a:buSzPts val="800"/>
                <a:buFont typeface="Microsoft Yahei"/>
                <a:buNone/>
              </a:pPr>
              <a:r>
                <a:rPr lang="zh-TW" sz="1000">
                  <a:solidFill>
                    <a:srgbClr val="0C0C0C"/>
                  </a:solidFill>
                </a:rPr>
                <a:t>LncACTdb 3.0 is a comprehensive database of experimentally supported interactions among competing endogenous RNA (ceRNA) and the corresponding personalized networks contributing to precision medicine. LncACTdb 3.0 is freely available at </a:t>
              </a:r>
              <a:r>
                <a:rPr lang="zh-TW" sz="1000" u="sng">
                  <a:solidFill>
                    <a:schemeClr val="hlink"/>
                  </a:solidFill>
                  <a:hlinkClick r:id="rId3"/>
                </a:rPr>
                <a:t>http://bio-bigdata.hrbmu.edu.cn/LncACTdb</a:t>
              </a:r>
              <a:r>
                <a:rPr lang="zh-TW" sz="1000">
                  <a:solidFill>
                    <a:srgbClr val="0C0C0C"/>
                  </a:solidFill>
                </a:rPr>
                <a:t> or </a:t>
              </a:r>
              <a:r>
                <a:rPr lang="zh-TW" sz="1000" u="sng">
                  <a:solidFill>
                    <a:schemeClr val="hlink"/>
                  </a:solidFill>
                  <a:hlinkClick r:id="rId4"/>
                </a:rPr>
                <a:t>http://www.bio-bigdata.net/LncACTdb</a:t>
              </a:r>
              <a:r>
                <a:rPr lang="zh-TW" sz="1000">
                  <a:solidFill>
                    <a:srgbClr val="0C0C0C"/>
                  </a:solidFill>
                </a:rPr>
                <a:t>.</a:t>
              </a:r>
              <a:endParaRPr sz="1000"/>
            </a:p>
          </p:txBody>
        </p:sp>
      </p:grpSp>
      <p:sp>
        <p:nvSpPr>
          <p:cNvPr id="512" name="Google Shape;512;p45"/>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zh-TW" sz="1800">
                <a:solidFill>
                  <a:srgbClr val="262626"/>
                </a:solidFill>
              </a:rPr>
              <a:t>       Database</a:t>
            </a:r>
            <a:endParaRPr b="1" sz="1800"/>
          </a:p>
        </p:txBody>
      </p:sp>
      <p:sp>
        <p:nvSpPr>
          <p:cNvPr id="513" name="Google Shape;513;p45"/>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sp>
        <p:nvSpPr>
          <p:cNvPr id="514" name="Google Shape;514;p45"/>
          <p:cNvSpPr txBox="1"/>
          <p:nvPr/>
        </p:nvSpPr>
        <p:spPr>
          <a:xfrm>
            <a:off x="1871000" y="4403401"/>
            <a:ext cx="5273100" cy="453900"/>
          </a:xfrm>
          <a:prstGeom prst="rect">
            <a:avLst/>
          </a:prstGeom>
          <a:noFill/>
          <a:ln>
            <a:noFill/>
          </a:ln>
        </p:spPr>
        <p:txBody>
          <a:bodyPr anchorCtr="0" anchor="t" bIns="34275" lIns="68575" spcFirstLastPara="1" rIns="68575" wrap="square" tIns="34275">
            <a:spAutoFit/>
          </a:bodyPr>
          <a:lstStyle/>
          <a:p>
            <a:pPr indent="0" lvl="0" marL="0" marR="0" rtl="0" algn="ctr">
              <a:lnSpc>
                <a:spcPct val="150000"/>
              </a:lnSpc>
              <a:spcBef>
                <a:spcPts val="0"/>
              </a:spcBef>
              <a:spcAft>
                <a:spcPts val="0"/>
              </a:spcAft>
              <a:buClr>
                <a:srgbClr val="0C0C0C"/>
              </a:buClr>
              <a:buSzPts val="800"/>
              <a:buFont typeface="Microsoft Yahei"/>
              <a:buNone/>
            </a:pPr>
            <a:r>
              <a:rPr b="1" lang="zh-TW" sz="1000">
                <a:solidFill>
                  <a:srgbClr val="980000"/>
                </a:solidFill>
              </a:rPr>
              <a:t>A panel of improved tools has been developed to explore the effects of ceRNA on individuals with specific pathological backgrounds</a:t>
            </a:r>
            <a:endParaRPr b="1" sz="1000">
              <a:solidFill>
                <a:srgbClr val="980000"/>
              </a:solidFill>
            </a:endParaRPr>
          </a:p>
        </p:txBody>
      </p:sp>
      <p:sp>
        <p:nvSpPr>
          <p:cNvPr id="515" name="Google Shape;515;p45"/>
          <p:cNvSpPr/>
          <p:nvPr/>
        </p:nvSpPr>
        <p:spPr>
          <a:xfrm>
            <a:off x="7587377" y="46512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3-7</a:t>
            </a:r>
            <a:endParaRPr b="1" sz="900">
              <a:solidFill>
                <a:schemeClr val="dk1"/>
              </a:solidFill>
            </a:endParaRPr>
          </a:p>
        </p:txBody>
      </p:sp>
      <p:pic>
        <p:nvPicPr>
          <p:cNvPr id="516" name="Google Shape;516;p45"/>
          <p:cNvPicPr preferRelativeResize="0"/>
          <p:nvPr/>
        </p:nvPicPr>
        <p:blipFill rotWithShape="1">
          <a:blip r:embed="rId5">
            <a:alphaModFix/>
          </a:blip>
          <a:srcRect b="56394" l="0" r="0" t="0"/>
          <a:stretch/>
        </p:blipFill>
        <p:spPr>
          <a:xfrm>
            <a:off x="492375" y="712200"/>
            <a:ext cx="7922627" cy="1249937"/>
          </a:xfrm>
          <a:prstGeom prst="rect">
            <a:avLst/>
          </a:prstGeom>
          <a:noFill/>
          <a:ln>
            <a:noFill/>
          </a:ln>
        </p:spPr>
      </p:pic>
    </p:spTree>
  </p:cSld>
  <p:clrMapOvr>
    <a:masterClrMapping/>
  </p:clrMapOvr>
  <mc:AlternateContent>
    <mc:Choice Requires="p14">
      <p:transition spd="slow" p14:dur="2000">
        <p:fade thruBlk="1"/>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46"/>
          <p:cNvSpPr/>
          <p:nvPr/>
        </p:nvSpPr>
        <p:spPr>
          <a:xfrm>
            <a:off x="1074500" y="651825"/>
            <a:ext cx="7563000" cy="4289100"/>
          </a:xfrm>
          <a:prstGeom prst="roundRect">
            <a:avLst>
              <a:gd fmla="val 16667" name="adj"/>
            </a:avLst>
          </a:prstGeom>
          <a:solidFill>
            <a:srgbClr val="FF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23" name="Google Shape;523;p46"/>
          <p:cNvGrpSpPr/>
          <p:nvPr/>
        </p:nvGrpSpPr>
        <p:grpSpPr>
          <a:xfrm>
            <a:off x="1382633" y="697818"/>
            <a:ext cx="4711467" cy="2362134"/>
            <a:chOff x="2459758" y="1515993"/>
            <a:chExt cx="4711467" cy="2362134"/>
          </a:xfrm>
        </p:grpSpPr>
        <p:grpSp>
          <p:nvGrpSpPr>
            <p:cNvPr id="524" name="Google Shape;524;p46"/>
            <p:cNvGrpSpPr/>
            <p:nvPr/>
          </p:nvGrpSpPr>
          <p:grpSpPr>
            <a:xfrm>
              <a:off x="2471738" y="2362346"/>
              <a:ext cx="1264709" cy="1198831"/>
              <a:chOff x="3295650" y="3149794"/>
              <a:chExt cx="1686279" cy="1598441"/>
            </a:xfrm>
          </p:grpSpPr>
          <p:sp>
            <p:nvSpPr>
              <p:cNvPr id="525" name="Google Shape;525;p46"/>
              <p:cNvSpPr/>
              <p:nvPr/>
            </p:nvSpPr>
            <p:spPr>
              <a:xfrm>
                <a:off x="3711320" y="3477657"/>
                <a:ext cx="1270609" cy="1270578"/>
              </a:xfrm>
              <a:custGeom>
                <a:rect b="b" l="l" r="r" t="t"/>
                <a:pathLst>
                  <a:path extrusionOk="0" h="19331" w="19330">
                    <a:moveTo>
                      <a:pt x="424" y="12487"/>
                    </a:moveTo>
                    <a:cubicBezTo>
                      <a:pt x="1982" y="17591"/>
                      <a:pt x="7383" y="20465"/>
                      <a:pt x="12487" y="18907"/>
                    </a:cubicBezTo>
                    <a:cubicBezTo>
                      <a:pt x="17591" y="17348"/>
                      <a:pt x="20465" y="11947"/>
                      <a:pt x="18906" y="6843"/>
                    </a:cubicBezTo>
                    <a:cubicBezTo>
                      <a:pt x="17348" y="1739"/>
                      <a:pt x="11947" y="-1135"/>
                      <a:pt x="6843" y="424"/>
                    </a:cubicBezTo>
                    <a:cubicBezTo>
                      <a:pt x="1739" y="1982"/>
                      <a:pt x="-1135" y="7383"/>
                      <a:pt x="424" y="12487"/>
                    </a:cubicBezTo>
                    <a:close/>
                  </a:path>
                </a:pathLst>
              </a:custGeom>
              <a:solidFill>
                <a:schemeClr val="lt1"/>
              </a:solidFill>
              <a:ln cap="flat" cmpd="sng" w="57150">
                <a:solidFill>
                  <a:srgbClr val="F69F64"/>
                </a:solidFill>
                <a:prstDash val="solid"/>
                <a:miter lim="4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4200">
                  <a:solidFill>
                    <a:schemeClr val="dk1"/>
                  </a:solidFill>
                  <a:latin typeface="Microsoft Yahei"/>
                  <a:ea typeface="Microsoft Yahei"/>
                  <a:cs typeface="Microsoft Yahei"/>
                  <a:sym typeface="Microsoft Yahei"/>
                </a:endParaRPr>
              </a:p>
            </p:txBody>
          </p:sp>
          <p:sp>
            <p:nvSpPr>
              <p:cNvPr id="526" name="Google Shape;526;p46"/>
              <p:cNvSpPr/>
              <p:nvPr/>
            </p:nvSpPr>
            <p:spPr>
              <a:xfrm rot="3698462">
                <a:off x="3784186" y="3018122"/>
                <a:ext cx="291112" cy="989550"/>
              </a:xfrm>
              <a:custGeom>
                <a:rect b="b" l="l" r="r" t="t"/>
                <a:pathLst>
                  <a:path extrusionOk="0" h="989538" w="291108">
                    <a:moveTo>
                      <a:pt x="64360" y="29893"/>
                    </a:moveTo>
                    <a:cubicBezTo>
                      <a:pt x="64360" y="29893"/>
                      <a:pt x="197060" y="0"/>
                      <a:pt x="197060" y="0"/>
                    </a:cubicBezTo>
                    <a:lnTo>
                      <a:pt x="197820" y="133682"/>
                    </a:lnTo>
                    <a:lnTo>
                      <a:pt x="154483" y="99979"/>
                    </a:lnTo>
                    <a:lnTo>
                      <a:pt x="111704" y="167894"/>
                    </a:lnTo>
                    <a:cubicBezTo>
                      <a:pt x="-21801" y="436213"/>
                      <a:pt x="48317" y="764053"/>
                      <a:pt x="291108" y="952925"/>
                    </a:cubicBezTo>
                    <a:lnTo>
                      <a:pt x="262632" y="989538"/>
                    </a:lnTo>
                    <a:cubicBezTo>
                      <a:pt x="2127" y="786925"/>
                      <a:pt x="-70312" y="431583"/>
                      <a:pt x="71078" y="146053"/>
                    </a:cubicBezTo>
                    <a:lnTo>
                      <a:pt x="117888" y="71521"/>
                    </a:lnTo>
                    <a:close/>
                  </a:path>
                </a:pathLst>
              </a:custGeom>
              <a:solidFill>
                <a:srgbClr val="F8AC7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4200">
                  <a:solidFill>
                    <a:schemeClr val="dk1"/>
                  </a:solidFill>
                  <a:latin typeface="Microsoft Yahei"/>
                  <a:ea typeface="Microsoft Yahei"/>
                  <a:cs typeface="Microsoft Yahei"/>
                  <a:sym typeface="Microsoft Yahei"/>
                </a:endParaRPr>
              </a:p>
            </p:txBody>
          </p:sp>
          <p:sp>
            <p:nvSpPr>
              <p:cNvPr id="527" name="Google Shape;527;p46"/>
              <p:cNvSpPr/>
              <p:nvPr/>
            </p:nvSpPr>
            <p:spPr>
              <a:xfrm>
                <a:off x="3295650" y="4140723"/>
                <a:ext cx="294976" cy="294991"/>
              </a:xfrm>
              <a:custGeom>
                <a:rect b="b" l="l" r="r" t="t"/>
                <a:pathLst>
                  <a:path extrusionOk="0" h="19331" w="19330">
                    <a:moveTo>
                      <a:pt x="424" y="12487"/>
                    </a:moveTo>
                    <a:cubicBezTo>
                      <a:pt x="1982" y="17591"/>
                      <a:pt x="7383" y="20465"/>
                      <a:pt x="12487" y="18907"/>
                    </a:cubicBezTo>
                    <a:cubicBezTo>
                      <a:pt x="17591" y="17348"/>
                      <a:pt x="20465" y="11947"/>
                      <a:pt x="18906" y="6843"/>
                    </a:cubicBezTo>
                    <a:cubicBezTo>
                      <a:pt x="17348" y="1739"/>
                      <a:pt x="11947" y="-1135"/>
                      <a:pt x="6843" y="424"/>
                    </a:cubicBezTo>
                    <a:cubicBezTo>
                      <a:pt x="1739" y="1982"/>
                      <a:pt x="-1135" y="7383"/>
                      <a:pt x="424" y="12487"/>
                    </a:cubicBezTo>
                    <a:close/>
                  </a:path>
                </a:pathLst>
              </a:custGeom>
              <a:gradFill>
                <a:gsLst>
                  <a:gs pos="0">
                    <a:srgbClr val="F69F64"/>
                  </a:gs>
                  <a:gs pos="5000">
                    <a:srgbClr val="F69F64"/>
                  </a:gs>
                  <a:gs pos="79000">
                    <a:srgbClr val="F9BB91"/>
                  </a:gs>
                  <a:gs pos="100000">
                    <a:srgbClr val="FFCCCC"/>
                  </a:gs>
                </a:gsLst>
                <a:lin ang="5400012" scaled="0"/>
              </a:gradFill>
              <a:ln>
                <a:noFill/>
              </a:ln>
            </p:spPr>
            <p:txBody>
              <a:bodyPr anchorCtr="0" anchor="ctr" bIns="34275" lIns="68575" spcFirstLastPara="1" rIns="68575" wrap="square" tIns="34275">
                <a:noAutofit/>
              </a:bodyPr>
              <a:lstStyle/>
              <a:p>
                <a:pPr indent="0" lvl="0" marL="0" marR="0" rtl="0" algn="ctr">
                  <a:lnSpc>
                    <a:spcPct val="80000"/>
                  </a:lnSpc>
                  <a:spcBef>
                    <a:spcPts val="0"/>
                  </a:spcBef>
                  <a:spcAft>
                    <a:spcPts val="0"/>
                  </a:spcAft>
                  <a:buNone/>
                </a:pPr>
                <a:r>
                  <a:t/>
                </a:r>
                <a:endParaRPr sz="2000">
                  <a:solidFill>
                    <a:schemeClr val="dk1"/>
                  </a:solidFill>
                  <a:latin typeface="Microsoft Yahei"/>
                  <a:ea typeface="Microsoft Yahei"/>
                  <a:cs typeface="Microsoft Yahei"/>
                  <a:sym typeface="Microsoft Yahei"/>
                </a:endParaRPr>
              </a:p>
            </p:txBody>
          </p:sp>
          <p:sp>
            <p:nvSpPr>
              <p:cNvPr id="528" name="Google Shape;528;p46"/>
              <p:cNvSpPr/>
              <p:nvPr/>
            </p:nvSpPr>
            <p:spPr>
              <a:xfrm>
                <a:off x="4021648" y="3788354"/>
                <a:ext cx="650249" cy="649494"/>
              </a:xfrm>
              <a:custGeom>
                <a:rect b="b" l="l" r="r" t="t"/>
                <a:pathLst>
                  <a:path extrusionOk="0" h="607004" w="607709">
                    <a:moveTo>
                      <a:pt x="285664" y="459028"/>
                    </a:moveTo>
                    <a:cubicBezTo>
                      <a:pt x="291598" y="459781"/>
                      <a:pt x="297720" y="460157"/>
                      <a:pt x="303937" y="460157"/>
                    </a:cubicBezTo>
                    <a:cubicBezTo>
                      <a:pt x="310059" y="460157"/>
                      <a:pt x="316087" y="459781"/>
                      <a:pt x="322116" y="459028"/>
                    </a:cubicBezTo>
                    <a:lnTo>
                      <a:pt x="322116" y="467683"/>
                    </a:lnTo>
                    <a:lnTo>
                      <a:pt x="322116" y="504559"/>
                    </a:lnTo>
                    <a:cubicBezTo>
                      <a:pt x="342367" y="511991"/>
                      <a:pt x="356778" y="531276"/>
                      <a:pt x="356778" y="554230"/>
                    </a:cubicBezTo>
                    <a:cubicBezTo>
                      <a:pt x="356778" y="583298"/>
                      <a:pt x="333136" y="607004"/>
                      <a:pt x="303937" y="607004"/>
                    </a:cubicBezTo>
                    <a:cubicBezTo>
                      <a:pt x="274737" y="607004"/>
                      <a:pt x="251001" y="583486"/>
                      <a:pt x="251001" y="554230"/>
                    </a:cubicBezTo>
                    <a:cubicBezTo>
                      <a:pt x="251001" y="531370"/>
                      <a:pt x="265507" y="511991"/>
                      <a:pt x="285664" y="504559"/>
                    </a:cubicBezTo>
                    <a:lnTo>
                      <a:pt x="285664" y="467683"/>
                    </a:lnTo>
                    <a:close/>
                    <a:moveTo>
                      <a:pt x="426971" y="400600"/>
                    </a:moveTo>
                    <a:lnTo>
                      <a:pt x="459183" y="432678"/>
                    </a:lnTo>
                    <a:cubicBezTo>
                      <a:pt x="465965" y="429574"/>
                      <a:pt x="473500" y="427786"/>
                      <a:pt x="481411" y="427786"/>
                    </a:cubicBezTo>
                    <a:cubicBezTo>
                      <a:pt x="510609" y="427786"/>
                      <a:pt x="534250" y="451492"/>
                      <a:pt x="534250" y="480843"/>
                    </a:cubicBezTo>
                    <a:cubicBezTo>
                      <a:pt x="534250" y="509910"/>
                      <a:pt x="510609" y="533616"/>
                      <a:pt x="481411" y="533616"/>
                    </a:cubicBezTo>
                    <a:cubicBezTo>
                      <a:pt x="452213" y="533616"/>
                      <a:pt x="428478" y="510099"/>
                      <a:pt x="428478" y="480843"/>
                    </a:cubicBezTo>
                    <a:cubicBezTo>
                      <a:pt x="428478" y="472941"/>
                      <a:pt x="430268" y="465415"/>
                      <a:pt x="433376" y="458641"/>
                    </a:cubicBezTo>
                    <a:lnTo>
                      <a:pt x="401164" y="426375"/>
                    </a:lnTo>
                    <a:cubicBezTo>
                      <a:pt x="410771" y="418755"/>
                      <a:pt x="419436" y="410101"/>
                      <a:pt x="426971" y="400600"/>
                    </a:cubicBezTo>
                    <a:close/>
                    <a:moveTo>
                      <a:pt x="180789" y="400600"/>
                    </a:moveTo>
                    <a:cubicBezTo>
                      <a:pt x="188417" y="410099"/>
                      <a:pt x="197080" y="418752"/>
                      <a:pt x="206686" y="426182"/>
                    </a:cubicBezTo>
                    <a:lnTo>
                      <a:pt x="174385" y="458349"/>
                    </a:lnTo>
                    <a:cubicBezTo>
                      <a:pt x="177493" y="465121"/>
                      <a:pt x="179282" y="472645"/>
                      <a:pt x="179282" y="480546"/>
                    </a:cubicBezTo>
                    <a:cubicBezTo>
                      <a:pt x="179282" y="509703"/>
                      <a:pt x="155645" y="533404"/>
                      <a:pt x="126453" y="533404"/>
                    </a:cubicBezTo>
                    <a:cubicBezTo>
                      <a:pt x="97260" y="533404"/>
                      <a:pt x="73529" y="509797"/>
                      <a:pt x="73529" y="480546"/>
                    </a:cubicBezTo>
                    <a:cubicBezTo>
                      <a:pt x="73529" y="451483"/>
                      <a:pt x="97166" y="427781"/>
                      <a:pt x="126453" y="427781"/>
                    </a:cubicBezTo>
                    <a:cubicBezTo>
                      <a:pt x="134363" y="427781"/>
                      <a:pt x="141897" y="429568"/>
                      <a:pt x="148677" y="432672"/>
                    </a:cubicBezTo>
                    <a:close/>
                    <a:moveTo>
                      <a:pt x="361571" y="349156"/>
                    </a:moveTo>
                    <a:cubicBezTo>
                      <a:pt x="356485" y="365711"/>
                      <a:pt x="348950" y="379350"/>
                      <a:pt x="341320" y="390073"/>
                    </a:cubicBezTo>
                    <a:cubicBezTo>
                      <a:pt x="360441" y="381796"/>
                      <a:pt x="376360" y="367310"/>
                      <a:pt x="386438" y="349156"/>
                    </a:cubicBezTo>
                    <a:close/>
                    <a:moveTo>
                      <a:pt x="313439" y="349156"/>
                    </a:moveTo>
                    <a:lnTo>
                      <a:pt x="313439" y="393835"/>
                    </a:lnTo>
                    <a:cubicBezTo>
                      <a:pt x="322576" y="384523"/>
                      <a:pt x="334161" y="369944"/>
                      <a:pt x="341603" y="349156"/>
                    </a:cubicBezTo>
                    <a:close/>
                    <a:moveTo>
                      <a:pt x="266249" y="349156"/>
                    </a:moveTo>
                    <a:cubicBezTo>
                      <a:pt x="273784" y="369850"/>
                      <a:pt x="285181" y="384429"/>
                      <a:pt x="294318" y="393647"/>
                    </a:cubicBezTo>
                    <a:lnTo>
                      <a:pt x="294318" y="349156"/>
                    </a:lnTo>
                    <a:close/>
                    <a:moveTo>
                      <a:pt x="221413" y="349156"/>
                    </a:moveTo>
                    <a:cubicBezTo>
                      <a:pt x="231397" y="367310"/>
                      <a:pt x="247410" y="381796"/>
                      <a:pt x="266437" y="390073"/>
                    </a:cubicBezTo>
                    <a:cubicBezTo>
                      <a:pt x="258807" y="379256"/>
                      <a:pt x="251366" y="365711"/>
                      <a:pt x="246280" y="349156"/>
                    </a:cubicBezTo>
                    <a:close/>
                    <a:moveTo>
                      <a:pt x="365904" y="276823"/>
                    </a:moveTo>
                    <a:cubicBezTo>
                      <a:pt x="367411" y="285101"/>
                      <a:pt x="368165" y="293943"/>
                      <a:pt x="368165" y="303537"/>
                    </a:cubicBezTo>
                    <a:cubicBezTo>
                      <a:pt x="368165" y="313037"/>
                      <a:pt x="367317" y="321973"/>
                      <a:pt x="365904" y="330250"/>
                    </a:cubicBezTo>
                    <a:lnTo>
                      <a:pt x="394350" y="330250"/>
                    </a:lnTo>
                    <a:cubicBezTo>
                      <a:pt x="396799" y="321785"/>
                      <a:pt x="398212" y="312755"/>
                      <a:pt x="398212" y="303537"/>
                    </a:cubicBezTo>
                    <a:cubicBezTo>
                      <a:pt x="398212" y="294225"/>
                      <a:pt x="396799" y="285289"/>
                      <a:pt x="394350" y="276823"/>
                    </a:cubicBezTo>
                    <a:close/>
                    <a:moveTo>
                      <a:pt x="313439" y="276823"/>
                    </a:moveTo>
                    <a:lnTo>
                      <a:pt x="313439" y="330250"/>
                    </a:lnTo>
                    <a:lnTo>
                      <a:pt x="346689" y="330250"/>
                    </a:lnTo>
                    <a:cubicBezTo>
                      <a:pt x="348384" y="322067"/>
                      <a:pt x="349232" y="313131"/>
                      <a:pt x="349232" y="303537"/>
                    </a:cubicBezTo>
                    <a:cubicBezTo>
                      <a:pt x="349232" y="293848"/>
                      <a:pt x="348384" y="284913"/>
                      <a:pt x="346689" y="276823"/>
                    </a:cubicBezTo>
                    <a:close/>
                    <a:moveTo>
                      <a:pt x="261068" y="276823"/>
                    </a:moveTo>
                    <a:cubicBezTo>
                      <a:pt x="259467" y="284913"/>
                      <a:pt x="258525" y="293848"/>
                      <a:pt x="258525" y="303537"/>
                    </a:cubicBezTo>
                    <a:cubicBezTo>
                      <a:pt x="258525" y="313131"/>
                      <a:pt x="259467" y="322067"/>
                      <a:pt x="261068" y="330250"/>
                    </a:cubicBezTo>
                    <a:lnTo>
                      <a:pt x="294318" y="330250"/>
                    </a:lnTo>
                    <a:lnTo>
                      <a:pt x="294318" y="276823"/>
                    </a:lnTo>
                    <a:close/>
                    <a:moveTo>
                      <a:pt x="213312" y="276823"/>
                    </a:moveTo>
                    <a:cubicBezTo>
                      <a:pt x="210863" y="285195"/>
                      <a:pt x="209450" y="294225"/>
                      <a:pt x="209450" y="303537"/>
                    </a:cubicBezTo>
                    <a:cubicBezTo>
                      <a:pt x="209450" y="312755"/>
                      <a:pt x="210863" y="321691"/>
                      <a:pt x="213312" y="330250"/>
                    </a:cubicBezTo>
                    <a:lnTo>
                      <a:pt x="241758" y="330250"/>
                    </a:lnTo>
                    <a:cubicBezTo>
                      <a:pt x="240251" y="321973"/>
                      <a:pt x="239498" y="313037"/>
                      <a:pt x="239498" y="303537"/>
                    </a:cubicBezTo>
                    <a:cubicBezTo>
                      <a:pt x="239498" y="293943"/>
                      <a:pt x="240346" y="285101"/>
                      <a:pt x="241758" y="276823"/>
                    </a:cubicBezTo>
                    <a:close/>
                    <a:moveTo>
                      <a:pt x="52952" y="253683"/>
                    </a:moveTo>
                    <a:cubicBezTo>
                      <a:pt x="75754" y="253683"/>
                      <a:pt x="95257" y="268166"/>
                      <a:pt x="102701" y="288291"/>
                    </a:cubicBezTo>
                    <a:lnTo>
                      <a:pt x="147927" y="288291"/>
                    </a:lnTo>
                    <a:cubicBezTo>
                      <a:pt x="147362" y="293370"/>
                      <a:pt x="147173" y="298354"/>
                      <a:pt x="147173" y="303527"/>
                    </a:cubicBezTo>
                    <a:cubicBezTo>
                      <a:pt x="147173" y="310768"/>
                      <a:pt x="147644" y="317822"/>
                      <a:pt x="148681" y="324781"/>
                    </a:cubicBezTo>
                    <a:lnTo>
                      <a:pt x="102701" y="324781"/>
                    </a:lnTo>
                    <a:cubicBezTo>
                      <a:pt x="95163" y="345001"/>
                      <a:pt x="75754" y="359390"/>
                      <a:pt x="52952" y="359296"/>
                    </a:cubicBezTo>
                    <a:cubicBezTo>
                      <a:pt x="23744" y="359296"/>
                      <a:pt x="0" y="335690"/>
                      <a:pt x="0" y="306536"/>
                    </a:cubicBezTo>
                    <a:cubicBezTo>
                      <a:pt x="0" y="277382"/>
                      <a:pt x="23649" y="253683"/>
                      <a:pt x="52952" y="253683"/>
                    </a:cubicBezTo>
                    <a:close/>
                    <a:moveTo>
                      <a:pt x="554868" y="250648"/>
                    </a:moveTo>
                    <a:cubicBezTo>
                      <a:pt x="584067" y="250648"/>
                      <a:pt x="607709" y="274551"/>
                      <a:pt x="607709" y="303631"/>
                    </a:cubicBezTo>
                    <a:cubicBezTo>
                      <a:pt x="607709" y="332710"/>
                      <a:pt x="584067" y="356426"/>
                      <a:pt x="554868" y="356426"/>
                    </a:cubicBezTo>
                    <a:cubicBezTo>
                      <a:pt x="533109" y="356426"/>
                      <a:pt x="514554" y="343439"/>
                      <a:pt x="506359" y="324805"/>
                    </a:cubicBezTo>
                    <a:lnTo>
                      <a:pt x="459169" y="324805"/>
                    </a:lnTo>
                    <a:cubicBezTo>
                      <a:pt x="460111" y="317841"/>
                      <a:pt x="460676" y="310783"/>
                      <a:pt x="460676" y="303537"/>
                    </a:cubicBezTo>
                    <a:cubicBezTo>
                      <a:pt x="460676" y="298361"/>
                      <a:pt x="460394" y="293373"/>
                      <a:pt x="459923" y="288291"/>
                    </a:cubicBezTo>
                    <a:lnTo>
                      <a:pt x="504098" y="288291"/>
                    </a:lnTo>
                    <a:cubicBezTo>
                      <a:pt x="510598" y="266646"/>
                      <a:pt x="530849" y="250648"/>
                      <a:pt x="554868" y="250648"/>
                    </a:cubicBezTo>
                    <a:close/>
                    <a:moveTo>
                      <a:pt x="341320" y="217001"/>
                    </a:moveTo>
                    <a:cubicBezTo>
                      <a:pt x="348950" y="227724"/>
                      <a:pt x="356391" y="241268"/>
                      <a:pt x="361571" y="257823"/>
                    </a:cubicBezTo>
                    <a:lnTo>
                      <a:pt x="386438" y="257823"/>
                    </a:lnTo>
                    <a:cubicBezTo>
                      <a:pt x="376360" y="239669"/>
                      <a:pt x="360441" y="225278"/>
                      <a:pt x="341320" y="217001"/>
                    </a:cubicBezTo>
                    <a:close/>
                    <a:moveTo>
                      <a:pt x="266437" y="217001"/>
                    </a:moveTo>
                    <a:cubicBezTo>
                      <a:pt x="247410" y="225278"/>
                      <a:pt x="231397" y="239669"/>
                      <a:pt x="221413" y="257823"/>
                    </a:cubicBezTo>
                    <a:lnTo>
                      <a:pt x="246280" y="257823"/>
                    </a:lnTo>
                    <a:cubicBezTo>
                      <a:pt x="251272" y="241268"/>
                      <a:pt x="258807" y="227630"/>
                      <a:pt x="266437" y="217001"/>
                    </a:cubicBezTo>
                    <a:close/>
                    <a:moveTo>
                      <a:pt x="313439" y="213332"/>
                    </a:moveTo>
                    <a:lnTo>
                      <a:pt x="313439" y="257823"/>
                    </a:lnTo>
                    <a:lnTo>
                      <a:pt x="341603" y="257823"/>
                    </a:lnTo>
                    <a:cubicBezTo>
                      <a:pt x="334067" y="237130"/>
                      <a:pt x="322576" y="222644"/>
                      <a:pt x="313439" y="213332"/>
                    </a:cubicBezTo>
                    <a:close/>
                    <a:moveTo>
                      <a:pt x="294318" y="213238"/>
                    </a:moveTo>
                    <a:cubicBezTo>
                      <a:pt x="285181" y="222456"/>
                      <a:pt x="273596" y="237036"/>
                      <a:pt x="266249" y="257823"/>
                    </a:cubicBezTo>
                    <a:lnTo>
                      <a:pt x="294318" y="257823"/>
                    </a:lnTo>
                    <a:close/>
                    <a:moveTo>
                      <a:pt x="303926" y="177119"/>
                    </a:moveTo>
                    <a:cubicBezTo>
                      <a:pt x="373722" y="177119"/>
                      <a:pt x="430520" y="233743"/>
                      <a:pt x="430520" y="303537"/>
                    </a:cubicBezTo>
                    <a:cubicBezTo>
                      <a:pt x="430520" y="373236"/>
                      <a:pt x="373722" y="429955"/>
                      <a:pt x="303926" y="429955"/>
                    </a:cubicBezTo>
                    <a:cubicBezTo>
                      <a:pt x="234035" y="429955"/>
                      <a:pt x="177331" y="373236"/>
                      <a:pt x="177331" y="303537"/>
                    </a:cubicBezTo>
                    <a:cubicBezTo>
                      <a:pt x="177331" y="233743"/>
                      <a:pt x="234035" y="177119"/>
                      <a:pt x="303926" y="177119"/>
                    </a:cubicBezTo>
                    <a:close/>
                    <a:moveTo>
                      <a:pt x="481407" y="73505"/>
                    </a:moveTo>
                    <a:cubicBezTo>
                      <a:pt x="494931" y="73505"/>
                      <a:pt x="508468" y="78632"/>
                      <a:pt x="518779" y="88885"/>
                    </a:cubicBezTo>
                    <a:cubicBezTo>
                      <a:pt x="539402" y="109487"/>
                      <a:pt x="539402" y="142976"/>
                      <a:pt x="518779" y="163578"/>
                    </a:cubicBezTo>
                    <a:cubicBezTo>
                      <a:pt x="502677" y="179758"/>
                      <a:pt x="478758" y="183239"/>
                      <a:pt x="459266" y="174208"/>
                    </a:cubicBezTo>
                    <a:lnTo>
                      <a:pt x="426966" y="206475"/>
                    </a:lnTo>
                    <a:cubicBezTo>
                      <a:pt x="419338" y="196879"/>
                      <a:pt x="410675" y="188225"/>
                      <a:pt x="401164" y="180605"/>
                    </a:cubicBezTo>
                    <a:lnTo>
                      <a:pt x="406438" y="175337"/>
                    </a:lnTo>
                    <a:lnTo>
                      <a:pt x="433369" y="148339"/>
                    </a:lnTo>
                    <a:cubicBezTo>
                      <a:pt x="424518" y="128772"/>
                      <a:pt x="428002" y="104972"/>
                      <a:pt x="444105" y="88885"/>
                    </a:cubicBezTo>
                    <a:cubicBezTo>
                      <a:pt x="454369" y="78632"/>
                      <a:pt x="467882" y="73505"/>
                      <a:pt x="481407" y="73505"/>
                    </a:cubicBezTo>
                    <a:close/>
                    <a:moveTo>
                      <a:pt x="126565" y="73459"/>
                    </a:moveTo>
                    <a:cubicBezTo>
                      <a:pt x="155674" y="73459"/>
                      <a:pt x="179414" y="97066"/>
                      <a:pt x="179414" y="126317"/>
                    </a:cubicBezTo>
                    <a:cubicBezTo>
                      <a:pt x="179414" y="134217"/>
                      <a:pt x="177718" y="141742"/>
                      <a:pt x="174515" y="148514"/>
                    </a:cubicBezTo>
                    <a:lnTo>
                      <a:pt x="206827" y="180680"/>
                    </a:lnTo>
                    <a:cubicBezTo>
                      <a:pt x="197124" y="188392"/>
                      <a:pt x="188457" y="197045"/>
                      <a:pt x="180921" y="206545"/>
                    </a:cubicBezTo>
                    <a:lnTo>
                      <a:pt x="148703" y="174284"/>
                    </a:lnTo>
                    <a:cubicBezTo>
                      <a:pt x="141921" y="177482"/>
                      <a:pt x="134384" y="179175"/>
                      <a:pt x="126471" y="179175"/>
                    </a:cubicBezTo>
                    <a:cubicBezTo>
                      <a:pt x="97174" y="179175"/>
                      <a:pt x="73529" y="155474"/>
                      <a:pt x="73717" y="126317"/>
                    </a:cubicBezTo>
                    <a:cubicBezTo>
                      <a:pt x="73717" y="97160"/>
                      <a:pt x="97268" y="73459"/>
                      <a:pt x="126565" y="73459"/>
                    </a:cubicBezTo>
                    <a:close/>
                    <a:moveTo>
                      <a:pt x="303937" y="0"/>
                    </a:moveTo>
                    <a:cubicBezTo>
                      <a:pt x="333042" y="0"/>
                      <a:pt x="356778" y="23612"/>
                      <a:pt x="356778" y="52774"/>
                    </a:cubicBezTo>
                    <a:cubicBezTo>
                      <a:pt x="356778" y="75634"/>
                      <a:pt x="342367" y="95107"/>
                      <a:pt x="322116" y="102445"/>
                    </a:cubicBezTo>
                    <a:lnTo>
                      <a:pt x="322116" y="147976"/>
                    </a:lnTo>
                    <a:cubicBezTo>
                      <a:pt x="316182" y="147223"/>
                      <a:pt x="310059" y="146847"/>
                      <a:pt x="303937" y="146847"/>
                    </a:cubicBezTo>
                    <a:cubicBezTo>
                      <a:pt x="297720" y="146847"/>
                      <a:pt x="291692" y="147223"/>
                      <a:pt x="285664" y="147976"/>
                    </a:cubicBezTo>
                    <a:lnTo>
                      <a:pt x="285664" y="102633"/>
                    </a:lnTo>
                    <a:cubicBezTo>
                      <a:pt x="265507" y="95107"/>
                      <a:pt x="251001" y="75728"/>
                      <a:pt x="251001" y="52774"/>
                    </a:cubicBezTo>
                    <a:cubicBezTo>
                      <a:pt x="251001" y="23706"/>
                      <a:pt x="274643" y="0"/>
                      <a:pt x="303937" y="0"/>
                    </a:cubicBezTo>
                    <a:close/>
                  </a:path>
                </a:pathLst>
              </a:custGeom>
              <a:solidFill>
                <a:srgbClr val="F69F6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Microsoft Yahei"/>
                  <a:ea typeface="Microsoft Yahei"/>
                  <a:cs typeface="Microsoft Yahei"/>
                  <a:sym typeface="Microsoft Yahei"/>
                </a:endParaRPr>
              </a:p>
            </p:txBody>
          </p:sp>
        </p:grpSp>
        <p:grpSp>
          <p:nvGrpSpPr>
            <p:cNvPr id="529" name="Google Shape;529;p46"/>
            <p:cNvGrpSpPr/>
            <p:nvPr/>
          </p:nvGrpSpPr>
          <p:grpSpPr>
            <a:xfrm>
              <a:off x="3529088" y="1787015"/>
              <a:ext cx="1412057" cy="1055414"/>
              <a:chOff x="4705450" y="2382686"/>
              <a:chExt cx="1882742" cy="1407219"/>
            </a:xfrm>
          </p:grpSpPr>
          <p:sp>
            <p:nvSpPr>
              <p:cNvPr id="530" name="Google Shape;530;p46"/>
              <p:cNvSpPr/>
              <p:nvPr/>
            </p:nvSpPr>
            <p:spPr>
              <a:xfrm>
                <a:off x="4916241" y="2519327"/>
                <a:ext cx="1270578" cy="1270578"/>
              </a:xfrm>
              <a:custGeom>
                <a:rect b="b" l="l" r="r" t="t"/>
                <a:pathLst>
                  <a:path extrusionOk="0" h="19331" w="19331">
                    <a:moveTo>
                      <a:pt x="424" y="12487"/>
                    </a:moveTo>
                    <a:cubicBezTo>
                      <a:pt x="1982" y="17591"/>
                      <a:pt x="7383" y="20465"/>
                      <a:pt x="12487" y="18906"/>
                    </a:cubicBezTo>
                    <a:cubicBezTo>
                      <a:pt x="17591" y="17348"/>
                      <a:pt x="20465" y="11947"/>
                      <a:pt x="18907" y="6843"/>
                    </a:cubicBezTo>
                    <a:cubicBezTo>
                      <a:pt x="17348" y="1739"/>
                      <a:pt x="11947" y="-1135"/>
                      <a:pt x="6843" y="423"/>
                    </a:cubicBezTo>
                    <a:cubicBezTo>
                      <a:pt x="1739" y="1982"/>
                      <a:pt x="-1135" y="7383"/>
                      <a:pt x="424" y="12487"/>
                    </a:cubicBezTo>
                    <a:close/>
                  </a:path>
                </a:pathLst>
              </a:custGeom>
              <a:solidFill>
                <a:schemeClr val="lt1"/>
              </a:solidFill>
              <a:ln cap="flat" cmpd="sng" w="57150">
                <a:solidFill>
                  <a:srgbClr val="F69F64"/>
                </a:solidFill>
                <a:prstDash val="solid"/>
                <a:miter lim="4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4200">
                  <a:solidFill>
                    <a:schemeClr val="dk1"/>
                  </a:solidFill>
                  <a:latin typeface="Microsoft Yahei"/>
                  <a:ea typeface="Microsoft Yahei"/>
                  <a:cs typeface="Microsoft Yahei"/>
                  <a:sym typeface="Microsoft Yahei"/>
                </a:endParaRPr>
              </a:p>
            </p:txBody>
          </p:sp>
          <p:sp>
            <p:nvSpPr>
              <p:cNvPr id="531" name="Google Shape;531;p46"/>
              <p:cNvSpPr/>
              <p:nvPr/>
            </p:nvSpPr>
            <p:spPr>
              <a:xfrm rot="3698462">
                <a:off x="5729988" y="2729424"/>
                <a:ext cx="975860" cy="314799"/>
              </a:xfrm>
              <a:custGeom>
                <a:rect b="b" l="l" r="r" t="t"/>
                <a:pathLst>
                  <a:path extrusionOk="0" h="314795" w="975848">
                    <a:moveTo>
                      <a:pt x="0" y="149385"/>
                    </a:moveTo>
                    <a:cubicBezTo>
                      <a:pt x="257462" y="-57104"/>
                      <a:pt x="619926" y="-45243"/>
                      <a:pt x="864937" y="158450"/>
                    </a:cubicBezTo>
                    <a:lnTo>
                      <a:pt x="924973" y="219597"/>
                    </a:lnTo>
                    <a:lnTo>
                      <a:pt x="975848" y="178794"/>
                    </a:lnTo>
                    <a:cubicBezTo>
                      <a:pt x="975848" y="178794"/>
                      <a:pt x="974187" y="314795"/>
                      <a:pt x="974187" y="314795"/>
                    </a:cubicBezTo>
                    <a:lnTo>
                      <a:pt x="843952" y="284579"/>
                    </a:lnTo>
                    <a:lnTo>
                      <a:pt x="888821" y="248593"/>
                    </a:lnTo>
                    <a:lnTo>
                      <a:pt x="834288" y="192905"/>
                    </a:lnTo>
                    <a:cubicBezTo>
                      <a:pt x="604181" y="862"/>
                      <a:pt x="269004" y="-6881"/>
                      <a:pt x="29041" y="185585"/>
                    </a:cubicBezTo>
                    <a:close/>
                  </a:path>
                </a:pathLst>
              </a:custGeom>
              <a:solidFill>
                <a:srgbClr val="F69F64"/>
              </a:solidFill>
              <a:ln>
                <a:noFill/>
              </a:ln>
            </p:spPr>
            <p:txBody>
              <a:bodyPr anchorCtr="0" anchor="ctr" bIns="34275" lIns="68575" spcFirstLastPara="1" rIns="68575" wrap="square" tIns="34275">
                <a:noAutofit/>
              </a:bodyPr>
              <a:lstStyle/>
              <a:p>
                <a:pPr indent="0" lvl="0" marL="0" marR="0" rtl="0" algn="ctr">
                  <a:lnSpc>
                    <a:spcPct val="80000"/>
                  </a:lnSpc>
                  <a:spcBef>
                    <a:spcPts val="0"/>
                  </a:spcBef>
                  <a:spcAft>
                    <a:spcPts val="0"/>
                  </a:spcAft>
                  <a:buNone/>
                </a:pPr>
                <a:r>
                  <a:t/>
                </a:r>
                <a:endParaRPr sz="2300">
                  <a:solidFill>
                    <a:schemeClr val="dk1"/>
                  </a:solidFill>
                  <a:latin typeface="Microsoft Yahei"/>
                  <a:ea typeface="Microsoft Yahei"/>
                  <a:cs typeface="Microsoft Yahei"/>
                  <a:sym typeface="Microsoft Yahei"/>
                </a:endParaRPr>
              </a:p>
            </p:txBody>
          </p:sp>
          <p:sp>
            <p:nvSpPr>
              <p:cNvPr id="532" name="Google Shape;532;p46"/>
              <p:cNvSpPr/>
              <p:nvPr/>
            </p:nvSpPr>
            <p:spPr>
              <a:xfrm>
                <a:off x="4705450" y="2609632"/>
                <a:ext cx="212388" cy="212399"/>
              </a:xfrm>
              <a:custGeom>
                <a:rect b="b" l="l" r="r" t="t"/>
                <a:pathLst>
                  <a:path extrusionOk="0" h="19331" w="19330">
                    <a:moveTo>
                      <a:pt x="424" y="12487"/>
                    </a:moveTo>
                    <a:cubicBezTo>
                      <a:pt x="1982" y="17591"/>
                      <a:pt x="7383" y="20465"/>
                      <a:pt x="12487" y="18907"/>
                    </a:cubicBezTo>
                    <a:cubicBezTo>
                      <a:pt x="17591" y="17348"/>
                      <a:pt x="20465" y="11947"/>
                      <a:pt x="18906" y="6843"/>
                    </a:cubicBezTo>
                    <a:cubicBezTo>
                      <a:pt x="17348" y="1739"/>
                      <a:pt x="11947" y="-1135"/>
                      <a:pt x="6843" y="424"/>
                    </a:cubicBezTo>
                    <a:cubicBezTo>
                      <a:pt x="1739" y="1982"/>
                      <a:pt x="-1135" y="7383"/>
                      <a:pt x="424" y="12487"/>
                    </a:cubicBezTo>
                    <a:close/>
                  </a:path>
                </a:pathLst>
              </a:custGeom>
              <a:gradFill>
                <a:gsLst>
                  <a:gs pos="0">
                    <a:srgbClr val="F69F64"/>
                  </a:gs>
                  <a:gs pos="5000">
                    <a:srgbClr val="F69F64"/>
                  </a:gs>
                  <a:gs pos="79000">
                    <a:srgbClr val="F9BB91"/>
                  </a:gs>
                  <a:gs pos="100000">
                    <a:srgbClr val="FFCCCC"/>
                  </a:gs>
                </a:gsLst>
                <a:lin ang="5400012" scaled="0"/>
              </a:gradFill>
              <a:ln>
                <a:noFill/>
              </a:ln>
            </p:spPr>
            <p:txBody>
              <a:bodyPr anchorCtr="0" anchor="ctr" bIns="34275" lIns="68575" spcFirstLastPara="1" rIns="68575" wrap="square" tIns="34275">
                <a:noAutofit/>
              </a:bodyPr>
              <a:lstStyle/>
              <a:p>
                <a:pPr indent="0" lvl="0" marL="0" marR="0" rtl="0" algn="ctr">
                  <a:lnSpc>
                    <a:spcPct val="80000"/>
                  </a:lnSpc>
                  <a:spcBef>
                    <a:spcPts val="0"/>
                  </a:spcBef>
                  <a:spcAft>
                    <a:spcPts val="0"/>
                  </a:spcAft>
                  <a:buNone/>
                </a:pPr>
                <a:r>
                  <a:t/>
                </a:r>
                <a:endParaRPr sz="1100">
                  <a:solidFill>
                    <a:schemeClr val="dk1"/>
                  </a:solidFill>
                  <a:latin typeface="Microsoft Yahei"/>
                  <a:ea typeface="Microsoft Yahei"/>
                  <a:cs typeface="Microsoft Yahei"/>
                  <a:sym typeface="Microsoft Yahei"/>
                </a:endParaRPr>
              </a:p>
            </p:txBody>
          </p:sp>
          <p:sp>
            <p:nvSpPr>
              <p:cNvPr id="533" name="Google Shape;533;p46"/>
              <p:cNvSpPr/>
              <p:nvPr/>
            </p:nvSpPr>
            <p:spPr>
              <a:xfrm>
                <a:off x="5226568" y="2830096"/>
                <a:ext cx="649938" cy="649034"/>
              </a:xfrm>
              <a:custGeom>
                <a:rect b="b" l="l" r="r" t="t"/>
                <a:pathLst>
                  <a:path extrusionOk="0" h="6126" w="6126">
                    <a:moveTo>
                      <a:pt x="3063" y="0"/>
                    </a:moveTo>
                    <a:cubicBezTo>
                      <a:pt x="1374" y="0"/>
                      <a:pt x="0" y="1374"/>
                      <a:pt x="0" y="3063"/>
                    </a:cubicBezTo>
                    <a:cubicBezTo>
                      <a:pt x="0" y="4752"/>
                      <a:pt x="1374" y="6126"/>
                      <a:pt x="3063" y="6126"/>
                    </a:cubicBezTo>
                    <a:cubicBezTo>
                      <a:pt x="4752" y="6126"/>
                      <a:pt x="6126" y="4752"/>
                      <a:pt x="6126" y="3063"/>
                    </a:cubicBezTo>
                    <a:cubicBezTo>
                      <a:pt x="6126" y="1374"/>
                      <a:pt x="4752" y="0"/>
                      <a:pt x="3063" y="0"/>
                    </a:cubicBezTo>
                    <a:close/>
                    <a:moveTo>
                      <a:pt x="3063" y="5753"/>
                    </a:moveTo>
                    <a:cubicBezTo>
                      <a:pt x="1580" y="5753"/>
                      <a:pt x="374" y="4546"/>
                      <a:pt x="374" y="3063"/>
                    </a:cubicBezTo>
                    <a:cubicBezTo>
                      <a:pt x="374" y="1580"/>
                      <a:pt x="1580" y="374"/>
                      <a:pt x="3063" y="374"/>
                    </a:cubicBezTo>
                    <a:cubicBezTo>
                      <a:pt x="4546" y="374"/>
                      <a:pt x="5753" y="1580"/>
                      <a:pt x="5753" y="3063"/>
                    </a:cubicBezTo>
                    <a:cubicBezTo>
                      <a:pt x="5753" y="4546"/>
                      <a:pt x="4546" y="5753"/>
                      <a:pt x="3063" y="5753"/>
                    </a:cubicBezTo>
                    <a:close/>
                    <a:moveTo>
                      <a:pt x="2280" y="4969"/>
                    </a:moveTo>
                    <a:lnTo>
                      <a:pt x="2421" y="5020"/>
                    </a:lnTo>
                    <a:lnTo>
                      <a:pt x="2240" y="5519"/>
                    </a:lnTo>
                    <a:lnTo>
                      <a:pt x="2100" y="5468"/>
                    </a:lnTo>
                    <a:lnTo>
                      <a:pt x="2280" y="4969"/>
                    </a:lnTo>
                    <a:close/>
                    <a:moveTo>
                      <a:pt x="1670" y="4576"/>
                    </a:moveTo>
                    <a:lnTo>
                      <a:pt x="1785" y="4672"/>
                    </a:lnTo>
                    <a:lnTo>
                      <a:pt x="1444" y="5079"/>
                    </a:lnTo>
                    <a:lnTo>
                      <a:pt x="1330" y="4983"/>
                    </a:lnTo>
                    <a:lnTo>
                      <a:pt x="1670" y="4576"/>
                    </a:lnTo>
                    <a:close/>
                    <a:moveTo>
                      <a:pt x="1231" y="3999"/>
                    </a:moveTo>
                    <a:lnTo>
                      <a:pt x="1306" y="4128"/>
                    </a:lnTo>
                    <a:lnTo>
                      <a:pt x="847" y="4394"/>
                    </a:lnTo>
                    <a:lnTo>
                      <a:pt x="772" y="4265"/>
                    </a:lnTo>
                    <a:lnTo>
                      <a:pt x="1231" y="3999"/>
                    </a:lnTo>
                    <a:close/>
                    <a:moveTo>
                      <a:pt x="1042" y="3454"/>
                    </a:moveTo>
                    <a:lnTo>
                      <a:pt x="519" y="3546"/>
                    </a:lnTo>
                    <a:lnTo>
                      <a:pt x="493" y="3399"/>
                    </a:lnTo>
                    <a:lnTo>
                      <a:pt x="1016" y="3307"/>
                    </a:lnTo>
                    <a:lnTo>
                      <a:pt x="1042" y="3454"/>
                    </a:lnTo>
                    <a:close/>
                    <a:moveTo>
                      <a:pt x="1024" y="2729"/>
                    </a:moveTo>
                    <a:lnTo>
                      <a:pt x="502" y="2637"/>
                    </a:lnTo>
                    <a:lnTo>
                      <a:pt x="528" y="2490"/>
                    </a:lnTo>
                    <a:lnTo>
                      <a:pt x="1050" y="2582"/>
                    </a:lnTo>
                    <a:lnTo>
                      <a:pt x="1024" y="2729"/>
                    </a:lnTo>
                    <a:close/>
                    <a:moveTo>
                      <a:pt x="1256" y="2042"/>
                    </a:moveTo>
                    <a:lnTo>
                      <a:pt x="796" y="1777"/>
                    </a:lnTo>
                    <a:lnTo>
                      <a:pt x="871" y="1648"/>
                    </a:lnTo>
                    <a:lnTo>
                      <a:pt x="1330" y="1913"/>
                    </a:lnTo>
                    <a:lnTo>
                      <a:pt x="1256" y="2042"/>
                    </a:lnTo>
                    <a:close/>
                    <a:moveTo>
                      <a:pt x="1482" y="974"/>
                    </a:moveTo>
                    <a:lnTo>
                      <a:pt x="1823" y="1380"/>
                    </a:lnTo>
                    <a:lnTo>
                      <a:pt x="1708" y="1476"/>
                    </a:lnTo>
                    <a:lnTo>
                      <a:pt x="1367" y="1070"/>
                    </a:lnTo>
                    <a:lnTo>
                      <a:pt x="1482" y="974"/>
                    </a:lnTo>
                    <a:close/>
                    <a:moveTo>
                      <a:pt x="2286" y="549"/>
                    </a:moveTo>
                    <a:lnTo>
                      <a:pt x="2467" y="1048"/>
                    </a:lnTo>
                    <a:lnTo>
                      <a:pt x="2327" y="1099"/>
                    </a:lnTo>
                    <a:lnTo>
                      <a:pt x="2146" y="600"/>
                    </a:lnTo>
                    <a:lnTo>
                      <a:pt x="2286" y="549"/>
                    </a:lnTo>
                    <a:close/>
                    <a:moveTo>
                      <a:pt x="3187" y="956"/>
                    </a:moveTo>
                    <a:lnTo>
                      <a:pt x="3038" y="956"/>
                    </a:lnTo>
                    <a:lnTo>
                      <a:pt x="3038" y="425"/>
                    </a:lnTo>
                    <a:lnTo>
                      <a:pt x="3187" y="425"/>
                    </a:lnTo>
                    <a:lnTo>
                      <a:pt x="3187" y="956"/>
                    </a:lnTo>
                    <a:close/>
                    <a:moveTo>
                      <a:pt x="3936" y="566"/>
                    </a:moveTo>
                    <a:lnTo>
                      <a:pt x="4076" y="617"/>
                    </a:lnTo>
                    <a:lnTo>
                      <a:pt x="3895" y="1116"/>
                    </a:lnTo>
                    <a:lnTo>
                      <a:pt x="3754" y="1065"/>
                    </a:lnTo>
                    <a:lnTo>
                      <a:pt x="3936" y="566"/>
                    </a:lnTo>
                    <a:close/>
                    <a:moveTo>
                      <a:pt x="4505" y="1507"/>
                    </a:moveTo>
                    <a:lnTo>
                      <a:pt x="4390" y="1411"/>
                    </a:lnTo>
                    <a:lnTo>
                      <a:pt x="4731" y="1005"/>
                    </a:lnTo>
                    <a:lnTo>
                      <a:pt x="4846" y="1101"/>
                    </a:lnTo>
                    <a:lnTo>
                      <a:pt x="4505" y="1507"/>
                    </a:lnTo>
                    <a:close/>
                    <a:moveTo>
                      <a:pt x="4944" y="2085"/>
                    </a:moveTo>
                    <a:lnTo>
                      <a:pt x="4869" y="1956"/>
                    </a:lnTo>
                    <a:lnTo>
                      <a:pt x="5329" y="1690"/>
                    </a:lnTo>
                    <a:lnTo>
                      <a:pt x="5404" y="1820"/>
                    </a:lnTo>
                    <a:lnTo>
                      <a:pt x="4944" y="2085"/>
                    </a:lnTo>
                    <a:close/>
                    <a:moveTo>
                      <a:pt x="5134" y="2631"/>
                    </a:moveTo>
                    <a:lnTo>
                      <a:pt x="5656" y="2539"/>
                    </a:lnTo>
                    <a:lnTo>
                      <a:pt x="5682" y="2686"/>
                    </a:lnTo>
                    <a:lnTo>
                      <a:pt x="5160" y="2778"/>
                    </a:lnTo>
                    <a:lnTo>
                      <a:pt x="5134" y="2631"/>
                    </a:lnTo>
                    <a:close/>
                    <a:moveTo>
                      <a:pt x="5151" y="3355"/>
                    </a:moveTo>
                    <a:lnTo>
                      <a:pt x="5674" y="3447"/>
                    </a:lnTo>
                    <a:lnTo>
                      <a:pt x="5648" y="3594"/>
                    </a:lnTo>
                    <a:lnTo>
                      <a:pt x="5125" y="3502"/>
                    </a:lnTo>
                    <a:lnTo>
                      <a:pt x="5151" y="3355"/>
                    </a:lnTo>
                    <a:close/>
                    <a:moveTo>
                      <a:pt x="4920" y="4042"/>
                    </a:moveTo>
                    <a:lnTo>
                      <a:pt x="5379" y="4307"/>
                    </a:lnTo>
                    <a:lnTo>
                      <a:pt x="5305" y="4437"/>
                    </a:lnTo>
                    <a:lnTo>
                      <a:pt x="4845" y="4171"/>
                    </a:lnTo>
                    <a:lnTo>
                      <a:pt x="4920" y="4042"/>
                    </a:lnTo>
                    <a:close/>
                    <a:moveTo>
                      <a:pt x="4467" y="4608"/>
                    </a:moveTo>
                    <a:lnTo>
                      <a:pt x="4808" y="5015"/>
                    </a:lnTo>
                    <a:lnTo>
                      <a:pt x="4694" y="5111"/>
                    </a:lnTo>
                    <a:lnTo>
                      <a:pt x="4353" y="4704"/>
                    </a:lnTo>
                    <a:lnTo>
                      <a:pt x="4467" y="4608"/>
                    </a:lnTo>
                    <a:close/>
                    <a:moveTo>
                      <a:pt x="3849" y="4985"/>
                    </a:moveTo>
                    <a:lnTo>
                      <a:pt x="4030" y="5484"/>
                    </a:lnTo>
                    <a:lnTo>
                      <a:pt x="3890" y="5535"/>
                    </a:lnTo>
                    <a:lnTo>
                      <a:pt x="3708" y="5036"/>
                    </a:lnTo>
                    <a:lnTo>
                      <a:pt x="3849" y="4985"/>
                    </a:lnTo>
                    <a:close/>
                    <a:moveTo>
                      <a:pt x="2988" y="5129"/>
                    </a:moveTo>
                    <a:lnTo>
                      <a:pt x="3138" y="5129"/>
                    </a:lnTo>
                    <a:lnTo>
                      <a:pt x="3138" y="5659"/>
                    </a:lnTo>
                    <a:lnTo>
                      <a:pt x="2988" y="5659"/>
                    </a:lnTo>
                    <a:lnTo>
                      <a:pt x="2988" y="5129"/>
                    </a:lnTo>
                    <a:close/>
                    <a:moveTo>
                      <a:pt x="3401" y="3063"/>
                    </a:moveTo>
                    <a:cubicBezTo>
                      <a:pt x="3401" y="3189"/>
                      <a:pt x="3332" y="3297"/>
                      <a:pt x="3231" y="3355"/>
                    </a:cubicBezTo>
                    <a:lnTo>
                      <a:pt x="3231" y="3797"/>
                    </a:lnTo>
                    <a:lnTo>
                      <a:pt x="3038" y="4166"/>
                    </a:lnTo>
                    <a:lnTo>
                      <a:pt x="2845" y="3797"/>
                    </a:lnTo>
                    <a:lnTo>
                      <a:pt x="2845" y="3319"/>
                    </a:lnTo>
                    <a:cubicBezTo>
                      <a:pt x="2772" y="3257"/>
                      <a:pt x="2725" y="3166"/>
                      <a:pt x="2725" y="3063"/>
                    </a:cubicBezTo>
                    <a:cubicBezTo>
                      <a:pt x="2725" y="2950"/>
                      <a:pt x="2782" y="2850"/>
                      <a:pt x="2867" y="2789"/>
                    </a:cubicBezTo>
                    <a:lnTo>
                      <a:pt x="2867" y="1883"/>
                    </a:lnTo>
                    <a:lnTo>
                      <a:pt x="3060" y="1514"/>
                    </a:lnTo>
                    <a:lnTo>
                      <a:pt x="3253" y="1883"/>
                    </a:lnTo>
                    <a:lnTo>
                      <a:pt x="3253" y="2784"/>
                    </a:lnTo>
                    <a:cubicBezTo>
                      <a:pt x="3342" y="2844"/>
                      <a:pt x="3401" y="2947"/>
                      <a:pt x="3401" y="3063"/>
                    </a:cubicBezTo>
                    <a:close/>
                  </a:path>
                </a:pathLst>
              </a:custGeom>
              <a:solidFill>
                <a:srgbClr val="F69F6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Microsoft Yahei"/>
                  <a:ea typeface="Microsoft Yahei"/>
                  <a:cs typeface="Microsoft Yahei"/>
                  <a:sym typeface="Microsoft Yahei"/>
                </a:endParaRPr>
              </a:p>
            </p:txBody>
          </p:sp>
        </p:grpSp>
        <p:grpSp>
          <p:nvGrpSpPr>
            <p:cNvPr id="534" name="Google Shape;534;p46"/>
            <p:cNvGrpSpPr/>
            <p:nvPr/>
          </p:nvGrpSpPr>
          <p:grpSpPr>
            <a:xfrm>
              <a:off x="5488171" y="1881545"/>
              <a:ext cx="1195508" cy="1146081"/>
              <a:chOff x="7317561" y="2508726"/>
              <a:chExt cx="1594010" cy="1528108"/>
            </a:xfrm>
          </p:grpSpPr>
          <p:sp>
            <p:nvSpPr>
              <p:cNvPr id="535" name="Google Shape;535;p46"/>
              <p:cNvSpPr/>
              <p:nvPr/>
            </p:nvSpPr>
            <p:spPr>
              <a:xfrm>
                <a:off x="7317561" y="2508726"/>
                <a:ext cx="1270578" cy="1270578"/>
              </a:xfrm>
              <a:custGeom>
                <a:rect b="b" l="l" r="r" t="t"/>
                <a:pathLst>
                  <a:path extrusionOk="0" h="19331" w="19331">
                    <a:moveTo>
                      <a:pt x="424" y="12487"/>
                    </a:moveTo>
                    <a:cubicBezTo>
                      <a:pt x="1982" y="17591"/>
                      <a:pt x="7383" y="20465"/>
                      <a:pt x="12487" y="18906"/>
                    </a:cubicBezTo>
                    <a:cubicBezTo>
                      <a:pt x="17591" y="17348"/>
                      <a:pt x="20465" y="11947"/>
                      <a:pt x="18907" y="6843"/>
                    </a:cubicBezTo>
                    <a:cubicBezTo>
                      <a:pt x="17348" y="1739"/>
                      <a:pt x="11947" y="-1135"/>
                      <a:pt x="6843" y="424"/>
                    </a:cubicBezTo>
                    <a:cubicBezTo>
                      <a:pt x="1739" y="1982"/>
                      <a:pt x="-1135" y="7383"/>
                      <a:pt x="424" y="12487"/>
                    </a:cubicBezTo>
                    <a:close/>
                  </a:path>
                </a:pathLst>
              </a:custGeom>
              <a:solidFill>
                <a:schemeClr val="lt1"/>
              </a:solidFill>
              <a:ln cap="flat" cmpd="sng" w="57150">
                <a:solidFill>
                  <a:srgbClr val="F69F64"/>
                </a:solidFill>
                <a:prstDash val="solid"/>
                <a:miter lim="4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4200">
                  <a:solidFill>
                    <a:schemeClr val="dk1"/>
                  </a:solidFill>
                  <a:latin typeface="Microsoft Yahei"/>
                  <a:ea typeface="Microsoft Yahei"/>
                  <a:cs typeface="Microsoft Yahei"/>
                  <a:sym typeface="Microsoft Yahei"/>
                </a:endParaRPr>
              </a:p>
            </p:txBody>
          </p:sp>
          <p:sp>
            <p:nvSpPr>
              <p:cNvPr id="536" name="Google Shape;536;p46"/>
              <p:cNvSpPr/>
              <p:nvPr/>
            </p:nvSpPr>
            <p:spPr>
              <a:xfrm rot="3698462">
                <a:off x="8212550" y="3156400"/>
                <a:ext cx="365793" cy="975581"/>
              </a:xfrm>
              <a:custGeom>
                <a:rect b="b" l="l" r="r" t="t"/>
                <a:pathLst>
                  <a:path extrusionOk="0" h="975569" w="365788">
                    <a:moveTo>
                      <a:pt x="0" y="14919"/>
                    </a:moveTo>
                    <a:cubicBezTo>
                      <a:pt x="0" y="14919"/>
                      <a:pt x="135179" y="0"/>
                      <a:pt x="135179" y="0"/>
                    </a:cubicBezTo>
                    <a:lnTo>
                      <a:pt x="94951" y="61639"/>
                    </a:lnTo>
                    <a:lnTo>
                      <a:pt x="161948" y="115653"/>
                    </a:lnTo>
                    <a:cubicBezTo>
                      <a:pt x="388567" y="339625"/>
                      <a:pt x="435725" y="699219"/>
                      <a:pt x="255333" y="975569"/>
                    </a:cubicBezTo>
                    <a:lnTo>
                      <a:pt x="216473" y="950185"/>
                    </a:lnTo>
                    <a:cubicBezTo>
                      <a:pt x="384608" y="692632"/>
                      <a:pt x="344203" y="359790"/>
                      <a:pt x="130635" y="149526"/>
                    </a:cubicBezTo>
                    <a:lnTo>
                      <a:pt x="69612" y="100463"/>
                    </a:lnTo>
                    <a:lnTo>
                      <a:pt x="42775" y="141582"/>
                    </a:lnTo>
                    <a:close/>
                  </a:path>
                </a:pathLst>
              </a:custGeom>
              <a:solidFill>
                <a:srgbClr val="F69F6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300">
                  <a:solidFill>
                    <a:srgbClr val="FFFFFF"/>
                  </a:solidFill>
                  <a:latin typeface="Microsoft Yahei"/>
                  <a:ea typeface="Microsoft Yahei"/>
                  <a:cs typeface="Microsoft Yahei"/>
                  <a:sym typeface="Microsoft Yahei"/>
                </a:endParaRPr>
              </a:p>
            </p:txBody>
          </p:sp>
          <p:sp>
            <p:nvSpPr>
              <p:cNvPr id="537" name="Google Shape;537;p46"/>
              <p:cNvSpPr/>
              <p:nvPr/>
            </p:nvSpPr>
            <p:spPr>
              <a:xfrm>
                <a:off x="8672160" y="2919446"/>
                <a:ext cx="224180" cy="224191"/>
              </a:xfrm>
              <a:custGeom>
                <a:rect b="b" l="l" r="r" t="t"/>
                <a:pathLst>
                  <a:path extrusionOk="0" h="19331" w="19330">
                    <a:moveTo>
                      <a:pt x="424" y="12487"/>
                    </a:moveTo>
                    <a:cubicBezTo>
                      <a:pt x="1982" y="17591"/>
                      <a:pt x="7383" y="20465"/>
                      <a:pt x="12487" y="18907"/>
                    </a:cubicBezTo>
                    <a:cubicBezTo>
                      <a:pt x="17591" y="17348"/>
                      <a:pt x="20465" y="11947"/>
                      <a:pt x="18906" y="6843"/>
                    </a:cubicBezTo>
                    <a:cubicBezTo>
                      <a:pt x="17348" y="1739"/>
                      <a:pt x="11947" y="-1135"/>
                      <a:pt x="6843" y="424"/>
                    </a:cubicBezTo>
                    <a:cubicBezTo>
                      <a:pt x="1739" y="1982"/>
                      <a:pt x="-1135" y="7383"/>
                      <a:pt x="424" y="12487"/>
                    </a:cubicBezTo>
                    <a:close/>
                  </a:path>
                </a:pathLst>
              </a:custGeom>
              <a:gradFill>
                <a:gsLst>
                  <a:gs pos="0">
                    <a:srgbClr val="F69F64"/>
                  </a:gs>
                  <a:gs pos="5000">
                    <a:srgbClr val="F69F64"/>
                  </a:gs>
                  <a:gs pos="79000">
                    <a:srgbClr val="F9BB91"/>
                  </a:gs>
                  <a:gs pos="100000">
                    <a:srgbClr val="FFCCCC"/>
                  </a:gs>
                </a:gsLst>
                <a:lin ang="5400012" scaled="0"/>
              </a:gradFill>
              <a:ln>
                <a:noFill/>
              </a:ln>
            </p:spPr>
            <p:txBody>
              <a:bodyPr anchorCtr="0" anchor="ctr" bIns="34275" lIns="68575" spcFirstLastPara="1" rIns="68575" wrap="square" tIns="34275">
                <a:noAutofit/>
              </a:bodyPr>
              <a:lstStyle/>
              <a:p>
                <a:pPr indent="0" lvl="0" marL="0" marR="0" rtl="0" algn="ctr">
                  <a:lnSpc>
                    <a:spcPct val="80000"/>
                  </a:lnSpc>
                  <a:spcBef>
                    <a:spcPts val="0"/>
                  </a:spcBef>
                  <a:spcAft>
                    <a:spcPts val="0"/>
                  </a:spcAft>
                  <a:buNone/>
                </a:pPr>
                <a:r>
                  <a:t/>
                </a:r>
                <a:endParaRPr sz="1400">
                  <a:solidFill>
                    <a:schemeClr val="dk1"/>
                  </a:solidFill>
                  <a:latin typeface="Microsoft Yahei"/>
                  <a:ea typeface="Microsoft Yahei"/>
                  <a:cs typeface="Microsoft Yahei"/>
                  <a:sym typeface="Microsoft Yahei"/>
                </a:endParaRPr>
              </a:p>
            </p:txBody>
          </p:sp>
          <p:sp>
            <p:nvSpPr>
              <p:cNvPr id="538" name="Google Shape;538;p46"/>
              <p:cNvSpPr/>
              <p:nvPr/>
            </p:nvSpPr>
            <p:spPr>
              <a:xfrm>
                <a:off x="7667952" y="2819042"/>
                <a:ext cx="569233" cy="649270"/>
              </a:xfrm>
              <a:custGeom>
                <a:rect b="b" l="l" r="r" t="t"/>
                <a:pathLst>
                  <a:path extrusionOk="0" h="605380" w="530753">
                    <a:moveTo>
                      <a:pt x="172121" y="360518"/>
                    </a:moveTo>
                    <a:lnTo>
                      <a:pt x="222160" y="518446"/>
                    </a:lnTo>
                    <a:lnTo>
                      <a:pt x="228937" y="539855"/>
                    </a:lnTo>
                    <a:lnTo>
                      <a:pt x="251404" y="476461"/>
                    </a:lnTo>
                    <a:cubicBezTo>
                      <a:pt x="199879" y="404819"/>
                      <a:pt x="255303" y="401483"/>
                      <a:pt x="264866" y="401297"/>
                    </a:cubicBezTo>
                    <a:lnTo>
                      <a:pt x="264958" y="401297"/>
                    </a:lnTo>
                    <a:lnTo>
                      <a:pt x="265237" y="401297"/>
                    </a:lnTo>
                    <a:lnTo>
                      <a:pt x="265330" y="401297"/>
                    </a:lnTo>
                    <a:lnTo>
                      <a:pt x="265516" y="401297"/>
                    </a:lnTo>
                    <a:cubicBezTo>
                      <a:pt x="274985" y="401297"/>
                      <a:pt x="330502" y="404819"/>
                      <a:pt x="278977" y="476461"/>
                    </a:cubicBezTo>
                    <a:lnTo>
                      <a:pt x="301351" y="539855"/>
                    </a:lnTo>
                    <a:lnTo>
                      <a:pt x="308221" y="518446"/>
                    </a:lnTo>
                    <a:lnTo>
                      <a:pt x="358168" y="360518"/>
                    </a:lnTo>
                    <a:cubicBezTo>
                      <a:pt x="358168" y="360518"/>
                      <a:pt x="397067" y="385912"/>
                      <a:pt x="461960" y="410565"/>
                    </a:cubicBezTo>
                    <a:cubicBezTo>
                      <a:pt x="533352" y="436516"/>
                      <a:pt x="528896" y="495276"/>
                      <a:pt x="530753" y="605380"/>
                    </a:cubicBezTo>
                    <a:lnTo>
                      <a:pt x="0" y="605380"/>
                    </a:lnTo>
                    <a:cubicBezTo>
                      <a:pt x="1299" y="495276"/>
                      <a:pt x="-3157" y="436516"/>
                      <a:pt x="68421" y="410565"/>
                    </a:cubicBezTo>
                    <a:cubicBezTo>
                      <a:pt x="133315" y="385912"/>
                      <a:pt x="172121" y="360518"/>
                      <a:pt x="172121" y="360518"/>
                    </a:cubicBezTo>
                    <a:close/>
                    <a:moveTo>
                      <a:pt x="261439" y="75637"/>
                    </a:moveTo>
                    <a:cubicBezTo>
                      <a:pt x="258932" y="75637"/>
                      <a:pt x="256982" y="77583"/>
                      <a:pt x="256982" y="80086"/>
                    </a:cubicBezTo>
                    <a:lnTo>
                      <a:pt x="256982" y="99459"/>
                    </a:lnTo>
                    <a:cubicBezTo>
                      <a:pt x="244446" y="101313"/>
                      <a:pt x="234418" y="105947"/>
                      <a:pt x="226619" y="113363"/>
                    </a:cubicBezTo>
                    <a:cubicBezTo>
                      <a:pt x="218076" y="121520"/>
                      <a:pt x="213898" y="131901"/>
                      <a:pt x="213898" y="144507"/>
                    </a:cubicBezTo>
                    <a:cubicBezTo>
                      <a:pt x="213898" y="158411"/>
                      <a:pt x="217797" y="169071"/>
                      <a:pt x="225876" y="176208"/>
                    </a:cubicBezTo>
                    <a:cubicBezTo>
                      <a:pt x="233954" y="183531"/>
                      <a:pt x="246675" y="190575"/>
                      <a:pt x="264410" y="197620"/>
                    </a:cubicBezTo>
                    <a:cubicBezTo>
                      <a:pt x="271560" y="200679"/>
                      <a:pt x="276667" y="203923"/>
                      <a:pt x="279452" y="207167"/>
                    </a:cubicBezTo>
                    <a:cubicBezTo>
                      <a:pt x="282238" y="210319"/>
                      <a:pt x="283724" y="214953"/>
                      <a:pt x="283724" y="220886"/>
                    </a:cubicBezTo>
                    <a:cubicBezTo>
                      <a:pt x="283724" y="225891"/>
                      <a:pt x="282238" y="230155"/>
                      <a:pt x="279452" y="233214"/>
                    </a:cubicBezTo>
                    <a:cubicBezTo>
                      <a:pt x="276667" y="236273"/>
                      <a:pt x="272581" y="237941"/>
                      <a:pt x="267196" y="237941"/>
                    </a:cubicBezTo>
                    <a:cubicBezTo>
                      <a:pt x="260789" y="237941"/>
                      <a:pt x="255589" y="235902"/>
                      <a:pt x="251503" y="231823"/>
                    </a:cubicBezTo>
                    <a:cubicBezTo>
                      <a:pt x="248253" y="228486"/>
                      <a:pt x="246304" y="223296"/>
                      <a:pt x="245654" y="216529"/>
                    </a:cubicBezTo>
                    <a:cubicBezTo>
                      <a:pt x="245468" y="213934"/>
                      <a:pt x="243054" y="211987"/>
                      <a:pt x="240361" y="211987"/>
                    </a:cubicBezTo>
                    <a:lnTo>
                      <a:pt x="213526" y="212451"/>
                    </a:lnTo>
                    <a:cubicBezTo>
                      <a:pt x="210648" y="212543"/>
                      <a:pt x="208141" y="214953"/>
                      <a:pt x="208419" y="217920"/>
                    </a:cubicBezTo>
                    <a:cubicBezTo>
                      <a:pt x="209162" y="232101"/>
                      <a:pt x="213712" y="243132"/>
                      <a:pt x="222254" y="250918"/>
                    </a:cubicBezTo>
                    <a:cubicBezTo>
                      <a:pt x="231447" y="259260"/>
                      <a:pt x="243054" y="264266"/>
                      <a:pt x="256796" y="265841"/>
                    </a:cubicBezTo>
                    <a:lnTo>
                      <a:pt x="256796" y="284102"/>
                    </a:lnTo>
                    <a:cubicBezTo>
                      <a:pt x="256796" y="286605"/>
                      <a:pt x="258839" y="288551"/>
                      <a:pt x="261253" y="288551"/>
                    </a:cubicBezTo>
                    <a:lnTo>
                      <a:pt x="277874" y="288551"/>
                    </a:lnTo>
                    <a:cubicBezTo>
                      <a:pt x="280381" y="288551"/>
                      <a:pt x="282331" y="286605"/>
                      <a:pt x="282331" y="284102"/>
                    </a:cubicBezTo>
                    <a:lnTo>
                      <a:pt x="282331" y="265378"/>
                    </a:lnTo>
                    <a:cubicBezTo>
                      <a:pt x="293473" y="263339"/>
                      <a:pt x="302480" y="258890"/>
                      <a:pt x="309444" y="252216"/>
                    </a:cubicBezTo>
                    <a:cubicBezTo>
                      <a:pt x="317615" y="244337"/>
                      <a:pt x="321701" y="233863"/>
                      <a:pt x="321701" y="220886"/>
                    </a:cubicBezTo>
                    <a:cubicBezTo>
                      <a:pt x="321701" y="207260"/>
                      <a:pt x="317615" y="196600"/>
                      <a:pt x="309444" y="189370"/>
                    </a:cubicBezTo>
                    <a:cubicBezTo>
                      <a:pt x="301273" y="181955"/>
                      <a:pt x="288552" y="174632"/>
                      <a:pt x="271188" y="167217"/>
                    </a:cubicBezTo>
                    <a:cubicBezTo>
                      <a:pt x="263667" y="163880"/>
                      <a:pt x="258560" y="160636"/>
                      <a:pt x="255867" y="157484"/>
                    </a:cubicBezTo>
                    <a:cubicBezTo>
                      <a:pt x="253082" y="154333"/>
                      <a:pt x="251782" y="150161"/>
                      <a:pt x="251782" y="144971"/>
                    </a:cubicBezTo>
                    <a:cubicBezTo>
                      <a:pt x="251782" y="139873"/>
                      <a:pt x="252989" y="135794"/>
                      <a:pt x="255589" y="132457"/>
                    </a:cubicBezTo>
                    <a:cubicBezTo>
                      <a:pt x="258096" y="129120"/>
                      <a:pt x="261996" y="127545"/>
                      <a:pt x="267381" y="127545"/>
                    </a:cubicBezTo>
                    <a:cubicBezTo>
                      <a:pt x="272581" y="127545"/>
                      <a:pt x="276760" y="129491"/>
                      <a:pt x="279824" y="133477"/>
                    </a:cubicBezTo>
                    <a:cubicBezTo>
                      <a:pt x="282424" y="136721"/>
                      <a:pt x="283909" y="141263"/>
                      <a:pt x="284466" y="147103"/>
                    </a:cubicBezTo>
                    <a:cubicBezTo>
                      <a:pt x="284652" y="149791"/>
                      <a:pt x="287066" y="151645"/>
                      <a:pt x="289759" y="151645"/>
                    </a:cubicBezTo>
                    <a:lnTo>
                      <a:pt x="316594" y="151274"/>
                    </a:lnTo>
                    <a:cubicBezTo>
                      <a:pt x="319565" y="151274"/>
                      <a:pt x="321979" y="148771"/>
                      <a:pt x="321794" y="145805"/>
                    </a:cubicBezTo>
                    <a:cubicBezTo>
                      <a:pt x="321051" y="134126"/>
                      <a:pt x="317244" y="124208"/>
                      <a:pt x="310466" y="116329"/>
                    </a:cubicBezTo>
                    <a:cubicBezTo>
                      <a:pt x="303409" y="107987"/>
                      <a:pt x="293938" y="102703"/>
                      <a:pt x="282238" y="100386"/>
                    </a:cubicBezTo>
                    <a:lnTo>
                      <a:pt x="282238" y="80086"/>
                    </a:lnTo>
                    <a:cubicBezTo>
                      <a:pt x="282238" y="77583"/>
                      <a:pt x="280195" y="75637"/>
                      <a:pt x="277781" y="75637"/>
                    </a:cubicBezTo>
                    <a:close/>
                    <a:moveTo>
                      <a:pt x="248532" y="0"/>
                    </a:moveTo>
                    <a:lnTo>
                      <a:pt x="281309" y="0"/>
                    </a:lnTo>
                    <a:cubicBezTo>
                      <a:pt x="287902" y="0"/>
                      <a:pt x="293380" y="5283"/>
                      <a:pt x="293380" y="11957"/>
                    </a:cubicBezTo>
                    <a:lnTo>
                      <a:pt x="293380" y="39209"/>
                    </a:lnTo>
                    <a:cubicBezTo>
                      <a:pt x="312508" y="42917"/>
                      <a:pt x="330336" y="50425"/>
                      <a:pt x="346121" y="60899"/>
                    </a:cubicBezTo>
                    <a:lnTo>
                      <a:pt x="365435" y="41619"/>
                    </a:lnTo>
                    <a:cubicBezTo>
                      <a:pt x="370078" y="36984"/>
                      <a:pt x="377785" y="36984"/>
                      <a:pt x="382520" y="41619"/>
                    </a:cubicBezTo>
                    <a:lnTo>
                      <a:pt x="405641" y="64792"/>
                    </a:lnTo>
                    <a:cubicBezTo>
                      <a:pt x="410376" y="69427"/>
                      <a:pt x="410376" y="77120"/>
                      <a:pt x="405641" y="81847"/>
                    </a:cubicBezTo>
                    <a:lnTo>
                      <a:pt x="386327" y="101127"/>
                    </a:lnTo>
                    <a:cubicBezTo>
                      <a:pt x="396820" y="116792"/>
                      <a:pt x="404248" y="134589"/>
                      <a:pt x="408148" y="153777"/>
                    </a:cubicBezTo>
                    <a:lnTo>
                      <a:pt x="435354" y="153777"/>
                    </a:lnTo>
                    <a:cubicBezTo>
                      <a:pt x="441947" y="153777"/>
                      <a:pt x="447332" y="159060"/>
                      <a:pt x="447332" y="165734"/>
                    </a:cubicBezTo>
                    <a:lnTo>
                      <a:pt x="447332" y="198454"/>
                    </a:lnTo>
                    <a:cubicBezTo>
                      <a:pt x="447332" y="205128"/>
                      <a:pt x="442040" y="210504"/>
                      <a:pt x="435354" y="210504"/>
                    </a:cubicBezTo>
                    <a:lnTo>
                      <a:pt x="408148" y="210504"/>
                    </a:lnTo>
                    <a:cubicBezTo>
                      <a:pt x="404434" y="229599"/>
                      <a:pt x="396820" y="247396"/>
                      <a:pt x="386327" y="263153"/>
                    </a:cubicBezTo>
                    <a:lnTo>
                      <a:pt x="405548" y="282433"/>
                    </a:lnTo>
                    <a:cubicBezTo>
                      <a:pt x="410191" y="287068"/>
                      <a:pt x="410191" y="294761"/>
                      <a:pt x="405548" y="299489"/>
                    </a:cubicBezTo>
                    <a:lnTo>
                      <a:pt x="382334" y="322569"/>
                    </a:lnTo>
                    <a:cubicBezTo>
                      <a:pt x="377692" y="327296"/>
                      <a:pt x="369985" y="327296"/>
                      <a:pt x="365249" y="322569"/>
                    </a:cubicBezTo>
                    <a:lnTo>
                      <a:pt x="345936" y="303289"/>
                    </a:lnTo>
                    <a:cubicBezTo>
                      <a:pt x="330243" y="313671"/>
                      <a:pt x="312416" y="321179"/>
                      <a:pt x="293195" y="325072"/>
                    </a:cubicBezTo>
                    <a:lnTo>
                      <a:pt x="293195" y="352231"/>
                    </a:lnTo>
                    <a:cubicBezTo>
                      <a:pt x="293195" y="358905"/>
                      <a:pt x="287902" y="364188"/>
                      <a:pt x="281217" y="364188"/>
                    </a:cubicBezTo>
                    <a:lnTo>
                      <a:pt x="248439" y="364188"/>
                    </a:lnTo>
                    <a:cubicBezTo>
                      <a:pt x="241847" y="364188"/>
                      <a:pt x="236368" y="358905"/>
                      <a:pt x="236368" y="352231"/>
                    </a:cubicBezTo>
                    <a:lnTo>
                      <a:pt x="236368" y="325072"/>
                    </a:lnTo>
                    <a:cubicBezTo>
                      <a:pt x="217240" y="321364"/>
                      <a:pt x="199412" y="313763"/>
                      <a:pt x="183627" y="303289"/>
                    </a:cubicBezTo>
                    <a:lnTo>
                      <a:pt x="164314" y="322569"/>
                    </a:lnTo>
                    <a:cubicBezTo>
                      <a:pt x="159764" y="327296"/>
                      <a:pt x="152057" y="327296"/>
                      <a:pt x="147414" y="322569"/>
                    </a:cubicBezTo>
                    <a:lnTo>
                      <a:pt x="124201" y="299489"/>
                    </a:lnTo>
                    <a:cubicBezTo>
                      <a:pt x="119558" y="294761"/>
                      <a:pt x="119558" y="287068"/>
                      <a:pt x="124201" y="282433"/>
                    </a:cubicBezTo>
                    <a:lnTo>
                      <a:pt x="143514" y="263153"/>
                    </a:lnTo>
                    <a:cubicBezTo>
                      <a:pt x="133022" y="247396"/>
                      <a:pt x="125593" y="229599"/>
                      <a:pt x="121786" y="210504"/>
                    </a:cubicBezTo>
                    <a:lnTo>
                      <a:pt x="94487" y="210504"/>
                    </a:lnTo>
                    <a:cubicBezTo>
                      <a:pt x="87988" y="210504"/>
                      <a:pt x="82509" y="205128"/>
                      <a:pt x="82509" y="198454"/>
                    </a:cubicBezTo>
                    <a:lnTo>
                      <a:pt x="82509" y="165734"/>
                    </a:lnTo>
                    <a:cubicBezTo>
                      <a:pt x="82509" y="159153"/>
                      <a:pt x="87802" y="153777"/>
                      <a:pt x="94487" y="153777"/>
                    </a:cubicBezTo>
                    <a:lnTo>
                      <a:pt x="121879" y="153777"/>
                    </a:lnTo>
                    <a:cubicBezTo>
                      <a:pt x="125593" y="134589"/>
                      <a:pt x="133115" y="116792"/>
                      <a:pt x="143700" y="101127"/>
                    </a:cubicBezTo>
                    <a:lnTo>
                      <a:pt x="124386" y="81847"/>
                    </a:lnTo>
                    <a:cubicBezTo>
                      <a:pt x="119651" y="77120"/>
                      <a:pt x="119651" y="69427"/>
                      <a:pt x="124386" y="64792"/>
                    </a:cubicBezTo>
                    <a:lnTo>
                      <a:pt x="147507" y="41619"/>
                    </a:lnTo>
                    <a:cubicBezTo>
                      <a:pt x="152057" y="36984"/>
                      <a:pt x="159764" y="36984"/>
                      <a:pt x="164499" y="41619"/>
                    </a:cubicBezTo>
                    <a:lnTo>
                      <a:pt x="183813" y="60899"/>
                    </a:lnTo>
                    <a:cubicBezTo>
                      <a:pt x="199505" y="50425"/>
                      <a:pt x="217333" y="43009"/>
                      <a:pt x="236554" y="39209"/>
                    </a:cubicBezTo>
                    <a:lnTo>
                      <a:pt x="236554" y="11957"/>
                    </a:lnTo>
                    <a:cubicBezTo>
                      <a:pt x="236554" y="5469"/>
                      <a:pt x="241847" y="0"/>
                      <a:pt x="248532" y="0"/>
                    </a:cubicBezTo>
                    <a:close/>
                  </a:path>
                </a:pathLst>
              </a:custGeom>
              <a:solidFill>
                <a:srgbClr val="F69F6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Microsoft Yahei"/>
                  <a:ea typeface="Microsoft Yahei"/>
                  <a:cs typeface="Microsoft Yahei"/>
                  <a:sym typeface="Microsoft Yahei"/>
                </a:endParaRPr>
              </a:p>
            </p:txBody>
          </p:sp>
        </p:grpSp>
        <p:grpSp>
          <p:nvGrpSpPr>
            <p:cNvPr id="539" name="Google Shape;539;p46"/>
            <p:cNvGrpSpPr/>
            <p:nvPr/>
          </p:nvGrpSpPr>
          <p:grpSpPr>
            <a:xfrm>
              <a:off x="4271579" y="2597739"/>
              <a:ext cx="1507166" cy="1067122"/>
              <a:chOff x="5695439" y="3463652"/>
              <a:chExt cx="2009554" cy="1422829"/>
            </a:xfrm>
          </p:grpSpPr>
          <p:sp>
            <p:nvSpPr>
              <p:cNvPr id="540" name="Google Shape;540;p46"/>
              <p:cNvSpPr/>
              <p:nvPr/>
            </p:nvSpPr>
            <p:spPr>
              <a:xfrm>
                <a:off x="6118939" y="3463652"/>
                <a:ext cx="1270578" cy="1270578"/>
              </a:xfrm>
              <a:custGeom>
                <a:rect b="b" l="l" r="r" t="t"/>
                <a:pathLst>
                  <a:path extrusionOk="0" h="19331" w="19331">
                    <a:moveTo>
                      <a:pt x="423" y="12487"/>
                    </a:moveTo>
                    <a:cubicBezTo>
                      <a:pt x="1982" y="17591"/>
                      <a:pt x="7383" y="20465"/>
                      <a:pt x="12487" y="18906"/>
                    </a:cubicBezTo>
                    <a:cubicBezTo>
                      <a:pt x="17591" y="17348"/>
                      <a:pt x="20465" y="11947"/>
                      <a:pt x="18906" y="6843"/>
                    </a:cubicBezTo>
                    <a:cubicBezTo>
                      <a:pt x="17348" y="1739"/>
                      <a:pt x="11947" y="-1135"/>
                      <a:pt x="6843" y="424"/>
                    </a:cubicBezTo>
                    <a:cubicBezTo>
                      <a:pt x="1739" y="1982"/>
                      <a:pt x="-1135" y="7383"/>
                      <a:pt x="423" y="12487"/>
                    </a:cubicBezTo>
                    <a:close/>
                  </a:path>
                </a:pathLst>
              </a:custGeom>
              <a:solidFill>
                <a:schemeClr val="lt1"/>
              </a:solidFill>
              <a:ln cap="flat" cmpd="sng" w="57150">
                <a:solidFill>
                  <a:srgbClr val="F69F64"/>
                </a:solidFill>
                <a:prstDash val="solid"/>
                <a:miter lim="4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4200">
                  <a:solidFill>
                    <a:schemeClr val="dk1"/>
                  </a:solidFill>
                  <a:latin typeface="Microsoft Yahei"/>
                  <a:ea typeface="Microsoft Yahei"/>
                  <a:cs typeface="Microsoft Yahei"/>
                  <a:sym typeface="Microsoft Yahei"/>
                </a:endParaRPr>
              </a:p>
            </p:txBody>
          </p:sp>
          <p:sp>
            <p:nvSpPr>
              <p:cNvPr id="541" name="Google Shape;541;p46"/>
              <p:cNvSpPr/>
              <p:nvPr/>
            </p:nvSpPr>
            <p:spPr>
              <a:xfrm rot="3698462">
                <a:off x="5556233" y="4222955"/>
                <a:ext cx="1019167" cy="291661"/>
              </a:xfrm>
              <a:custGeom>
                <a:rect b="b" l="l" r="r" t="t"/>
                <a:pathLst>
                  <a:path extrusionOk="0" h="291657" w="1019154">
                    <a:moveTo>
                      <a:pt x="0" y="28457"/>
                    </a:moveTo>
                    <a:lnTo>
                      <a:pt x="36653" y="0"/>
                    </a:lnTo>
                    <a:cubicBezTo>
                      <a:pt x="225228" y="242994"/>
                      <a:pt x="552992" y="313465"/>
                      <a:pt x="821482" y="180252"/>
                    </a:cubicBezTo>
                    <a:lnTo>
                      <a:pt x="923342" y="116253"/>
                    </a:lnTo>
                    <a:lnTo>
                      <a:pt x="885470" y="67450"/>
                    </a:lnTo>
                    <a:lnTo>
                      <a:pt x="1019154" y="68365"/>
                    </a:lnTo>
                    <a:cubicBezTo>
                      <a:pt x="1019154" y="68365"/>
                      <a:pt x="989125" y="201021"/>
                      <a:pt x="989125" y="201021"/>
                    </a:cubicBezTo>
                    <a:lnTo>
                      <a:pt x="951784" y="152904"/>
                    </a:lnTo>
                    <a:lnTo>
                      <a:pt x="843287" y="220891"/>
                    </a:lnTo>
                    <a:cubicBezTo>
                      <a:pt x="557611" y="361989"/>
                      <a:pt x="202314" y="289183"/>
                      <a:pt x="0" y="28457"/>
                    </a:cubicBezTo>
                    <a:close/>
                  </a:path>
                </a:pathLst>
              </a:custGeom>
              <a:solidFill>
                <a:srgbClr val="F69F64"/>
              </a:solidFill>
              <a:ln>
                <a:noFill/>
              </a:ln>
            </p:spPr>
            <p:txBody>
              <a:bodyPr anchorCtr="0" anchor="ctr" bIns="34275" lIns="68575" spcFirstLastPara="1" rIns="68575" wrap="square" tIns="34275">
                <a:noAutofit/>
              </a:bodyPr>
              <a:lstStyle/>
              <a:p>
                <a:pPr indent="0" lvl="0" marL="0" marR="0" rtl="0" algn="ctr">
                  <a:lnSpc>
                    <a:spcPct val="80000"/>
                  </a:lnSpc>
                  <a:spcBef>
                    <a:spcPts val="0"/>
                  </a:spcBef>
                  <a:spcAft>
                    <a:spcPts val="0"/>
                  </a:spcAft>
                  <a:buNone/>
                </a:pPr>
                <a:r>
                  <a:t/>
                </a:r>
                <a:endParaRPr sz="2000">
                  <a:solidFill>
                    <a:schemeClr val="dk1"/>
                  </a:solidFill>
                  <a:latin typeface="Microsoft Yahei"/>
                  <a:ea typeface="Microsoft Yahei"/>
                  <a:cs typeface="Microsoft Yahei"/>
                  <a:sym typeface="Microsoft Yahei"/>
                </a:endParaRPr>
              </a:p>
            </p:txBody>
          </p:sp>
          <p:sp>
            <p:nvSpPr>
              <p:cNvPr id="542" name="Google Shape;542;p46"/>
              <p:cNvSpPr/>
              <p:nvPr/>
            </p:nvSpPr>
            <p:spPr>
              <a:xfrm>
                <a:off x="7427704" y="3943343"/>
                <a:ext cx="277289" cy="277303"/>
              </a:xfrm>
              <a:custGeom>
                <a:rect b="b" l="l" r="r" t="t"/>
                <a:pathLst>
                  <a:path extrusionOk="0" h="19331" w="19330">
                    <a:moveTo>
                      <a:pt x="424" y="12487"/>
                    </a:moveTo>
                    <a:cubicBezTo>
                      <a:pt x="1982" y="17591"/>
                      <a:pt x="7383" y="20465"/>
                      <a:pt x="12487" y="18907"/>
                    </a:cubicBezTo>
                    <a:cubicBezTo>
                      <a:pt x="17591" y="17348"/>
                      <a:pt x="20465" y="11947"/>
                      <a:pt x="18906" y="6843"/>
                    </a:cubicBezTo>
                    <a:cubicBezTo>
                      <a:pt x="17348" y="1739"/>
                      <a:pt x="11947" y="-1135"/>
                      <a:pt x="6843" y="424"/>
                    </a:cubicBezTo>
                    <a:cubicBezTo>
                      <a:pt x="1739" y="1982"/>
                      <a:pt x="-1135" y="7383"/>
                      <a:pt x="424" y="12487"/>
                    </a:cubicBezTo>
                    <a:close/>
                  </a:path>
                </a:pathLst>
              </a:custGeom>
              <a:gradFill>
                <a:gsLst>
                  <a:gs pos="0">
                    <a:srgbClr val="F69F64"/>
                  </a:gs>
                  <a:gs pos="5000">
                    <a:srgbClr val="F69F64"/>
                  </a:gs>
                  <a:gs pos="79000">
                    <a:srgbClr val="F9BB91"/>
                  </a:gs>
                  <a:gs pos="100000">
                    <a:srgbClr val="FFCCCC"/>
                  </a:gs>
                </a:gsLst>
                <a:lin ang="5400012" scaled="0"/>
              </a:gradFill>
              <a:ln>
                <a:noFill/>
              </a:ln>
            </p:spPr>
            <p:txBody>
              <a:bodyPr anchorCtr="0" anchor="ctr" bIns="34275" lIns="68575" spcFirstLastPara="1" rIns="68575" wrap="square" tIns="34275">
                <a:noAutofit/>
              </a:bodyPr>
              <a:lstStyle/>
              <a:p>
                <a:pPr indent="0" lvl="0" marL="0" marR="0" rtl="0" algn="ctr">
                  <a:lnSpc>
                    <a:spcPct val="80000"/>
                  </a:lnSpc>
                  <a:spcBef>
                    <a:spcPts val="0"/>
                  </a:spcBef>
                  <a:spcAft>
                    <a:spcPts val="0"/>
                  </a:spcAft>
                  <a:buNone/>
                </a:pPr>
                <a:r>
                  <a:t/>
                </a:r>
                <a:endParaRPr sz="2000">
                  <a:solidFill>
                    <a:schemeClr val="dk1"/>
                  </a:solidFill>
                  <a:latin typeface="Microsoft Yahei"/>
                  <a:ea typeface="Microsoft Yahei"/>
                  <a:cs typeface="Microsoft Yahei"/>
                  <a:sym typeface="Microsoft Yahei"/>
                </a:endParaRPr>
              </a:p>
            </p:txBody>
          </p:sp>
          <p:sp>
            <p:nvSpPr>
              <p:cNvPr id="543" name="Google Shape;543;p46"/>
              <p:cNvSpPr/>
              <p:nvPr/>
            </p:nvSpPr>
            <p:spPr>
              <a:xfrm>
                <a:off x="6429265" y="3804053"/>
                <a:ext cx="650469" cy="590243"/>
              </a:xfrm>
              <a:custGeom>
                <a:rect b="b" l="l" r="r" t="t"/>
                <a:pathLst>
                  <a:path extrusionOk="0" h="551629" w="607915">
                    <a:moveTo>
                      <a:pt x="243058" y="416124"/>
                    </a:moveTo>
                    <a:cubicBezTo>
                      <a:pt x="251334" y="416124"/>
                      <a:pt x="258029" y="422695"/>
                      <a:pt x="258029" y="430839"/>
                    </a:cubicBezTo>
                    <a:cubicBezTo>
                      <a:pt x="258122" y="438984"/>
                      <a:pt x="251613" y="445647"/>
                      <a:pt x="243430" y="445740"/>
                    </a:cubicBezTo>
                    <a:cubicBezTo>
                      <a:pt x="237851" y="445832"/>
                      <a:pt x="233016" y="442871"/>
                      <a:pt x="230412" y="438428"/>
                    </a:cubicBezTo>
                    <a:cubicBezTo>
                      <a:pt x="229110" y="436392"/>
                      <a:pt x="228366" y="433894"/>
                      <a:pt x="228366" y="431210"/>
                    </a:cubicBezTo>
                    <a:cubicBezTo>
                      <a:pt x="228273" y="422880"/>
                      <a:pt x="234875" y="416217"/>
                      <a:pt x="243058" y="416124"/>
                    </a:cubicBezTo>
                    <a:close/>
                    <a:moveTo>
                      <a:pt x="551744" y="407129"/>
                    </a:moveTo>
                    <a:lnTo>
                      <a:pt x="531968" y="412505"/>
                    </a:lnTo>
                    <a:cubicBezTo>
                      <a:pt x="531968" y="424277"/>
                      <a:pt x="527511" y="436049"/>
                      <a:pt x="518598" y="445040"/>
                    </a:cubicBezTo>
                    <a:cubicBezTo>
                      <a:pt x="509778" y="453939"/>
                      <a:pt x="497987" y="458388"/>
                      <a:pt x="486381" y="458481"/>
                    </a:cubicBezTo>
                    <a:lnTo>
                      <a:pt x="481089" y="478688"/>
                    </a:lnTo>
                    <a:cubicBezTo>
                      <a:pt x="499751" y="480263"/>
                      <a:pt x="518784" y="473868"/>
                      <a:pt x="533082" y="459593"/>
                    </a:cubicBezTo>
                    <a:cubicBezTo>
                      <a:pt x="547380" y="445318"/>
                      <a:pt x="553694" y="425853"/>
                      <a:pt x="551744" y="407129"/>
                    </a:cubicBezTo>
                    <a:close/>
                    <a:moveTo>
                      <a:pt x="179372" y="401381"/>
                    </a:moveTo>
                    <a:cubicBezTo>
                      <a:pt x="183021" y="400362"/>
                      <a:pt x="187076" y="400733"/>
                      <a:pt x="190690" y="402770"/>
                    </a:cubicBezTo>
                    <a:cubicBezTo>
                      <a:pt x="197827" y="406752"/>
                      <a:pt x="200329" y="415735"/>
                      <a:pt x="196344" y="422865"/>
                    </a:cubicBezTo>
                    <a:cubicBezTo>
                      <a:pt x="192359" y="430089"/>
                      <a:pt x="183369" y="432496"/>
                      <a:pt x="176232" y="428607"/>
                    </a:cubicBezTo>
                    <a:cubicBezTo>
                      <a:pt x="173823" y="427218"/>
                      <a:pt x="171969" y="425366"/>
                      <a:pt x="170671" y="423143"/>
                    </a:cubicBezTo>
                    <a:cubicBezTo>
                      <a:pt x="168076" y="418698"/>
                      <a:pt x="167798" y="413142"/>
                      <a:pt x="170486" y="408326"/>
                    </a:cubicBezTo>
                    <a:cubicBezTo>
                      <a:pt x="172479" y="404807"/>
                      <a:pt x="175722" y="402399"/>
                      <a:pt x="179372" y="401381"/>
                    </a:cubicBezTo>
                    <a:close/>
                    <a:moveTo>
                      <a:pt x="306331" y="400103"/>
                    </a:moveTo>
                    <a:cubicBezTo>
                      <a:pt x="309990" y="401041"/>
                      <a:pt x="313266" y="403358"/>
                      <a:pt x="315310" y="406833"/>
                    </a:cubicBezTo>
                    <a:cubicBezTo>
                      <a:pt x="319585" y="413875"/>
                      <a:pt x="317169" y="423049"/>
                      <a:pt x="310106" y="427126"/>
                    </a:cubicBezTo>
                    <a:cubicBezTo>
                      <a:pt x="303043" y="431296"/>
                      <a:pt x="294029" y="428980"/>
                      <a:pt x="289847" y="421937"/>
                    </a:cubicBezTo>
                    <a:cubicBezTo>
                      <a:pt x="285572" y="414895"/>
                      <a:pt x="287988" y="405813"/>
                      <a:pt x="295051" y="401644"/>
                    </a:cubicBezTo>
                    <a:cubicBezTo>
                      <a:pt x="298629" y="399605"/>
                      <a:pt x="302672" y="399165"/>
                      <a:pt x="306331" y="400103"/>
                    </a:cubicBezTo>
                    <a:close/>
                    <a:moveTo>
                      <a:pt x="485847" y="390456"/>
                    </a:moveTo>
                    <a:cubicBezTo>
                      <a:pt x="480207" y="390467"/>
                      <a:pt x="474590" y="392622"/>
                      <a:pt x="470319" y="396933"/>
                    </a:cubicBezTo>
                    <a:cubicBezTo>
                      <a:pt x="461777" y="405646"/>
                      <a:pt x="461777" y="419550"/>
                      <a:pt x="470412" y="428077"/>
                    </a:cubicBezTo>
                    <a:cubicBezTo>
                      <a:pt x="479046" y="436791"/>
                      <a:pt x="493066" y="436791"/>
                      <a:pt x="501608" y="427985"/>
                    </a:cubicBezTo>
                    <a:cubicBezTo>
                      <a:pt x="510149" y="419364"/>
                      <a:pt x="510149" y="405368"/>
                      <a:pt x="501515" y="396840"/>
                    </a:cubicBezTo>
                    <a:cubicBezTo>
                      <a:pt x="497151" y="392576"/>
                      <a:pt x="491487" y="390444"/>
                      <a:pt x="485847" y="390456"/>
                    </a:cubicBezTo>
                    <a:close/>
                    <a:moveTo>
                      <a:pt x="432810" y="376726"/>
                    </a:moveTo>
                    <a:cubicBezTo>
                      <a:pt x="415169" y="402123"/>
                      <a:pt x="417769" y="437254"/>
                      <a:pt x="440609" y="459871"/>
                    </a:cubicBezTo>
                    <a:cubicBezTo>
                      <a:pt x="445622" y="465062"/>
                      <a:pt x="451564" y="469140"/>
                      <a:pt x="457785" y="472199"/>
                    </a:cubicBezTo>
                    <a:lnTo>
                      <a:pt x="463077" y="452548"/>
                    </a:lnTo>
                    <a:cubicBezTo>
                      <a:pt x="459642" y="450602"/>
                      <a:pt x="456392" y="448099"/>
                      <a:pt x="453607" y="445318"/>
                    </a:cubicBezTo>
                    <a:cubicBezTo>
                      <a:pt x="438473" y="430302"/>
                      <a:pt x="435966" y="407500"/>
                      <a:pt x="445994" y="389888"/>
                    </a:cubicBezTo>
                    <a:close/>
                    <a:moveTo>
                      <a:pt x="143052" y="358214"/>
                    </a:moveTo>
                    <a:cubicBezTo>
                      <a:pt x="146731" y="359153"/>
                      <a:pt x="150051" y="361497"/>
                      <a:pt x="152140" y="365023"/>
                    </a:cubicBezTo>
                    <a:cubicBezTo>
                      <a:pt x="156226" y="372075"/>
                      <a:pt x="153998" y="381169"/>
                      <a:pt x="146940" y="385345"/>
                    </a:cubicBezTo>
                    <a:cubicBezTo>
                      <a:pt x="139883" y="389521"/>
                      <a:pt x="130690" y="387201"/>
                      <a:pt x="126604" y="380149"/>
                    </a:cubicBezTo>
                    <a:cubicBezTo>
                      <a:pt x="122425" y="373003"/>
                      <a:pt x="124747" y="363909"/>
                      <a:pt x="131804" y="359826"/>
                    </a:cubicBezTo>
                    <a:cubicBezTo>
                      <a:pt x="135333" y="357738"/>
                      <a:pt x="139372" y="357274"/>
                      <a:pt x="143052" y="358214"/>
                    </a:cubicBezTo>
                    <a:close/>
                    <a:moveTo>
                      <a:pt x="341949" y="356317"/>
                    </a:moveTo>
                    <a:cubicBezTo>
                      <a:pt x="345611" y="355321"/>
                      <a:pt x="349657" y="355691"/>
                      <a:pt x="353191" y="357637"/>
                    </a:cubicBezTo>
                    <a:cubicBezTo>
                      <a:pt x="360260" y="361622"/>
                      <a:pt x="362771" y="370610"/>
                      <a:pt x="358772" y="377838"/>
                    </a:cubicBezTo>
                    <a:cubicBezTo>
                      <a:pt x="354866" y="384881"/>
                      <a:pt x="345751" y="387475"/>
                      <a:pt x="338589" y="383398"/>
                    </a:cubicBezTo>
                    <a:cubicBezTo>
                      <a:pt x="336078" y="382101"/>
                      <a:pt x="334218" y="380247"/>
                      <a:pt x="333102" y="378023"/>
                    </a:cubicBezTo>
                    <a:cubicBezTo>
                      <a:pt x="330497" y="373576"/>
                      <a:pt x="330311" y="368016"/>
                      <a:pt x="333008" y="363197"/>
                    </a:cubicBezTo>
                    <a:cubicBezTo>
                      <a:pt x="335008" y="359676"/>
                      <a:pt x="338287" y="357313"/>
                      <a:pt x="341949" y="356317"/>
                    </a:cubicBezTo>
                    <a:close/>
                    <a:moveTo>
                      <a:pt x="492439" y="348419"/>
                    </a:moveTo>
                    <a:cubicBezTo>
                      <a:pt x="477700" y="347156"/>
                      <a:pt x="462613" y="350864"/>
                      <a:pt x="449893" y="359485"/>
                    </a:cubicBezTo>
                    <a:lnTo>
                      <a:pt x="462984" y="372647"/>
                    </a:lnTo>
                    <a:cubicBezTo>
                      <a:pt x="480532" y="362636"/>
                      <a:pt x="503465" y="364953"/>
                      <a:pt x="518413" y="379877"/>
                    </a:cubicBezTo>
                    <a:cubicBezTo>
                      <a:pt x="521291" y="382751"/>
                      <a:pt x="523612" y="385809"/>
                      <a:pt x="525655" y="389146"/>
                    </a:cubicBezTo>
                    <a:lnTo>
                      <a:pt x="545059" y="383863"/>
                    </a:lnTo>
                    <a:cubicBezTo>
                      <a:pt x="542088" y="377838"/>
                      <a:pt x="538003" y="372276"/>
                      <a:pt x="532896" y="367178"/>
                    </a:cubicBezTo>
                    <a:cubicBezTo>
                      <a:pt x="521569" y="355916"/>
                      <a:pt x="507178" y="349682"/>
                      <a:pt x="492439" y="348419"/>
                    </a:cubicBezTo>
                    <a:close/>
                    <a:moveTo>
                      <a:pt x="122546" y="298280"/>
                    </a:moveTo>
                    <a:cubicBezTo>
                      <a:pt x="130710" y="298280"/>
                      <a:pt x="137389" y="304862"/>
                      <a:pt x="137574" y="313019"/>
                    </a:cubicBezTo>
                    <a:cubicBezTo>
                      <a:pt x="137667" y="321177"/>
                      <a:pt x="131081" y="327851"/>
                      <a:pt x="122917" y="327944"/>
                    </a:cubicBezTo>
                    <a:cubicBezTo>
                      <a:pt x="117351" y="328129"/>
                      <a:pt x="112527" y="325163"/>
                      <a:pt x="109929" y="320713"/>
                    </a:cubicBezTo>
                    <a:cubicBezTo>
                      <a:pt x="108723" y="318581"/>
                      <a:pt x="107981" y="316078"/>
                      <a:pt x="107981" y="313390"/>
                    </a:cubicBezTo>
                    <a:cubicBezTo>
                      <a:pt x="107888" y="305233"/>
                      <a:pt x="114382" y="298558"/>
                      <a:pt x="122546" y="298280"/>
                    </a:cubicBezTo>
                    <a:close/>
                    <a:moveTo>
                      <a:pt x="245832" y="296467"/>
                    </a:moveTo>
                    <a:cubicBezTo>
                      <a:pt x="237474" y="294243"/>
                      <a:pt x="228745" y="299341"/>
                      <a:pt x="226516" y="307870"/>
                    </a:cubicBezTo>
                    <a:cubicBezTo>
                      <a:pt x="224288" y="316306"/>
                      <a:pt x="229395" y="324927"/>
                      <a:pt x="237938" y="327152"/>
                    </a:cubicBezTo>
                    <a:cubicBezTo>
                      <a:pt x="246389" y="329377"/>
                      <a:pt x="255025" y="324278"/>
                      <a:pt x="257254" y="315750"/>
                    </a:cubicBezTo>
                    <a:cubicBezTo>
                      <a:pt x="259483" y="307221"/>
                      <a:pt x="254282" y="298600"/>
                      <a:pt x="245832" y="296467"/>
                    </a:cubicBezTo>
                    <a:close/>
                    <a:moveTo>
                      <a:pt x="361161" y="296093"/>
                    </a:moveTo>
                    <a:cubicBezTo>
                      <a:pt x="369424" y="296093"/>
                      <a:pt x="376108" y="302669"/>
                      <a:pt x="376108" y="310819"/>
                    </a:cubicBezTo>
                    <a:cubicBezTo>
                      <a:pt x="376108" y="318969"/>
                      <a:pt x="369517" y="325638"/>
                      <a:pt x="361347" y="325730"/>
                    </a:cubicBezTo>
                    <a:cubicBezTo>
                      <a:pt x="355963" y="325730"/>
                      <a:pt x="351135" y="322767"/>
                      <a:pt x="348536" y="318506"/>
                    </a:cubicBezTo>
                    <a:cubicBezTo>
                      <a:pt x="347143" y="316283"/>
                      <a:pt x="346400" y="313783"/>
                      <a:pt x="346400" y="311097"/>
                    </a:cubicBezTo>
                    <a:cubicBezTo>
                      <a:pt x="346400" y="302947"/>
                      <a:pt x="352992" y="296093"/>
                      <a:pt x="361161" y="296093"/>
                    </a:cubicBezTo>
                    <a:close/>
                    <a:moveTo>
                      <a:pt x="478582" y="292282"/>
                    </a:moveTo>
                    <a:lnTo>
                      <a:pt x="494459" y="292282"/>
                    </a:lnTo>
                    <a:cubicBezTo>
                      <a:pt x="500122" y="292282"/>
                      <a:pt x="504672" y="296824"/>
                      <a:pt x="504672" y="302571"/>
                    </a:cubicBezTo>
                    <a:lnTo>
                      <a:pt x="504672" y="317587"/>
                    </a:lnTo>
                    <a:cubicBezTo>
                      <a:pt x="517670" y="320090"/>
                      <a:pt x="530204" y="325188"/>
                      <a:pt x="541438" y="332789"/>
                    </a:cubicBezTo>
                    <a:lnTo>
                      <a:pt x="552208" y="322037"/>
                    </a:lnTo>
                    <a:cubicBezTo>
                      <a:pt x="556201" y="318144"/>
                      <a:pt x="562793" y="318144"/>
                      <a:pt x="566692" y="322037"/>
                    </a:cubicBezTo>
                    <a:lnTo>
                      <a:pt x="578019" y="333160"/>
                    </a:lnTo>
                    <a:cubicBezTo>
                      <a:pt x="581919" y="337146"/>
                      <a:pt x="581919" y="343727"/>
                      <a:pt x="578019" y="347620"/>
                    </a:cubicBezTo>
                    <a:lnTo>
                      <a:pt x="567063" y="358558"/>
                    </a:lnTo>
                    <a:cubicBezTo>
                      <a:pt x="574770" y="369774"/>
                      <a:pt x="579690" y="382287"/>
                      <a:pt x="582197" y="395079"/>
                    </a:cubicBezTo>
                    <a:lnTo>
                      <a:pt x="597795" y="395079"/>
                    </a:lnTo>
                    <a:cubicBezTo>
                      <a:pt x="603366" y="395079"/>
                      <a:pt x="607915" y="399713"/>
                      <a:pt x="607915" y="405368"/>
                    </a:cubicBezTo>
                    <a:lnTo>
                      <a:pt x="607915" y="421218"/>
                    </a:lnTo>
                    <a:cubicBezTo>
                      <a:pt x="607915" y="426872"/>
                      <a:pt x="603366" y="431414"/>
                      <a:pt x="597702" y="431414"/>
                    </a:cubicBezTo>
                    <a:lnTo>
                      <a:pt x="582104" y="431414"/>
                    </a:lnTo>
                    <a:cubicBezTo>
                      <a:pt x="579598" y="444299"/>
                      <a:pt x="574677" y="456812"/>
                      <a:pt x="566971" y="467935"/>
                    </a:cubicBezTo>
                    <a:lnTo>
                      <a:pt x="578112" y="478873"/>
                    </a:lnTo>
                    <a:cubicBezTo>
                      <a:pt x="582104" y="482859"/>
                      <a:pt x="582104" y="489440"/>
                      <a:pt x="578112" y="493333"/>
                    </a:cubicBezTo>
                    <a:lnTo>
                      <a:pt x="566971" y="504642"/>
                    </a:lnTo>
                    <a:cubicBezTo>
                      <a:pt x="562978" y="508535"/>
                      <a:pt x="556479" y="508535"/>
                      <a:pt x="552487" y="504642"/>
                    </a:cubicBezTo>
                    <a:lnTo>
                      <a:pt x="541345" y="493611"/>
                    </a:lnTo>
                    <a:cubicBezTo>
                      <a:pt x="530204" y="501305"/>
                      <a:pt x="517856" y="506310"/>
                      <a:pt x="504950" y="508813"/>
                    </a:cubicBezTo>
                    <a:lnTo>
                      <a:pt x="504950" y="524385"/>
                    </a:lnTo>
                    <a:cubicBezTo>
                      <a:pt x="504950" y="530040"/>
                      <a:pt x="500401" y="534674"/>
                      <a:pt x="494644" y="534674"/>
                    </a:cubicBezTo>
                    <a:lnTo>
                      <a:pt x="478861" y="534674"/>
                    </a:lnTo>
                    <a:cubicBezTo>
                      <a:pt x="473104" y="534674"/>
                      <a:pt x="468555" y="530040"/>
                      <a:pt x="468555" y="524385"/>
                    </a:cubicBezTo>
                    <a:lnTo>
                      <a:pt x="468555" y="508813"/>
                    </a:lnTo>
                    <a:cubicBezTo>
                      <a:pt x="455649" y="506496"/>
                      <a:pt x="443208" y="501397"/>
                      <a:pt x="431881" y="493889"/>
                    </a:cubicBezTo>
                    <a:lnTo>
                      <a:pt x="421018" y="504734"/>
                    </a:lnTo>
                    <a:cubicBezTo>
                      <a:pt x="417026" y="508720"/>
                      <a:pt x="410527" y="508720"/>
                      <a:pt x="406534" y="504734"/>
                    </a:cubicBezTo>
                    <a:lnTo>
                      <a:pt x="395300" y="493611"/>
                    </a:lnTo>
                    <a:cubicBezTo>
                      <a:pt x="391308" y="489625"/>
                      <a:pt x="391308" y="483137"/>
                      <a:pt x="395300" y="479151"/>
                    </a:cubicBezTo>
                    <a:lnTo>
                      <a:pt x="406070" y="468399"/>
                    </a:lnTo>
                    <a:cubicBezTo>
                      <a:pt x="398364" y="457183"/>
                      <a:pt x="393165" y="444669"/>
                      <a:pt x="390658" y="431785"/>
                    </a:cubicBezTo>
                    <a:lnTo>
                      <a:pt x="375617" y="431785"/>
                    </a:lnTo>
                    <a:cubicBezTo>
                      <a:pt x="369861" y="431785"/>
                      <a:pt x="365311" y="427243"/>
                      <a:pt x="365311" y="421589"/>
                    </a:cubicBezTo>
                    <a:lnTo>
                      <a:pt x="365311" y="405738"/>
                    </a:lnTo>
                    <a:cubicBezTo>
                      <a:pt x="365311" y="400084"/>
                      <a:pt x="369861" y="395449"/>
                      <a:pt x="375617" y="395449"/>
                    </a:cubicBezTo>
                    <a:lnTo>
                      <a:pt x="390658" y="395449"/>
                    </a:lnTo>
                    <a:cubicBezTo>
                      <a:pt x="393072" y="382472"/>
                      <a:pt x="398086" y="370052"/>
                      <a:pt x="405792" y="358650"/>
                    </a:cubicBezTo>
                    <a:lnTo>
                      <a:pt x="395114" y="347991"/>
                    </a:lnTo>
                    <a:cubicBezTo>
                      <a:pt x="391215" y="344098"/>
                      <a:pt x="391215" y="337516"/>
                      <a:pt x="395114" y="333531"/>
                    </a:cubicBezTo>
                    <a:lnTo>
                      <a:pt x="406256" y="322315"/>
                    </a:lnTo>
                    <a:cubicBezTo>
                      <a:pt x="410248" y="318329"/>
                      <a:pt x="416840" y="318329"/>
                      <a:pt x="420740" y="322315"/>
                    </a:cubicBezTo>
                    <a:lnTo>
                      <a:pt x="431417" y="332974"/>
                    </a:lnTo>
                    <a:cubicBezTo>
                      <a:pt x="442837" y="325188"/>
                      <a:pt x="455278" y="320090"/>
                      <a:pt x="468276" y="317587"/>
                    </a:cubicBezTo>
                    <a:lnTo>
                      <a:pt x="468276" y="302571"/>
                    </a:lnTo>
                    <a:cubicBezTo>
                      <a:pt x="468276" y="296824"/>
                      <a:pt x="472919" y="292282"/>
                      <a:pt x="478582" y="292282"/>
                    </a:cubicBezTo>
                    <a:close/>
                    <a:moveTo>
                      <a:pt x="134055" y="239316"/>
                    </a:moveTo>
                    <a:cubicBezTo>
                      <a:pt x="137707" y="238297"/>
                      <a:pt x="141764" y="238667"/>
                      <a:pt x="145381" y="240658"/>
                    </a:cubicBezTo>
                    <a:cubicBezTo>
                      <a:pt x="152522" y="244548"/>
                      <a:pt x="155026" y="253623"/>
                      <a:pt x="151038" y="260754"/>
                    </a:cubicBezTo>
                    <a:cubicBezTo>
                      <a:pt x="147050" y="267884"/>
                      <a:pt x="138054" y="270477"/>
                      <a:pt x="130913" y="266403"/>
                    </a:cubicBezTo>
                    <a:cubicBezTo>
                      <a:pt x="128409" y="265199"/>
                      <a:pt x="126554" y="263347"/>
                      <a:pt x="125349" y="261124"/>
                    </a:cubicBezTo>
                    <a:cubicBezTo>
                      <a:pt x="122752" y="256679"/>
                      <a:pt x="122566" y="251030"/>
                      <a:pt x="125163" y="246307"/>
                    </a:cubicBezTo>
                    <a:cubicBezTo>
                      <a:pt x="127157" y="242742"/>
                      <a:pt x="130403" y="240334"/>
                      <a:pt x="134055" y="239316"/>
                    </a:cubicBezTo>
                    <a:close/>
                    <a:moveTo>
                      <a:pt x="348433" y="237404"/>
                    </a:moveTo>
                    <a:cubicBezTo>
                      <a:pt x="351857" y="238435"/>
                      <a:pt x="354899" y="240706"/>
                      <a:pt x="356802" y="243997"/>
                    </a:cubicBezTo>
                    <a:cubicBezTo>
                      <a:pt x="360795" y="250486"/>
                      <a:pt x="358938" y="259015"/>
                      <a:pt x="352438" y="263280"/>
                    </a:cubicBezTo>
                    <a:lnTo>
                      <a:pt x="277405" y="315935"/>
                    </a:lnTo>
                    <a:cubicBezTo>
                      <a:pt x="276198" y="326781"/>
                      <a:pt x="270162" y="336886"/>
                      <a:pt x="259947" y="343005"/>
                    </a:cubicBezTo>
                    <a:cubicBezTo>
                      <a:pt x="242767" y="353109"/>
                      <a:pt x="220573" y="347454"/>
                      <a:pt x="210451" y="330211"/>
                    </a:cubicBezTo>
                    <a:cubicBezTo>
                      <a:pt x="200329" y="313061"/>
                      <a:pt x="205994" y="290905"/>
                      <a:pt x="223173" y="280800"/>
                    </a:cubicBezTo>
                    <a:cubicBezTo>
                      <a:pt x="233388" y="274867"/>
                      <a:pt x="245275" y="274404"/>
                      <a:pt x="255397" y="278576"/>
                    </a:cubicBezTo>
                    <a:lnTo>
                      <a:pt x="337765" y="238250"/>
                    </a:lnTo>
                    <a:cubicBezTo>
                      <a:pt x="341201" y="236581"/>
                      <a:pt x="345009" y="236372"/>
                      <a:pt x="348433" y="237404"/>
                    </a:cubicBezTo>
                    <a:close/>
                    <a:moveTo>
                      <a:pt x="185407" y="194979"/>
                    </a:moveTo>
                    <a:cubicBezTo>
                      <a:pt x="189082" y="195929"/>
                      <a:pt x="192398" y="198267"/>
                      <a:pt x="194484" y="201787"/>
                    </a:cubicBezTo>
                    <a:cubicBezTo>
                      <a:pt x="198565" y="208825"/>
                      <a:pt x="196247" y="217809"/>
                      <a:pt x="189290" y="222070"/>
                    </a:cubicBezTo>
                    <a:lnTo>
                      <a:pt x="189198" y="222070"/>
                    </a:lnTo>
                    <a:cubicBezTo>
                      <a:pt x="189012" y="222070"/>
                      <a:pt x="189012" y="222162"/>
                      <a:pt x="188919" y="222162"/>
                    </a:cubicBezTo>
                    <a:lnTo>
                      <a:pt x="188827" y="222255"/>
                    </a:lnTo>
                    <a:cubicBezTo>
                      <a:pt x="181778" y="226515"/>
                      <a:pt x="172689" y="224107"/>
                      <a:pt x="168515" y="216976"/>
                    </a:cubicBezTo>
                    <a:cubicBezTo>
                      <a:pt x="164341" y="209937"/>
                      <a:pt x="166660" y="200953"/>
                      <a:pt x="173709" y="196693"/>
                    </a:cubicBezTo>
                    <a:cubicBezTo>
                      <a:pt x="173802" y="196693"/>
                      <a:pt x="173802" y="196600"/>
                      <a:pt x="173987" y="196600"/>
                    </a:cubicBezTo>
                    <a:cubicBezTo>
                      <a:pt x="174080" y="196600"/>
                      <a:pt x="174173" y="196507"/>
                      <a:pt x="174173" y="196507"/>
                    </a:cubicBezTo>
                    <a:cubicBezTo>
                      <a:pt x="177697" y="194470"/>
                      <a:pt x="181732" y="194030"/>
                      <a:pt x="185407" y="194979"/>
                    </a:cubicBezTo>
                    <a:close/>
                    <a:moveTo>
                      <a:pt x="296864" y="194030"/>
                    </a:moveTo>
                    <a:cubicBezTo>
                      <a:pt x="300521" y="193020"/>
                      <a:pt x="304585" y="193415"/>
                      <a:pt x="308161" y="195456"/>
                    </a:cubicBezTo>
                    <a:cubicBezTo>
                      <a:pt x="315220" y="199447"/>
                      <a:pt x="317820" y="208448"/>
                      <a:pt x="313734" y="215593"/>
                    </a:cubicBezTo>
                    <a:cubicBezTo>
                      <a:pt x="309740" y="222646"/>
                      <a:pt x="300730" y="225244"/>
                      <a:pt x="293578" y="221161"/>
                    </a:cubicBezTo>
                    <a:cubicBezTo>
                      <a:pt x="291164" y="219955"/>
                      <a:pt x="289306" y="218006"/>
                      <a:pt x="288099" y="215872"/>
                    </a:cubicBezTo>
                    <a:cubicBezTo>
                      <a:pt x="285498" y="211417"/>
                      <a:pt x="285219" y="205850"/>
                      <a:pt x="288006" y="201024"/>
                    </a:cubicBezTo>
                    <a:cubicBezTo>
                      <a:pt x="289956" y="197452"/>
                      <a:pt x="293207" y="195039"/>
                      <a:pt x="296864" y="194030"/>
                    </a:cubicBezTo>
                    <a:close/>
                    <a:moveTo>
                      <a:pt x="240930" y="178059"/>
                    </a:moveTo>
                    <a:cubicBezTo>
                      <a:pt x="249200" y="177966"/>
                      <a:pt x="255890" y="184646"/>
                      <a:pt x="255890" y="192809"/>
                    </a:cubicBezTo>
                    <a:cubicBezTo>
                      <a:pt x="256076" y="201066"/>
                      <a:pt x="249386" y="207652"/>
                      <a:pt x="241209" y="207745"/>
                    </a:cubicBezTo>
                    <a:cubicBezTo>
                      <a:pt x="235727" y="207745"/>
                      <a:pt x="230895" y="204777"/>
                      <a:pt x="228200" y="200324"/>
                    </a:cubicBezTo>
                    <a:cubicBezTo>
                      <a:pt x="226900" y="198097"/>
                      <a:pt x="226156" y="195592"/>
                      <a:pt x="226156" y="192902"/>
                    </a:cubicBezTo>
                    <a:cubicBezTo>
                      <a:pt x="226156" y="184738"/>
                      <a:pt x="232754" y="178059"/>
                      <a:pt x="240930" y="178059"/>
                    </a:cubicBezTo>
                    <a:close/>
                    <a:moveTo>
                      <a:pt x="205545" y="0"/>
                    </a:moveTo>
                    <a:lnTo>
                      <a:pt x="277402" y="0"/>
                    </a:lnTo>
                    <a:cubicBezTo>
                      <a:pt x="283901" y="0"/>
                      <a:pt x="289100" y="5191"/>
                      <a:pt x="289100" y="11587"/>
                    </a:cubicBezTo>
                    <a:lnTo>
                      <a:pt x="289100" y="41527"/>
                    </a:lnTo>
                    <a:cubicBezTo>
                      <a:pt x="289100" y="47923"/>
                      <a:pt x="283901" y="53114"/>
                      <a:pt x="277402" y="53114"/>
                    </a:cubicBezTo>
                    <a:lnTo>
                      <a:pt x="269047" y="53114"/>
                    </a:lnTo>
                    <a:lnTo>
                      <a:pt x="269047" y="74156"/>
                    </a:lnTo>
                    <a:cubicBezTo>
                      <a:pt x="313331" y="79347"/>
                      <a:pt x="355758" y="96588"/>
                      <a:pt x="391223" y="124767"/>
                    </a:cubicBezTo>
                    <a:lnTo>
                      <a:pt x="407563" y="108453"/>
                    </a:lnTo>
                    <a:lnTo>
                      <a:pt x="392894" y="93900"/>
                    </a:lnTo>
                    <a:lnTo>
                      <a:pt x="405706" y="81201"/>
                    </a:lnTo>
                    <a:cubicBezTo>
                      <a:pt x="419446" y="67482"/>
                      <a:pt x="441727" y="67482"/>
                      <a:pt x="455468" y="81201"/>
                    </a:cubicBezTo>
                    <a:lnTo>
                      <a:pt x="473014" y="98720"/>
                    </a:lnTo>
                    <a:cubicBezTo>
                      <a:pt x="486754" y="112439"/>
                      <a:pt x="486754" y="134686"/>
                      <a:pt x="473014" y="148404"/>
                    </a:cubicBezTo>
                    <a:lnTo>
                      <a:pt x="460295" y="161104"/>
                    </a:lnTo>
                    <a:lnTo>
                      <a:pt x="445441" y="146272"/>
                    </a:lnTo>
                    <a:lnTo>
                      <a:pt x="429101" y="162587"/>
                    </a:lnTo>
                    <a:cubicBezTo>
                      <a:pt x="436157" y="171393"/>
                      <a:pt x="442656" y="180662"/>
                      <a:pt x="448505" y="190673"/>
                    </a:cubicBezTo>
                    <a:cubicBezTo>
                      <a:pt x="462987" y="215144"/>
                      <a:pt x="472550" y="241192"/>
                      <a:pt x="477470" y="267702"/>
                    </a:cubicBezTo>
                    <a:lnTo>
                      <a:pt x="475892" y="267702"/>
                    </a:lnTo>
                    <a:cubicBezTo>
                      <a:pt x="458067" y="267702"/>
                      <a:pt x="443398" y="282163"/>
                      <a:pt x="443213" y="299960"/>
                    </a:cubicBezTo>
                    <a:cubicBezTo>
                      <a:pt x="441170" y="300702"/>
                      <a:pt x="439221" y="301536"/>
                      <a:pt x="437271" y="302370"/>
                    </a:cubicBezTo>
                    <a:cubicBezTo>
                      <a:pt x="433743" y="299033"/>
                      <a:pt x="429565" y="296623"/>
                      <a:pt x="425109" y="294955"/>
                    </a:cubicBezTo>
                    <a:cubicBezTo>
                      <a:pt x="422788" y="268907"/>
                      <a:pt x="414711" y="242953"/>
                      <a:pt x="400600" y="218852"/>
                    </a:cubicBezTo>
                    <a:cubicBezTo>
                      <a:pt x="349074" y="131349"/>
                      <a:pt x="235996" y="101964"/>
                      <a:pt x="148356" y="153317"/>
                    </a:cubicBezTo>
                    <a:cubicBezTo>
                      <a:pt x="60716" y="204763"/>
                      <a:pt x="31194" y="317757"/>
                      <a:pt x="82719" y="405261"/>
                    </a:cubicBezTo>
                    <a:cubicBezTo>
                      <a:pt x="134245" y="492765"/>
                      <a:pt x="247323" y="522149"/>
                      <a:pt x="334963" y="470704"/>
                    </a:cubicBezTo>
                    <a:cubicBezTo>
                      <a:pt x="343504" y="465698"/>
                      <a:pt x="351581" y="459951"/>
                      <a:pt x="359101" y="453833"/>
                    </a:cubicBezTo>
                    <a:cubicBezTo>
                      <a:pt x="363371" y="455872"/>
                      <a:pt x="368013" y="457170"/>
                      <a:pt x="373027" y="457170"/>
                    </a:cubicBezTo>
                    <a:cubicBezTo>
                      <a:pt x="373769" y="459117"/>
                      <a:pt x="374605" y="461063"/>
                      <a:pt x="375440" y="463103"/>
                    </a:cubicBezTo>
                    <a:cubicBezTo>
                      <a:pt x="369499" y="469220"/>
                      <a:pt x="366156" y="477285"/>
                      <a:pt x="366156" y="485906"/>
                    </a:cubicBezTo>
                    <a:cubicBezTo>
                      <a:pt x="366156" y="494711"/>
                      <a:pt x="369499" y="502869"/>
                      <a:pt x="375719" y="509079"/>
                    </a:cubicBezTo>
                    <a:lnTo>
                      <a:pt x="376740" y="510006"/>
                    </a:lnTo>
                    <a:cubicBezTo>
                      <a:pt x="372284" y="512972"/>
                      <a:pt x="367828" y="515939"/>
                      <a:pt x="363093" y="518719"/>
                    </a:cubicBezTo>
                    <a:cubicBezTo>
                      <a:pt x="248994" y="585552"/>
                      <a:pt x="101565" y="547362"/>
                      <a:pt x="34536" y="433440"/>
                    </a:cubicBezTo>
                    <a:cubicBezTo>
                      <a:pt x="-17083" y="345566"/>
                      <a:pt x="-6035" y="238040"/>
                      <a:pt x="54032" y="162587"/>
                    </a:cubicBezTo>
                    <a:lnTo>
                      <a:pt x="37692" y="146180"/>
                    </a:lnTo>
                    <a:lnTo>
                      <a:pt x="23024" y="160733"/>
                    </a:lnTo>
                    <a:lnTo>
                      <a:pt x="10305" y="148126"/>
                    </a:lnTo>
                    <a:cubicBezTo>
                      <a:pt x="-3435" y="134407"/>
                      <a:pt x="-3435" y="112161"/>
                      <a:pt x="10305" y="98442"/>
                    </a:cubicBezTo>
                    <a:lnTo>
                      <a:pt x="27851" y="80923"/>
                    </a:lnTo>
                    <a:cubicBezTo>
                      <a:pt x="41591" y="67204"/>
                      <a:pt x="63873" y="67204"/>
                      <a:pt x="77613" y="80923"/>
                    </a:cubicBezTo>
                    <a:lnTo>
                      <a:pt x="90425" y="93529"/>
                    </a:lnTo>
                    <a:lnTo>
                      <a:pt x="75571" y="108360"/>
                    </a:lnTo>
                    <a:lnTo>
                      <a:pt x="91910" y="124675"/>
                    </a:lnTo>
                    <a:cubicBezTo>
                      <a:pt x="100637" y="117630"/>
                      <a:pt x="109921" y="111048"/>
                      <a:pt x="119948" y="105301"/>
                    </a:cubicBezTo>
                    <a:cubicBezTo>
                      <a:pt x="150213" y="87597"/>
                      <a:pt x="182614" y="77308"/>
                      <a:pt x="215386" y="73785"/>
                    </a:cubicBezTo>
                    <a:lnTo>
                      <a:pt x="215386" y="53022"/>
                    </a:lnTo>
                    <a:lnTo>
                      <a:pt x="205545" y="53022"/>
                    </a:lnTo>
                    <a:cubicBezTo>
                      <a:pt x="199046" y="53022"/>
                      <a:pt x="193847" y="47831"/>
                      <a:pt x="193847" y="41342"/>
                    </a:cubicBezTo>
                    <a:lnTo>
                      <a:pt x="193847" y="11587"/>
                    </a:lnTo>
                    <a:cubicBezTo>
                      <a:pt x="193847" y="5191"/>
                      <a:pt x="199046" y="0"/>
                      <a:pt x="205545" y="0"/>
                    </a:cubicBezTo>
                    <a:close/>
                  </a:path>
                </a:pathLst>
              </a:custGeom>
              <a:solidFill>
                <a:srgbClr val="F69F6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Microsoft Yahei"/>
                  <a:ea typeface="Microsoft Yahei"/>
                  <a:cs typeface="Microsoft Yahei"/>
                  <a:sym typeface="Microsoft Yahei"/>
                </a:endParaRPr>
              </a:p>
            </p:txBody>
          </p:sp>
        </p:grpSp>
        <p:sp>
          <p:nvSpPr>
            <p:cNvPr id="544" name="Google Shape;544;p46"/>
            <p:cNvSpPr txBox="1"/>
            <p:nvPr/>
          </p:nvSpPr>
          <p:spPr>
            <a:xfrm>
              <a:off x="3363406" y="1515993"/>
              <a:ext cx="16005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C0C0C"/>
                </a:buClr>
                <a:buSzPts val="1400"/>
                <a:buFont typeface="Microsoft Yahei"/>
                <a:buNone/>
              </a:pPr>
              <a:r>
                <a:rPr b="1" lang="zh-TW">
                  <a:solidFill>
                    <a:srgbClr val="0C0C0C"/>
                  </a:solidFill>
                  <a:latin typeface="Microsoft Yahei"/>
                  <a:ea typeface="Microsoft Yahei"/>
                  <a:cs typeface="Microsoft Yahei"/>
                  <a:sym typeface="Microsoft Yahei"/>
                </a:rPr>
                <a:t>lnCeDB</a:t>
              </a:r>
              <a:endParaRPr sz="1100"/>
            </a:p>
          </p:txBody>
        </p:sp>
        <p:sp>
          <p:nvSpPr>
            <p:cNvPr id="545" name="Google Shape;545;p46"/>
            <p:cNvSpPr txBox="1"/>
            <p:nvPr/>
          </p:nvSpPr>
          <p:spPr>
            <a:xfrm>
              <a:off x="4699258" y="3593427"/>
              <a:ext cx="16005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C0C0C"/>
                </a:buClr>
                <a:buSzPts val="1400"/>
                <a:buFont typeface="Microsoft Yahei"/>
                <a:buNone/>
              </a:pPr>
              <a:r>
                <a:rPr b="1" lang="zh-TW">
                  <a:solidFill>
                    <a:srgbClr val="0C0C0C"/>
                  </a:solidFill>
                  <a:latin typeface="Microsoft Yahei"/>
                  <a:ea typeface="Microsoft Yahei"/>
                  <a:cs typeface="Microsoft Yahei"/>
                  <a:sym typeface="Microsoft Yahei"/>
                </a:rPr>
                <a:t>starBase v2.0</a:t>
              </a:r>
              <a:endParaRPr sz="1100"/>
            </a:p>
          </p:txBody>
        </p:sp>
        <p:sp>
          <p:nvSpPr>
            <p:cNvPr id="546" name="Google Shape;546;p46"/>
            <p:cNvSpPr txBox="1"/>
            <p:nvPr/>
          </p:nvSpPr>
          <p:spPr>
            <a:xfrm>
              <a:off x="5256325" y="1516050"/>
              <a:ext cx="19149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C0C0C"/>
                </a:buClr>
                <a:buSzPts val="1400"/>
                <a:buFont typeface="Microsoft Yahei"/>
                <a:buNone/>
              </a:pPr>
              <a:r>
                <a:rPr b="1" lang="zh-TW">
                  <a:solidFill>
                    <a:srgbClr val="0C0C0C"/>
                  </a:solidFill>
                  <a:latin typeface="Microsoft Yahei"/>
                  <a:ea typeface="Microsoft Yahei"/>
                  <a:cs typeface="Microsoft Yahei"/>
                  <a:sym typeface="Microsoft Yahei"/>
                </a:rPr>
                <a:t>DIANA-LncBase v3</a:t>
              </a:r>
              <a:endParaRPr sz="1100"/>
            </a:p>
          </p:txBody>
        </p:sp>
        <p:sp>
          <p:nvSpPr>
            <p:cNvPr id="547" name="Google Shape;547;p46"/>
            <p:cNvSpPr txBox="1"/>
            <p:nvPr/>
          </p:nvSpPr>
          <p:spPr>
            <a:xfrm>
              <a:off x="2459758" y="3589514"/>
              <a:ext cx="16005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C0C0C"/>
                </a:buClr>
                <a:buSzPts val="1400"/>
                <a:buFont typeface="Microsoft Yahei"/>
                <a:buNone/>
              </a:pPr>
              <a:r>
                <a:rPr b="1" lang="zh-TW">
                  <a:solidFill>
                    <a:srgbClr val="0C0C0C"/>
                  </a:solidFill>
                  <a:latin typeface="Microsoft Yahei"/>
                  <a:ea typeface="Microsoft Yahei"/>
                  <a:cs typeface="Microsoft Yahei"/>
                  <a:sym typeface="Microsoft Yahei"/>
                </a:rPr>
                <a:t>LncTarD</a:t>
              </a:r>
              <a:endParaRPr sz="1100"/>
            </a:p>
          </p:txBody>
        </p:sp>
      </p:grpSp>
      <p:sp>
        <p:nvSpPr>
          <p:cNvPr id="548" name="Google Shape;548;p46"/>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zh-TW" sz="1800">
                <a:solidFill>
                  <a:srgbClr val="262626"/>
                </a:solidFill>
              </a:rPr>
              <a:t>       Database</a:t>
            </a:r>
            <a:endParaRPr b="1" sz="1800"/>
          </a:p>
        </p:txBody>
      </p:sp>
      <p:sp>
        <p:nvSpPr>
          <p:cNvPr id="549" name="Google Shape;549;p46"/>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sp>
        <p:nvSpPr>
          <p:cNvPr id="550" name="Google Shape;550;p46"/>
          <p:cNvSpPr txBox="1"/>
          <p:nvPr/>
        </p:nvSpPr>
        <p:spPr>
          <a:xfrm>
            <a:off x="5983250" y="2253400"/>
            <a:ext cx="2442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zh-TW" sz="1200">
                <a:solidFill>
                  <a:srgbClr val="134F5C"/>
                </a:solidFill>
                <a:highlight>
                  <a:srgbClr val="FFFFFF"/>
                </a:highlight>
              </a:rPr>
              <a:t>Pro: Valuable resources for studying lncRNA functions</a:t>
            </a:r>
            <a:endParaRPr b="1" sz="1200">
              <a:solidFill>
                <a:srgbClr val="134F5C"/>
              </a:solidFill>
            </a:endParaRPr>
          </a:p>
        </p:txBody>
      </p:sp>
      <p:sp>
        <p:nvSpPr>
          <p:cNvPr id="551" name="Google Shape;551;p46"/>
          <p:cNvSpPr txBox="1"/>
          <p:nvPr/>
        </p:nvSpPr>
        <p:spPr>
          <a:xfrm>
            <a:off x="5409075" y="3327975"/>
            <a:ext cx="31773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zh-TW" sz="1200">
                <a:solidFill>
                  <a:srgbClr val="980000"/>
                </a:solidFill>
                <a:highlight>
                  <a:srgbClr val="FFFFFF"/>
                </a:highlight>
              </a:rPr>
              <a:t>Con: </a:t>
            </a:r>
            <a:r>
              <a:rPr b="1" lang="zh-TW" sz="1200">
                <a:solidFill>
                  <a:srgbClr val="980000"/>
                </a:solidFill>
                <a:highlight>
                  <a:srgbClr val="FFFFFF"/>
                </a:highlight>
              </a:rPr>
              <a:t>a very limited collection of experimentally supported ceRNAs</a:t>
            </a:r>
            <a:endParaRPr b="1" sz="1200">
              <a:solidFill>
                <a:srgbClr val="980000"/>
              </a:solidFill>
            </a:endParaRPr>
          </a:p>
        </p:txBody>
      </p:sp>
      <p:grpSp>
        <p:nvGrpSpPr>
          <p:cNvPr id="552" name="Google Shape;552;p46"/>
          <p:cNvGrpSpPr/>
          <p:nvPr/>
        </p:nvGrpSpPr>
        <p:grpSpPr>
          <a:xfrm>
            <a:off x="2023745" y="3465112"/>
            <a:ext cx="3381064" cy="1379799"/>
            <a:chOff x="2099945" y="3617512"/>
            <a:chExt cx="3381064" cy="1379799"/>
          </a:xfrm>
        </p:grpSpPr>
        <p:grpSp>
          <p:nvGrpSpPr>
            <p:cNvPr id="553" name="Google Shape;553;p46"/>
            <p:cNvGrpSpPr/>
            <p:nvPr/>
          </p:nvGrpSpPr>
          <p:grpSpPr>
            <a:xfrm>
              <a:off x="2288388" y="3859840"/>
              <a:ext cx="1412057" cy="1055414"/>
              <a:chOff x="4705450" y="2382686"/>
              <a:chExt cx="1882742" cy="1407219"/>
            </a:xfrm>
          </p:grpSpPr>
          <p:sp>
            <p:nvSpPr>
              <p:cNvPr id="554" name="Google Shape;554;p46"/>
              <p:cNvSpPr/>
              <p:nvPr/>
            </p:nvSpPr>
            <p:spPr>
              <a:xfrm>
                <a:off x="4916241" y="2519327"/>
                <a:ext cx="1270578" cy="1270578"/>
              </a:xfrm>
              <a:custGeom>
                <a:rect b="b" l="l" r="r" t="t"/>
                <a:pathLst>
                  <a:path extrusionOk="0" h="19331" w="19331">
                    <a:moveTo>
                      <a:pt x="424" y="12487"/>
                    </a:moveTo>
                    <a:cubicBezTo>
                      <a:pt x="1982" y="17591"/>
                      <a:pt x="7383" y="20465"/>
                      <a:pt x="12487" y="18906"/>
                    </a:cubicBezTo>
                    <a:cubicBezTo>
                      <a:pt x="17591" y="17348"/>
                      <a:pt x="20465" y="11947"/>
                      <a:pt x="18907" y="6843"/>
                    </a:cubicBezTo>
                    <a:cubicBezTo>
                      <a:pt x="17348" y="1739"/>
                      <a:pt x="11947" y="-1135"/>
                      <a:pt x="6843" y="423"/>
                    </a:cubicBezTo>
                    <a:cubicBezTo>
                      <a:pt x="1739" y="1982"/>
                      <a:pt x="-1135" y="7383"/>
                      <a:pt x="424" y="12487"/>
                    </a:cubicBezTo>
                    <a:close/>
                  </a:path>
                </a:pathLst>
              </a:custGeom>
              <a:solidFill>
                <a:schemeClr val="lt1"/>
              </a:solidFill>
              <a:ln cap="flat" cmpd="sng" w="57150">
                <a:solidFill>
                  <a:srgbClr val="F69F64"/>
                </a:solidFill>
                <a:prstDash val="solid"/>
                <a:miter lim="4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4200">
                  <a:solidFill>
                    <a:schemeClr val="dk1"/>
                  </a:solidFill>
                  <a:latin typeface="Microsoft Yahei"/>
                  <a:ea typeface="Microsoft Yahei"/>
                  <a:cs typeface="Microsoft Yahei"/>
                  <a:sym typeface="Microsoft Yahei"/>
                </a:endParaRPr>
              </a:p>
            </p:txBody>
          </p:sp>
          <p:sp>
            <p:nvSpPr>
              <p:cNvPr id="555" name="Google Shape;555;p46"/>
              <p:cNvSpPr/>
              <p:nvPr/>
            </p:nvSpPr>
            <p:spPr>
              <a:xfrm rot="3698462">
                <a:off x="5729988" y="2729424"/>
                <a:ext cx="975860" cy="314799"/>
              </a:xfrm>
              <a:custGeom>
                <a:rect b="b" l="l" r="r" t="t"/>
                <a:pathLst>
                  <a:path extrusionOk="0" h="314795" w="975848">
                    <a:moveTo>
                      <a:pt x="0" y="149385"/>
                    </a:moveTo>
                    <a:cubicBezTo>
                      <a:pt x="257462" y="-57104"/>
                      <a:pt x="619926" y="-45243"/>
                      <a:pt x="864937" y="158450"/>
                    </a:cubicBezTo>
                    <a:lnTo>
                      <a:pt x="924973" y="219597"/>
                    </a:lnTo>
                    <a:lnTo>
                      <a:pt x="975848" y="178794"/>
                    </a:lnTo>
                    <a:cubicBezTo>
                      <a:pt x="975848" y="178794"/>
                      <a:pt x="974187" y="314795"/>
                      <a:pt x="974187" y="314795"/>
                    </a:cubicBezTo>
                    <a:lnTo>
                      <a:pt x="843952" y="284579"/>
                    </a:lnTo>
                    <a:lnTo>
                      <a:pt x="888821" y="248593"/>
                    </a:lnTo>
                    <a:lnTo>
                      <a:pt x="834288" y="192905"/>
                    </a:lnTo>
                    <a:cubicBezTo>
                      <a:pt x="604181" y="862"/>
                      <a:pt x="269004" y="-6881"/>
                      <a:pt x="29041" y="185585"/>
                    </a:cubicBezTo>
                    <a:close/>
                  </a:path>
                </a:pathLst>
              </a:custGeom>
              <a:solidFill>
                <a:srgbClr val="F69F64"/>
              </a:solidFill>
              <a:ln>
                <a:noFill/>
              </a:ln>
            </p:spPr>
            <p:txBody>
              <a:bodyPr anchorCtr="0" anchor="ctr" bIns="34275" lIns="68575" spcFirstLastPara="1" rIns="68575" wrap="square" tIns="34275">
                <a:noAutofit/>
              </a:bodyPr>
              <a:lstStyle/>
              <a:p>
                <a:pPr indent="0" lvl="0" marL="0" marR="0" rtl="0" algn="ctr">
                  <a:lnSpc>
                    <a:spcPct val="80000"/>
                  </a:lnSpc>
                  <a:spcBef>
                    <a:spcPts val="0"/>
                  </a:spcBef>
                  <a:spcAft>
                    <a:spcPts val="0"/>
                  </a:spcAft>
                  <a:buNone/>
                </a:pPr>
                <a:r>
                  <a:t/>
                </a:r>
                <a:endParaRPr sz="2300">
                  <a:solidFill>
                    <a:schemeClr val="dk1"/>
                  </a:solidFill>
                  <a:latin typeface="Microsoft Yahei"/>
                  <a:ea typeface="Microsoft Yahei"/>
                  <a:cs typeface="Microsoft Yahei"/>
                  <a:sym typeface="Microsoft Yahei"/>
                </a:endParaRPr>
              </a:p>
            </p:txBody>
          </p:sp>
          <p:sp>
            <p:nvSpPr>
              <p:cNvPr id="556" name="Google Shape;556;p46"/>
              <p:cNvSpPr/>
              <p:nvPr/>
            </p:nvSpPr>
            <p:spPr>
              <a:xfrm>
                <a:off x="4705450" y="2609632"/>
                <a:ext cx="212388" cy="212399"/>
              </a:xfrm>
              <a:custGeom>
                <a:rect b="b" l="l" r="r" t="t"/>
                <a:pathLst>
                  <a:path extrusionOk="0" h="19331" w="19330">
                    <a:moveTo>
                      <a:pt x="424" y="12487"/>
                    </a:moveTo>
                    <a:cubicBezTo>
                      <a:pt x="1982" y="17591"/>
                      <a:pt x="7383" y="20465"/>
                      <a:pt x="12487" y="18907"/>
                    </a:cubicBezTo>
                    <a:cubicBezTo>
                      <a:pt x="17591" y="17348"/>
                      <a:pt x="20465" y="11947"/>
                      <a:pt x="18906" y="6843"/>
                    </a:cubicBezTo>
                    <a:cubicBezTo>
                      <a:pt x="17348" y="1739"/>
                      <a:pt x="11947" y="-1135"/>
                      <a:pt x="6843" y="424"/>
                    </a:cubicBezTo>
                    <a:cubicBezTo>
                      <a:pt x="1739" y="1982"/>
                      <a:pt x="-1135" y="7383"/>
                      <a:pt x="424" y="12487"/>
                    </a:cubicBezTo>
                    <a:close/>
                  </a:path>
                </a:pathLst>
              </a:custGeom>
              <a:gradFill>
                <a:gsLst>
                  <a:gs pos="0">
                    <a:srgbClr val="F69F64"/>
                  </a:gs>
                  <a:gs pos="5000">
                    <a:srgbClr val="F69F64"/>
                  </a:gs>
                  <a:gs pos="79000">
                    <a:srgbClr val="F9BB91"/>
                  </a:gs>
                  <a:gs pos="100000">
                    <a:srgbClr val="FFCCCC"/>
                  </a:gs>
                </a:gsLst>
                <a:lin ang="5400012" scaled="0"/>
              </a:gradFill>
              <a:ln>
                <a:noFill/>
              </a:ln>
            </p:spPr>
            <p:txBody>
              <a:bodyPr anchorCtr="0" anchor="ctr" bIns="34275" lIns="68575" spcFirstLastPara="1" rIns="68575" wrap="square" tIns="34275">
                <a:noAutofit/>
              </a:bodyPr>
              <a:lstStyle/>
              <a:p>
                <a:pPr indent="0" lvl="0" marL="0" marR="0" rtl="0" algn="ctr">
                  <a:lnSpc>
                    <a:spcPct val="80000"/>
                  </a:lnSpc>
                  <a:spcBef>
                    <a:spcPts val="0"/>
                  </a:spcBef>
                  <a:spcAft>
                    <a:spcPts val="0"/>
                  </a:spcAft>
                  <a:buNone/>
                </a:pPr>
                <a:r>
                  <a:t/>
                </a:r>
                <a:endParaRPr sz="1100">
                  <a:solidFill>
                    <a:schemeClr val="dk1"/>
                  </a:solidFill>
                  <a:latin typeface="Microsoft Yahei"/>
                  <a:ea typeface="Microsoft Yahei"/>
                  <a:cs typeface="Microsoft Yahei"/>
                  <a:sym typeface="Microsoft Yahei"/>
                </a:endParaRPr>
              </a:p>
            </p:txBody>
          </p:sp>
          <p:sp>
            <p:nvSpPr>
              <p:cNvPr id="557" name="Google Shape;557;p46"/>
              <p:cNvSpPr/>
              <p:nvPr/>
            </p:nvSpPr>
            <p:spPr>
              <a:xfrm>
                <a:off x="5226568" y="2830096"/>
                <a:ext cx="649938" cy="649034"/>
              </a:xfrm>
              <a:custGeom>
                <a:rect b="b" l="l" r="r" t="t"/>
                <a:pathLst>
                  <a:path extrusionOk="0" h="6126" w="6126">
                    <a:moveTo>
                      <a:pt x="3063" y="0"/>
                    </a:moveTo>
                    <a:cubicBezTo>
                      <a:pt x="1374" y="0"/>
                      <a:pt x="0" y="1374"/>
                      <a:pt x="0" y="3063"/>
                    </a:cubicBezTo>
                    <a:cubicBezTo>
                      <a:pt x="0" y="4752"/>
                      <a:pt x="1374" y="6126"/>
                      <a:pt x="3063" y="6126"/>
                    </a:cubicBezTo>
                    <a:cubicBezTo>
                      <a:pt x="4752" y="6126"/>
                      <a:pt x="6126" y="4752"/>
                      <a:pt x="6126" y="3063"/>
                    </a:cubicBezTo>
                    <a:cubicBezTo>
                      <a:pt x="6126" y="1374"/>
                      <a:pt x="4752" y="0"/>
                      <a:pt x="3063" y="0"/>
                    </a:cubicBezTo>
                    <a:close/>
                    <a:moveTo>
                      <a:pt x="3063" y="5753"/>
                    </a:moveTo>
                    <a:cubicBezTo>
                      <a:pt x="1580" y="5753"/>
                      <a:pt x="374" y="4546"/>
                      <a:pt x="374" y="3063"/>
                    </a:cubicBezTo>
                    <a:cubicBezTo>
                      <a:pt x="374" y="1580"/>
                      <a:pt x="1580" y="374"/>
                      <a:pt x="3063" y="374"/>
                    </a:cubicBezTo>
                    <a:cubicBezTo>
                      <a:pt x="4546" y="374"/>
                      <a:pt x="5753" y="1580"/>
                      <a:pt x="5753" y="3063"/>
                    </a:cubicBezTo>
                    <a:cubicBezTo>
                      <a:pt x="5753" y="4546"/>
                      <a:pt x="4546" y="5753"/>
                      <a:pt x="3063" y="5753"/>
                    </a:cubicBezTo>
                    <a:close/>
                    <a:moveTo>
                      <a:pt x="2280" y="4969"/>
                    </a:moveTo>
                    <a:lnTo>
                      <a:pt x="2421" y="5020"/>
                    </a:lnTo>
                    <a:lnTo>
                      <a:pt x="2240" y="5519"/>
                    </a:lnTo>
                    <a:lnTo>
                      <a:pt x="2100" y="5468"/>
                    </a:lnTo>
                    <a:lnTo>
                      <a:pt x="2280" y="4969"/>
                    </a:lnTo>
                    <a:close/>
                    <a:moveTo>
                      <a:pt x="1670" y="4576"/>
                    </a:moveTo>
                    <a:lnTo>
                      <a:pt x="1785" y="4672"/>
                    </a:lnTo>
                    <a:lnTo>
                      <a:pt x="1444" y="5079"/>
                    </a:lnTo>
                    <a:lnTo>
                      <a:pt x="1330" y="4983"/>
                    </a:lnTo>
                    <a:lnTo>
                      <a:pt x="1670" y="4576"/>
                    </a:lnTo>
                    <a:close/>
                    <a:moveTo>
                      <a:pt x="1231" y="3999"/>
                    </a:moveTo>
                    <a:lnTo>
                      <a:pt x="1306" y="4128"/>
                    </a:lnTo>
                    <a:lnTo>
                      <a:pt x="847" y="4394"/>
                    </a:lnTo>
                    <a:lnTo>
                      <a:pt x="772" y="4265"/>
                    </a:lnTo>
                    <a:lnTo>
                      <a:pt x="1231" y="3999"/>
                    </a:lnTo>
                    <a:close/>
                    <a:moveTo>
                      <a:pt x="1042" y="3454"/>
                    </a:moveTo>
                    <a:lnTo>
                      <a:pt x="519" y="3546"/>
                    </a:lnTo>
                    <a:lnTo>
                      <a:pt x="493" y="3399"/>
                    </a:lnTo>
                    <a:lnTo>
                      <a:pt x="1016" y="3307"/>
                    </a:lnTo>
                    <a:lnTo>
                      <a:pt x="1042" y="3454"/>
                    </a:lnTo>
                    <a:close/>
                    <a:moveTo>
                      <a:pt x="1024" y="2729"/>
                    </a:moveTo>
                    <a:lnTo>
                      <a:pt x="502" y="2637"/>
                    </a:lnTo>
                    <a:lnTo>
                      <a:pt x="528" y="2490"/>
                    </a:lnTo>
                    <a:lnTo>
                      <a:pt x="1050" y="2582"/>
                    </a:lnTo>
                    <a:lnTo>
                      <a:pt x="1024" y="2729"/>
                    </a:lnTo>
                    <a:close/>
                    <a:moveTo>
                      <a:pt x="1256" y="2042"/>
                    </a:moveTo>
                    <a:lnTo>
                      <a:pt x="796" y="1777"/>
                    </a:lnTo>
                    <a:lnTo>
                      <a:pt x="871" y="1648"/>
                    </a:lnTo>
                    <a:lnTo>
                      <a:pt x="1330" y="1913"/>
                    </a:lnTo>
                    <a:lnTo>
                      <a:pt x="1256" y="2042"/>
                    </a:lnTo>
                    <a:close/>
                    <a:moveTo>
                      <a:pt x="1482" y="974"/>
                    </a:moveTo>
                    <a:lnTo>
                      <a:pt x="1823" y="1380"/>
                    </a:lnTo>
                    <a:lnTo>
                      <a:pt x="1708" y="1476"/>
                    </a:lnTo>
                    <a:lnTo>
                      <a:pt x="1367" y="1070"/>
                    </a:lnTo>
                    <a:lnTo>
                      <a:pt x="1482" y="974"/>
                    </a:lnTo>
                    <a:close/>
                    <a:moveTo>
                      <a:pt x="2286" y="549"/>
                    </a:moveTo>
                    <a:lnTo>
                      <a:pt x="2467" y="1048"/>
                    </a:lnTo>
                    <a:lnTo>
                      <a:pt x="2327" y="1099"/>
                    </a:lnTo>
                    <a:lnTo>
                      <a:pt x="2146" y="600"/>
                    </a:lnTo>
                    <a:lnTo>
                      <a:pt x="2286" y="549"/>
                    </a:lnTo>
                    <a:close/>
                    <a:moveTo>
                      <a:pt x="3187" y="956"/>
                    </a:moveTo>
                    <a:lnTo>
                      <a:pt x="3038" y="956"/>
                    </a:lnTo>
                    <a:lnTo>
                      <a:pt x="3038" y="425"/>
                    </a:lnTo>
                    <a:lnTo>
                      <a:pt x="3187" y="425"/>
                    </a:lnTo>
                    <a:lnTo>
                      <a:pt x="3187" y="956"/>
                    </a:lnTo>
                    <a:close/>
                    <a:moveTo>
                      <a:pt x="3936" y="566"/>
                    </a:moveTo>
                    <a:lnTo>
                      <a:pt x="4076" y="617"/>
                    </a:lnTo>
                    <a:lnTo>
                      <a:pt x="3895" y="1116"/>
                    </a:lnTo>
                    <a:lnTo>
                      <a:pt x="3754" y="1065"/>
                    </a:lnTo>
                    <a:lnTo>
                      <a:pt x="3936" y="566"/>
                    </a:lnTo>
                    <a:close/>
                    <a:moveTo>
                      <a:pt x="4505" y="1507"/>
                    </a:moveTo>
                    <a:lnTo>
                      <a:pt x="4390" y="1411"/>
                    </a:lnTo>
                    <a:lnTo>
                      <a:pt x="4731" y="1005"/>
                    </a:lnTo>
                    <a:lnTo>
                      <a:pt x="4846" y="1101"/>
                    </a:lnTo>
                    <a:lnTo>
                      <a:pt x="4505" y="1507"/>
                    </a:lnTo>
                    <a:close/>
                    <a:moveTo>
                      <a:pt x="4944" y="2085"/>
                    </a:moveTo>
                    <a:lnTo>
                      <a:pt x="4869" y="1956"/>
                    </a:lnTo>
                    <a:lnTo>
                      <a:pt x="5329" y="1690"/>
                    </a:lnTo>
                    <a:lnTo>
                      <a:pt x="5404" y="1820"/>
                    </a:lnTo>
                    <a:lnTo>
                      <a:pt x="4944" y="2085"/>
                    </a:lnTo>
                    <a:close/>
                    <a:moveTo>
                      <a:pt x="5134" y="2631"/>
                    </a:moveTo>
                    <a:lnTo>
                      <a:pt x="5656" y="2539"/>
                    </a:lnTo>
                    <a:lnTo>
                      <a:pt x="5682" y="2686"/>
                    </a:lnTo>
                    <a:lnTo>
                      <a:pt x="5160" y="2778"/>
                    </a:lnTo>
                    <a:lnTo>
                      <a:pt x="5134" y="2631"/>
                    </a:lnTo>
                    <a:close/>
                    <a:moveTo>
                      <a:pt x="5151" y="3355"/>
                    </a:moveTo>
                    <a:lnTo>
                      <a:pt x="5674" y="3447"/>
                    </a:lnTo>
                    <a:lnTo>
                      <a:pt x="5648" y="3594"/>
                    </a:lnTo>
                    <a:lnTo>
                      <a:pt x="5125" y="3502"/>
                    </a:lnTo>
                    <a:lnTo>
                      <a:pt x="5151" y="3355"/>
                    </a:lnTo>
                    <a:close/>
                    <a:moveTo>
                      <a:pt x="4920" y="4042"/>
                    </a:moveTo>
                    <a:lnTo>
                      <a:pt x="5379" y="4307"/>
                    </a:lnTo>
                    <a:lnTo>
                      <a:pt x="5305" y="4437"/>
                    </a:lnTo>
                    <a:lnTo>
                      <a:pt x="4845" y="4171"/>
                    </a:lnTo>
                    <a:lnTo>
                      <a:pt x="4920" y="4042"/>
                    </a:lnTo>
                    <a:close/>
                    <a:moveTo>
                      <a:pt x="4467" y="4608"/>
                    </a:moveTo>
                    <a:lnTo>
                      <a:pt x="4808" y="5015"/>
                    </a:lnTo>
                    <a:lnTo>
                      <a:pt x="4694" y="5111"/>
                    </a:lnTo>
                    <a:lnTo>
                      <a:pt x="4353" y="4704"/>
                    </a:lnTo>
                    <a:lnTo>
                      <a:pt x="4467" y="4608"/>
                    </a:lnTo>
                    <a:close/>
                    <a:moveTo>
                      <a:pt x="3849" y="4985"/>
                    </a:moveTo>
                    <a:lnTo>
                      <a:pt x="4030" y="5484"/>
                    </a:lnTo>
                    <a:lnTo>
                      <a:pt x="3890" y="5535"/>
                    </a:lnTo>
                    <a:lnTo>
                      <a:pt x="3708" y="5036"/>
                    </a:lnTo>
                    <a:lnTo>
                      <a:pt x="3849" y="4985"/>
                    </a:lnTo>
                    <a:close/>
                    <a:moveTo>
                      <a:pt x="2988" y="5129"/>
                    </a:moveTo>
                    <a:lnTo>
                      <a:pt x="3138" y="5129"/>
                    </a:lnTo>
                    <a:lnTo>
                      <a:pt x="3138" y="5659"/>
                    </a:lnTo>
                    <a:lnTo>
                      <a:pt x="2988" y="5659"/>
                    </a:lnTo>
                    <a:lnTo>
                      <a:pt x="2988" y="5129"/>
                    </a:lnTo>
                    <a:close/>
                    <a:moveTo>
                      <a:pt x="3401" y="3063"/>
                    </a:moveTo>
                    <a:cubicBezTo>
                      <a:pt x="3401" y="3189"/>
                      <a:pt x="3332" y="3297"/>
                      <a:pt x="3231" y="3355"/>
                    </a:cubicBezTo>
                    <a:lnTo>
                      <a:pt x="3231" y="3797"/>
                    </a:lnTo>
                    <a:lnTo>
                      <a:pt x="3038" y="4166"/>
                    </a:lnTo>
                    <a:lnTo>
                      <a:pt x="2845" y="3797"/>
                    </a:lnTo>
                    <a:lnTo>
                      <a:pt x="2845" y="3319"/>
                    </a:lnTo>
                    <a:cubicBezTo>
                      <a:pt x="2772" y="3257"/>
                      <a:pt x="2725" y="3166"/>
                      <a:pt x="2725" y="3063"/>
                    </a:cubicBezTo>
                    <a:cubicBezTo>
                      <a:pt x="2725" y="2950"/>
                      <a:pt x="2782" y="2850"/>
                      <a:pt x="2867" y="2789"/>
                    </a:cubicBezTo>
                    <a:lnTo>
                      <a:pt x="2867" y="1883"/>
                    </a:lnTo>
                    <a:lnTo>
                      <a:pt x="3060" y="1514"/>
                    </a:lnTo>
                    <a:lnTo>
                      <a:pt x="3253" y="1883"/>
                    </a:lnTo>
                    <a:lnTo>
                      <a:pt x="3253" y="2784"/>
                    </a:lnTo>
                    <a:cubicBezTo>
                      <a:pt x="3342" y="2844"/>
                      <a:pt x="3401" y="2947"/>
                      <a:pt x="3401" y="3063"/>
                    </a:cubicBezTo>
                    <a:close/>
                  </a:path>
                </a:pathLst>
              </a:custGeom>
              <a:solidFill>
                <a:srgbClr val="F69F6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Microsoft Yahei"/>
                  <a:ea typeface="Microsoft Yahei"/>
                  <a:cs typeface="Microsoft Yahei"/>
                  <a:sym typeface="Microsoft Yahei"/>
                </a:endParaRPr>
              </a:p>
            </p:txBody>
          </p:sp>
        </p:grpSp>
        <p:grpSp>
          <p:nvGrpSpPr>
            <p:cNvPr id="558" name="Google Shape;558;p46"/>
            <p:cNvGrpSpPr/>
            <p:nvPr/>
          </p:nvGrpSpPr>
          <p:grpSpPr>
            <a:xfrm>
              <a:off x="3749504" y="3930189"/>
              <a:ext cx="1507166" cy="1067122"/>
              <a:chOff x="5695439" y="3463652"/>
              <a:chExt cx="2009554" cy="1422829"/>
            </a:xfrm>
          </p:grpSpPr>
          <p:sp>
            <p:nvSpPr>
              <p:cNvPr id="559" name="Google Shape;559;p46"/>
              <p:cNvSpPr/>
              <p:nvPr/>
            </p:nvSpPr>
            <p:spPr>
              <a:xfrm>
                <a:off x="6118939" y="3463652"/>
                <a:ext cx="1270578" cy="1270578"/>
              </a:xfrm>
              <a:custGeom>
                <a:rect b="b" l="l" r="r" t="t"/>
                <a:pathLst>
                  <a:path extrusionOk="0" h="19331" w="19331">
                    <a:moveTo>
                      <a:pt x="423" y="12487"/>
                    </a:moveTo>
                    <a:cubicBezTo>
                      <a:pt x="1982" y="17591"/>
                      <a:pt x="7383" y="20465"/>
                      <a:pt x="12487" y="18906"/>
                    </a:cubicBezTo>
                    <a:cubicBezTo>
                      <a:pt x="17591" y="17348"/>
                      <a:pt x="20465" y="11947"/>
                      <a:pt x="18906" y="6843"/>
                    </a:cubicBezTo>
                    <a:cubicBezTo>
                      <a:pt x="17348" y="1739"/>
                      <a:pt x="11947" y="-1135"/>
                      <a:pt x="6843" y="424"/>
                    </a:cubicBezTo>
                    <a:cubicBezTo>
                      <a:pt x="1739" y="1982"/>
                      <a:pt x="-1135" y="7383"/>
                      <a:pt x="423" y="12487"/>
                    </a:cubicBezTo>
                    <a:close/>
                  </a:path>
                </a:pathLst>
              </a:custGeom>
              <a:solidFill>
                <a:schemeClr val="lt1"/>
              </a:solidFill>
              <a:ln cap="flat" cmpd="sng" w="57150">
                <a:solidFill>
                  <a:srgbClr val="F69F64"/>
                </a:solidFill>
                <a:prstDash val="solid"/>
                <a:miter lim="4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4200">
                  <a:solidFill>
                    <a:schemeClr val="dk1"/>
                  </a:solidFill>
                  <a:latin typeface="Microsoft Yahei"/>
                  <a:ea typeface="Microsoft Yahei"/>
                  <a:cs typeface="Microsoft Yahei"/>
                  <a:sym typeface="Microsoft Yahei"/>
                </a:endParaRPr>
              </a:p>
            </p:txBody>
          </p:sp>
          <p:sp>
            <p:nvSpPr>
              <p:cNvPr id="560" name="Google Shape;560;p46"/>
              <p:cNvSpPr/>
              <p:nvPr/>
            </p:nvSpPr>
            <p:spPr>
              <a:xfrm rot="3698462">
                <a:off x="5556233" y="4222955"/>
                <a:ext cx="1019167" cy="291661"/>
              </a:xfrm>
              <a:custGeom>
                <a:rect b="b" l="l" r="r" t="t"/>
                <a:pathLst>
                  <a:path extrusionOk="0" h="291657" w="1019154">
                    <a:moveTo>
                      <a:pt x="0" y="28457"/>
                    </a:moveTo>
                    <a:lnTo>
                      <a:pt x="36653" y="0"/>
                    </a:lnTo>
                    <a:cubicBezTo>
                      <a:pt x="225228" y="242994"/>
                      <a:pt x="552992" y="313465"/>
                      <a:pt x="821482" y="180252"/>
                    </a:cubicBezTo>
                    <a:lnTo>
                      <a:pt x="923342" y="116253"/>
                    </a:lnTo>
                    <a:lnTo>
                      <a:pt x="885470" y="67450"/>
                    </a:lnTo>
                    <a:lnTo>
                      <a:pt x="1019154" y="68365"/>
                    </a:lnTo>
                    <a:cubicBezTo>
                      <a:pt x="1019154" y="68365"/>
                      <a:pt x="989125" y="201021"/>
                      <a:pt x="989125" y="201021"/>
                    </a:cubicBezTo>
                    <a:lnTo>
                      <a:pt x="951784" y="152904"/>
                    </a:lnTo>
                    <a:lnTo>
                      <a:pt x="843287" y="220891"/>
                    </a:lnTo>
                    <a:cubicBezTo>
                      <a:pt x="557611" y="361989"/>
                      <a:pt x="202314" y="289183"/>
                      <a:pt x="0" y="28457"/>
                    </a:cubicBezTo>
                    <a:close/>
                  </a:path>
                </a:pathLst>
              </a:custGeom>
              <a:solidFill>
                <a:srgbClr val="F69F64"/>
              </a:solidFill>
              <a:ln>
                <a:noFill/>
              </a:ln>
            </p:spPr>
            <p:txBody>
              <a:bodyPr anchorCtr="0" anchor="ctr" bIns="34275" lIns="68575" spcFirstLastPara="1" rIns="68575" wrap="square" tIns="34275">
                <a:noAutofit/>
              </a:bodyPr>
              <a:lstStyle/>
              <a:p>
                <a:pPr indent="0" lvl="0" marL="0" marR="0" rtl="0" algn="ctr">
                  <a:lnSpc>
                    <a:spcPct val="80000"/>
                  </a:lnSpc>
                  <a:spcBef>
                    <a:spcPts val="0"/>
                  </a:spcBef>
                  <a:spcAft>
                    <a:spcPts val="0"/>
                  </a:spcAft>
                  <a:buNone/>
                </a:pPr>
                <a:r>
                  <a:t/>
                </a:r>
                <a:endParaRPr sz="2000">
                  <a:solidFill>
                    <a:schemeClr val="dk1"/>
                  </a:solidFill>
                  <a:latin typeface="Microsoft Yahei"/>
                  <a:ea typeface="Microsoft Yahei"/>
                  <a:cs typeface="Microsoft Yahei"/>
                  <a:sym typeface="Microsoft Yahei"/>
                </a:endParaRPr>
              </a:p>
            </p:txBody>
          </p:sp>
          <p:sp>
            <p:nvSpPr>
              <p:cNvPr id="561" name="Google Shape;561;p46"/>
              <p:cNvSpPr/>
              <p:nvPr/>
            </p:nvSpPr>
            <p:spPr>
              <a:xfrm>
                <a:off x="7427704" y="3943343"/>
                <a:ext cx="277289" cy="277303"/>
              </a:xfrm>
              <a:custGeom>
                <a:rect b="b" l="l" r="r" t="t"/>
                <a:pathLst>
                  <a:path extrusionOk="0" h="19331" w="19330">
                    <a:moveTo>
                      <a:pt x="424" y="12487"/>
                    </a:moveTo>
                    <a:cubicBezTo>
                      <a:pt x="1982" y="17591"/>
                      <a:pt x="7383" y="20465"/>
                      <a:pt x="12487" y="18907"/>
                    </a:cubicBezTo>
                    <a:cubicBezTo>
                      <a:pt x="17591" y="17348"/>
                      <a:pt x="20465" y="11947"/>
                      <a:pt x="18906" y="6843"/>
                    </a:cubicBezTo>
                    <a:cubicBezTo>
                      <a:pt x="17348" y="1739"/>
                      <a:pt x="11947" y="-1135"/>
                      <a:pt x="6843" y="424"/>
                    </a:cubicBezTo>
                    <a:cubicBezTo>
                      <a:pt x="1739" y="1982"/>
                      <a:pt x="-1135" y="7383"/>
                      <a:pt x="424" y="12487"/>
                    </a:cubicBezTo>
                    <a:close/>
                  </a:path>
                </a:pathLst>
              </a:custGeom>
              <a:gradFill>
                <a:gsLst>
                  <a:gs pos="0">
                    <a:srgbClr val="F69F64"/>
                  </a:gs>
                  <a:gs pos="5000">
                    <a:srgbClr val="F69F64"/>
                  </a:gs>
                  <a:gs pos="79000">
                    <a:srgbClr val="F9BB91"/>
                  </a:gs>
                  <a:gs pos="100000">
                    <a:srgbClr val="FFCCCC"/>
                  </a:gs>
                </a:gsLst>
                <a:lin ang="5400012" scaled="0"/>
              </a:gradFill>
              <a:ln>
                <a:noFill/>
              </a:ln>
            </p:spPr>
            <p:txBody>
              <a:bodyPr anchorCtr="0" anchor="ctr" bIns="34275" lIns="68575" spcFirstLastPara="1" rIns="68575" wrap="square" tIns="34275">
                <a:noAutofit/>
              </a:bodyPr>
              <a:lstStyle/>
              <a:p>
                <a:pPr indent="0" lvl="0" marL="0" marR="0" rtl="0" algn="ctr">
                  <a:lnSpc>
                    <a:spcPct val="80000"/>
                  </a:lnSpc>
                  <a:spcBef>
                    <a:spcPts val="0"/>
                  </a:spcBef>
                  <a:spcAft>
                    <a:spcPts val="0"/>
                  </a:spcAft>
                  <a:buNone/>
                </a:pPr>
                <a:r>
                  <a:t/>
                </a:r>
                <a:endParaRPr sz="2000">
                  <a:solidFill>
                    <a:schemeClr val="dk1"/>
                  </a:solidFill>
                  <a:latin typeface="Microsoft Yahei"/>
                  <a:ea typeface="Microsoft Yahei"/>
                  <a:cs typeface="Microsoft Yahei"/>
                  <a:sym typeface="Microsoft Yahei"/>
                </a:endParaRPr>
              </a:p>
            </p:txBody>
          </p:sp>
          <p:sp>
            <p:nvSpPr>
              <p:cNvPr id="562" name="Google Shape;562;p46"/>
              <p:cNvSpPr/>
              <p:nvPr/>
            </p:nvSpPr>
            <p:spPr>
              <a:xfrm>
                <a:off x="6429265" y="3804053"/>
                <a:ext cx="650469" cy="590243"/>
              </a:xfrm>
              <a:custGeom>
                <a:rect b="b" l="l" r="r" t="t"/>
                <a:pathLst>
                  <a:path extrusionOk="0" h="551629" w="607915">
                    <a:moveTo>
                      <a:pt x="243058" y="416124"/>
                    </a:moveTo>
                    <a:cubicBezTo>
                      <a:pt x="251334" y="416124"/>
                      <a:pt x="258029" y="422695"/>
                      <a:pt x="258029" y="430839"/>
                    </a:cubicBezTo>
                    <a:cubicBezTo>
                      <a:pt x="258122" y="438984"/>
                      <a:pt x="251613" y="445647"/>
                      <a:pt x="243430" y="445740"/>
                    </a:cubicBezTo>
                    <a:cubicBezTo>
                      <a:pt x="237851" y="445832"/>
                      <a:pt x="233016" y="442871"/>
                      <a:pt x="230412" y="438428"/>
                    </a:cubicBezTo>
                    <a:cubicBezTo>
                      <a:pt x="229110" y="436392"/>
                      <a:pt x="228366" y="433894"/>
                      <a:pt x="228366" y="431210"/>
                    </a:cubicBezTo>
                    <a:cubicBezTo>
                      <a:pt x="228273" y="422880"/>
                      <a:pt x="234875" y="416217"/>
                      <a:pt x="243058" y="416124"/>
                    </a:cubicBezTo>
                    <a:close/>
                    <a:moveTo>
                      <a:pt x="551744" y="407129"/>
                    </a:moveTo>
                    <a:lnTo>
                      <a:pt x="531968" y="412505"/>
                    </a:lnTo>
                    <a:cubicBezTo>
                      <a:pt x="531968" y="424277"/>
                      <a:pt x="527511" y="436049"/>
                      <a:pt x="518598" y="445040"/>
                    </a:cubicBezTo>
                    <a:cubicBezTo>
                      <a:pt x="509778" y="453939"/>
                      <a:pt x="497987" y="458388"/>
                      <a:pt x="486381" y="458481"/>
                    </a:cubicBezTo>
                    <a:lnTo>
                      <a:pt x="481089" y="478688"/>
                    </a:lnTo>
                    <a:cubicBezTo>
                      <a:pt x="499751" y="480263"/>
                      <a:pt x="518784" y="473868"/>
                      <a:pt x="533082" y="459593"/>
                    </a:cubicBezTo>
                    <a:cubicBezTo>
                      <a:pt x="547380" y="445318"/>
                      <a:pt x="553694" y="425853"/>
                      <a:pt x="551744" y="407129"/>
                    </a:cubicBezTo>
                    <a:close/>
                    <a:moveTo>
                      <a:pt x="179372" y="401381"/>
                    </a:moveTo>
                    <a:cubicBezTo>
                      <a:pt x="183021" y="400362"/>
                      <a:pt x="187076" y="400733"/>
                      <a:pt x="190690" y="402770"/>
                    </a:cubicBezTo>
                    <a:cubicBezTo>
                      <a:pt x="197827" y="406752"/>
                      <a:pt x="200329" y="415735"/>
                      <a:pt x="196344" y="422865"/>
                    </a:cubicBezTo>
                    <a:cubicBezTo>
                      <a:pt x="192359" y="430089"/>
                      <a:pt x="183369" y="432496"/>
                      <a:pt x="176232" y="428607"/>
                    </a:cubicBezTo>
                    <a:cubicBezTo>
                      <a:pt x="173823" y="427218"/>
                      <a:pt x="171969" y="425366"/>
                      <a:pt x="170671" y="423143"/>
                    </a:cubicBezTo>
                    <a:cubicBezTo>
                      <a:pt x="168076" y="418698"/>
                      <a:pt x="167798" y="413142"/>
                      <a:pt x="170486" y="408326"/>
                    </a:cubicBezTo>
                    <a:cubicBezTo>
                      <a:pt x="172479" y="404807"/>
                      <a:pt x="175722" y="402399"/>
                      <a:pt x="179372" y="401381"/>
                    </a:cubicBezTo>
                    <a:close/>
                    <a:moveTo>
                      <a:pt x="306331" y="400103"/>
                    </a:moveTo>
                    <a:cubicBezTo>
                      <a:pt x="309990" y="401041"/>
                      <a:pt x="313266" y="403358"/>
                      <a:pt x="315310" y="406833"/>
                    </a:cubicBezTo>
                    <a:cubicBezTo>
                      <a:pt x="319585" y="413875"/>
                      <a:pt x="317169" y="423049"/>
                      <a:pt x="310106" y="427126"/>
                    </a:cubicBezTo>
                    <a:cubicBezTo>
                      <a:pt x="303043" y="431296"/>
                      <a:pt x="294029" y="428980"/>
                      <a:pt x="289847" y="421937"/>
                    </a:cubicBezTo>
                    <a:cubicBezTo>
                      <a:pt x="285572" y="414895"/>
                      <a:pt x="287988" y="405813"/>
                      <a:pt x="295051" y="401644"/>
                    </a:cubicBezTo>
                    <a:cubicBezTo>
                      <a:pt x="298629" y="399605"/>
                      <a:pt x="302672" y="399165"/>
                      <a:pt x="306331" y="400103"/>
                    </a:cubicBezTo>
                    <a:close/>
                    <a:moveTo>
                      <a:pt x="485847" y="390456"/>
                    </a:moveTo>
                    <a:cubicBezTo>
                      <a:pt x="480207" y="390467"/>
                      <a:pt x="474590" y="392622"/>
                      <a:pt x="470319" y="396933"/>
                    </a:cubicBezTo>
                    <a:cubicBezTo>
                      <a:pt x="461777" y="405646"/>
                      <a:pt x="461777" y="419550"/>
                      <a:pt x="470412" y="428077"/>
                    </a:cubicBezTo>
                    <a:cubicBezTo>
                      <a:pt x="479046" y="436791"/>
                      <a:pt x="493066" y="436791"/>
                      <a:pt x="501608" y="427985"/>
                    </a:cubicBezTo>
                    <a:cubicBezTo>
                      <a:pt x="510149" y="419364"/>
                      <a:pt x="510149" y="405368"/>
                      <a:pt x="501515" y="396840"/>
                    </a:cubicBezTo>
                    <a:cubicBezTo>
                      <a:pt x="497151" y="392576"/>
                      <a:pt x="491487" y="390444"/>
                      <a:pt x="485847" y="390456"/>
                    </a:cubicBezTo>
                    <a:close/>
                    <a:moveTo>
                      <a:pt x="432810" y="376726"/>
                    </a:moveTo>
                    <a:cubicBezTo>
                      <a:pt x="415169" y="402123"/>
                      <a:pt x="417769" y="437254"/>
                      <a:pt x="440609" y="459871"/>
                    </a:cubicBezTo>
                    <a:cubicBezTo>
                      <a:pt x="445622" y="465062"/>
                      <a:pt x="451564" y="469140"/>
                      <a:pt x="457785" y="472199"/>
                    </a:cubicBezTo>
                    <a:lnTo>
                      <a:pt x="463077" y="452548"/>
                    </a:lnTo>
                    <a:cubicBezTo>
                      <a:pt x="459642" y="450602"/>
                      <a:pt x="456392" y="448099"/>
                      <a:pt x="453607" y="445318"/>
                    </a:cubicBezTo>
                    <a:cubicBezTo>
                      <a:pt x="438473" y="430302"/>
                      <a:pt x="435966" y="407500"/>
                      <a:pt x="445994" y="389888"/>
                    </a:cubicBezTo>
                    <a:close/>
                    <a:moveTo>
                      <a:pt x="143052" y="358214"/>
                    </a:moveTo>
                    <a:cubicBezTo>
                      <a:pt x="146731" y="359153"/>
                      <a:pt x="150051" y="361497"/>
                      <a:pt x="152140" y="365023"/>
                    </a:cubicBezTo>
                    <a:cubicBezTo>
                      <a:pt x="156226" y="372075"/>
                      <a:pt x="153998" y="381169"/>
                      <a:pt x="146940" y="385345"/>
                    </a:cubicBezTo>
                    <a:cubicBezTo>
                      <a:pt x="139883" y="389521"/>
                      <a:pt x="130690" y="387201"/>
                      <a:pt x="126604" y="380149"/>
                    </a:cubicBezTo>
                    <a:cubicBezTo>
                      <a:pt x="122425" y="373003"/>
                      <a:pt x="124747" y="363909"/>
                      <a:pt x="131804" y="359826"/>
                    </a:cubicBezTo>
                    <a:cubicBezTo>
                      <a:pt x="135333" y="357738"/>
                      <a:pt x="139372" y="357274"/>
                      <a:pt x="143052" y="358214"/>
                    </a:cubicBezTo>
                    <a:close/>
                    <a:moveTo>
                      <a:pt x="341949" y="356317"/>
                    </a:moveTo>
                    <a:cubicBezTo>
                      <a:pt x="345611" y="355321"/>
                      <a:pt x="349657" y="355691"/>
                      <a:pt x="353191" y="357637"/>
                    </a:cubicBezTo>
                    <a:cubicBezTo>
                      <a:pt x="360260" y="361622"/>
                      <a:pt x="362771" y="370610"/>
                      <a:pt x="358772" y="377838"/>
                    </a:cubicBezTo>
                    <a:cubicBezTo>
                      <a:pt x="354866" y="384881"/>
                      <a:pt x="345751" y="387475"/>
                      <a:pt x="338589" y="383398"/>
                    </a:cubicBezTo>
                    <a:cubicBezTo>
                      <a:pt x="336078" y="382101"/>
                      <a:pt x="334218" y="380247"/>
                      <a:pt x="333102" y="378023"/>
                    </a:cubicBezTo>
                    <a:cubicBezTo>
                      <a:pt x="330497" y="373576"/>
                      <a:pt x="330311" y="368016"/>
                      <a:pt x="333008" y="363197"/>
                    </a:cubicBezTo>
                    <a:cubicBezTo>
                      <a:pt x="335008" y="359676"/>
                      <a:pt x="338287" y="357313"/>
                      <a:pt x="341949" y="356317"/>
                    </a:cubicBezTo>
                    <a:close/>
                    <a:moveTo>
                      <a:pt x="492439" y="348419"/>
                    </a:moveTo>
                    <a:cubicBezTo>
                      <a:pt x="477700" y="347156"/>
                      <a:pt x="462613" y="350864"/>
                      <a:pt x="449893" y="359485"/>
                    </a:cubicBezTo>
                    <a:lnTo>
                      <a:pt x="462984" y="372647"/>
                    </a:lnTo>
                    <a:cubicBezTo>
                      <a:pt x="480532" y="362636"/>
                      <a:pt x="503465" y="364953"/>
                      <a:pt x="518413" y="379877"/>
                    </a:cubicBezTo>
                    <a:cubicBezTo>
                      <a:pt x="521291" y="382751"/>
                      <a:pt x="523612" y="385809"/>
                      <a:pt x="525655" y="389146"/>
                    </a:cubicBezTo>
                    <a:lnTo>
                      <a:pt x="545059" y="383863"/>
                    </a:lnTo>
                    <a:cubicBezTo>
                      <a:pt x="542088" y="377838"/>
                      <a:pt x="538003" y="372276"/>
                      <a:pt x="532896" y="367178"/>
                    </a:cubicBezTo>
                    <a:cubicBezTo>
                      <a:pt x="521569" y="355916"/>
                      <a:pt x="507178" y="349682"/>
                      <a:pt x="492439" y="348419"/>
                    </a:cubicBezTo>
                    <a:close/>
                    <a:moveTo>
                      <a:pt x="122546" y="298280"/>
                    </a:moveTo>
                    <a:cubicBezTo>
                      <a:pt x="130710" y="298280"/>
                      <a:pt x="137389" y="304862"/>
                      <a:pt x="137574" y="313019"/>
                    </a:cubicBezTo>
                    <a:cubicBezTo>
                      <a:pt x="137667" y="321177"/>
                      <a:pt x="131081" y="327851"/>
                      <a:pt x="122917" y="327944"/>
                    </a:cubicBezTo>
                    <a:cubicBezTo>
                      <a:pt x="117351" y="328129"/>
                      <a:pt x="112527" y="325163"/>
                      <a:pt x="109929" y="320713"/>
                    </a:cubicBezTo>
                    <a:cubicBezTo>
                      <a:pt x="108723" y="318581"/>
                      <a:pt x="107981" y="316078"/>
                      <a:pt x="107981" y="313390"/>
                    </a:cubicBezTo>
                    <a:cubicBezTo>
                      <a:pt x="107888" y="305233"/>
                      <a:pt x="114382" y="298558"/>
                      <a:pt x="122546" y="298280"/>
                    </a:cubicBezTo>
                    <a:close/>
                    <a:moveTo>
                      <a:pt x="245832" y="296467"/>
                    </a:moveTo>
                    <a:cubicBezTo>
                      <a:pt x="237474" y="294243"/>
                      <a:pt x="228745" y="299341"/>
                      <a:pt x="226516" y="307870"/>
                    </a:cubicBezTo>
                    <a:cubicBezTo>
                      <a:pt x="224288" y="316306"/>
                      <a:pt x="229395" y="324927"/>
                      <a:pt x="237938" y="327152"/>
                    </a:cubicBezTo>
                    <a:cubicBezTo>
                      <a:pt x="246389" y="329377"/>
                      <a:pt x="255025" y="324278"/>
                      <a:pt x="257254" y="315750"/>
                    </a:cubicBezTo>
                    <a:cubicBezTo>
                      <a:pt x="259483" y="307221"/>
                      <a:pt x="254282" y="298600"/>
                      <a:pt x="245832" y="296467"/>
                    </a:cubicBezTo>
                    <a:close/>
                    <a:moveTo>
                      <a:pt x="361161" y="296093"/>
                    </a:moveTo>
                    <a:cubicBezTo>
                      <a:pt x="369424" y="296093"/>
                      <a:pt x="376108" y="302669"/>
                      <a:pt x="376108" y="310819"/>
                    </a:cubicBezTo>
                    <a:cubicBezTo>
                      <a:pt x="376108" y="318969"/>
                      <a:pt x="369517" y="325638"/>
                      <a:pt x="361347" y="325730"/>
                    </a:cubicBezTo>
                    <a:cubicBezTo>
                      <a:pt x="355963" y="325730"/>
                      <a:pt x="351135" y="322767"/>
                      <a:pt x="348536" y="318506"/>
                    </a:cubicBezTo>
                    <a:cubicBezTo>
                      <a:pt x="347143" y="316283"/>
                      <a:pt x="346400" y="313783"/>
                      <a:pt x="346400" y="311097"/>
                    </a:cubicBezTo>
                    <a:cubicBezTo>
                      <a:pt x="346400" y="302947"/>
                      <a:pt x="352992" y="296093"/>
                      <a:pt x="361161" y="296093"/>
                    </a:cubicBezTo>
                    <a:close/>
                    <a:moveTo>
                      <a:pt x="478582" y="292282"/>
                    </a:moveTo>
                    <a:lnTo>
                      <a:pt x="494459" y="292282"/>
                    </a:lnTo>
                    <a:cubicBezTo>
                      <a:pt x="500122" y="292282"/>
                      <a:pt x="504672" y="296824"/>
                      <a:pt x="504672" y="302571"/>
                    </a:cubicBezTo>
                    <a:lnTo>
                      <a:pt x="504672" y="317587"/>
                    </a:lnTo>
                    <a:cubicBezTo>
                      <a:pt x="517670" y="320090"/>
                      <a:pt x="530204" y="325188"/>
                      <a:pt x="541438" y="332789"/>
                    </a:cubicBezTo>
                    <a:lnTo>
                      <a:pt x="552208" y="322037"/>
                    </a:lnTo>
                    <a:cubicBezTo>
                      <a:pt x="556201" y="318144"/>
                      <a:pt x="562793" y="318144"/>
                      <a:pt x="566692" y="322037"/>
                    </a:cubicBezTo>
                    <a:lnTo>
                      <a:pt x="578019" y="333160"/>
                    </a:lnTo>
                    <a:cubicBezTo>
                      <a:pt x="581919" y="337146"/>
                      <a:pt x="581919" y="343727"/>
                      <a:pt x="578019" y="347620"/>
                    </a:cubicBezTo>
                    <a:lnTo>
                      <a:pt x="567063" y="358558"/>
                    </a:lnTo>
                    <a:cubicBezTo>
                      <a:pt x="574770" y="369774"/>
                      <a:pt x="579690" y="382287"/>
                      <a:pt x="582197" y="395079"/>
                    </a:cubicBezTo>
                    <a:lnTo>
                      <a:pt x="597795" y="395079"/>
                    </a:lnTo>
                    <a:cubicBezTo>
                      <a:pt x="603366" y="395079"/>
                      <a:pt x="607915" y="399713"/>
                      <a:pt x="607915" y="405368"/>
                    </a:cubicBezTo>
                    <a:lnTo>
                      <a:pt x="607915" y="421218"/>
                    </a:lnTo>
                    <a:cubicBezTo>
                      <a:pt x="607915" y="426872"/>
                      <a:pt x="603366" y="431414"/>
                      <a:pt x="597702" y="431414"/>
                    </a:cubicBezTo>
                    <a:lnTo>
                      <a:pt x="582104" y="431414"/>
                    </a:lnTo>
                    <a:cubicBezTo>
                      <a:pt x="579598" y="444299"/>
                      <a:pt x="574677" y="456812"/>
                      <a:pt x="566971" y="467935"/>
                    </a:cubicBezTo>
                    <a:lnTo>
                      <a:pt x="578112" y="478873"/>
                    </a:lnTo>
                    <a:cubicBezTo>
                      <a:pt x="582104" y="482859"/>
                      <a:pt x="582104" y="489440"/>
                      <a:pt x="578112" y="493333"/>
                    </a:cubicBezTo>
                    <a:lnTo>
                      <a:pt x="566971" y="504642"/>
                    </a:lnTo>
                    <a:cubicBezTo>
                      <a:pt x="562978" y="508535"/>
                      <a:pt x="556479" y="508535"/>
                      <a:pt x="552487" y="504642"/>
                    </a:cubicBezTo>
                    <a:lnTo>
                      <a:pt x="541345" y="493611"/>
                    </a:lnTo>
                    <a:cubicBezTo>
                      <a:pt x="530204" y="501305"/>
                      <a:pt x="517856" y="506310"/>
                      <a:pt x="504950" y="508813"/>
                    </a:cubicBezTo>
                    <a:lnTo>
                      <a:pt x="504950" y="524385"/>
                    </a:lnTo>
                    <a:cubicBezTo>
                      <a:pt x="504950" y="530040"/>
                      <a:pt x="500401" y="534674"/>
                      <a:pt x="494644" y="534674"/>
                    </a:cubicBezTo>
                    <a:lnTo>
                      <a:pt x="478861" y="534674"/>
                    </a:lnTo>
                    <a:cubicBezTo>
                      <a:pt x="473104" y="534674"/>
                      <a:pt x="468555" y="530040"/>
                      <a:pt x="468555" y="524385"/>
                    </a:cubicBezTo>
                    <a:lnTo>
                      <a:pt x="468555" y="508813"/>
                    </a:lnTo>
                    <a:cubicBezTo>
                      <a:pt x="455649" y="506496"/>
                      <a:pt x="443208" y="501397"/>
                      <a:pt x="431881" y="493889"/>
                    </a:cubicBezTo>
                    <a:lnTo>
                      <a:pt x="421018" y="504734"/>
                    </a:lnTo>
                    <a:cubicBezTo>
                      <a:pt x="417026" y="508720"/>
                      <a:pt x="410527" y="508720"/>
                      <a:pt x="406534" y="504734"/>
                    </a:cubicBezTo>
                    <a:lnTo>
                      <a:pt x="395300" y="493611"/>
                    </a:lnTo>
                    <a:cubicBezTo>
                      <a:pt x="391308" y="489625"/>
                      <a:pt x="391308" y="483137"/>
                      <a:pt x="395300" y="479151"/>
                    </a:cubicBezTo>
                    <a:lnTo>
                      <a:pt x="406070" y="468399"/>
                    </a:lnTo>
                    <a:cubicBezTo>
                      <a:pt x="398364" y="457183"/>
                      <a:pt x="393165" y="444669"/>
                      <a:pt x="390658" y="431785"/>
                    </a:cubicBezTo>
                    <a:lnTo>
                      <a:pt x="375617" y="431785"/>
                    </a:lnTo>
                    <a:cubicBezTo>
                      <a:pt x="369861" y="431785"/>
                      <a:pt x="365311" y="427243"/>
                      <a:pt x="365311" y="421589"/>
                    </a:cubicBezTo>
                    <a:lnTo>
                      <a:pt x="365311" y="405738"/>
                    </a:lnTo>
                    <a:cubicBezTo>
                      <a:pt x="365311" y="400084"/>
                      <a:pt x="369861" y="395449"/>
                      <a:pt x="375617" y="395449"/>
                    </a:cubicBezTo>
                    <a:lnTo>
                      <a:pt x="390658" y="395449"/>
                    </a:lnTo>
                    <a:cubicBezTo>
                      <a:pt x="393072" y="382472"/>
                      <a:pt x="398086" y="370052"/>
                      <a:pt x="405792" y="358650"/>
                    </a:cubicBezTo>
                    <a:lnTo>
                      <a:pt x="395114" y="347991"/>
                    </a:lnTo>
                    <a:cubicBezTo>
                      <a:pt x="391215" y="344098"/>
                      <a:pt x="391215" y="337516"/>
                      <a:pt x="395114" y="333531"/>
                    </a:cubicBezTo>
                    <a:lnTo>
                      <a:pt x="406256" y="322315"/>
                    </a:lnTo>
                    <a:cubicBezTo>
                      <a:pt x="410248" y="318329"/>
                      <a:pt x="416840" y="318329"/>
                      <a:pt x="420740" y="322315"/>
                    </a:cubicBezTo>
                    <a:lnTo>
                      <a:pt x="431417" y="332974"/>
                    </a:lnTo>
                    <a:cubicBezTo>
                      <a:pt x="442837" y="325188"/>
                      <a:pt x="455278" y="320090"/>
                      <a:pt x="468276" y="317587"/>
                    </a:cubicBezTo>
                    <a:lnTo>
                      <a:pt x="468276" y="302571"/>
                    </a:lnTo>
                    <a:cubicBezTo>
                      <a:pt x="468276" y="296824"/>
                      <a:pt x="472919" y="292282"/>
                      <a:pt x="478582" y="292282"/>
                    </a:cubicBezTo>
                    <a:close/>
                    <a:moveTo>
                      <a:pt x="134055" y="239316"/>
                    </a:moveTo>
                    <a:cubicBezTo>
                      <a:pt x="137707" y="238297"/>
                      <a:pt x="141764" y="238667"/>
                      <a:pt x="145381" y="240658"/>
                    </a:cubicBezTo>
                    <a:cubicBezTo>
                      <a:pt x="152522" y="244548"/>
                      <a:pt x="155026" y="253623"/>
                      <a:pt x="151038" y="260754"/>
                    </a:cubicBezTo>
                    <a:cubicBezTo>
                      <a:pt x="147050" y="267884"/>
                      <a:pt x="138054" y="270477"/>
                      <a:pt x="130913" y="266403"/>
                    </a:cubicBezTo>
                    <a:cubicBezTo>
                      <a:pt x="128409" y="265199"/>
                      <a:pt x="126554" y="263347"/>
                      <a:pt x="125349" y="261124"/>
                    </a:cubicBezTo>
                    <a:cubicBezTo>
                      <a:pt x="122752" y="256679"/>
                      <a:pt x="122566" y="251030"/>
                      <a:pt x="125163" y="246307"/>
                    </a:cubicBezTo>
                    <a:cubicBezTo>
                      <a:pt x="127157" y="242742"/>
                      <a:pt x="130403" y="240334"/>
                      <a:pt x="134055" y="239316"/>
                    </a:cubicBezTo>
                    <a:close/>
                    <a:moveTo>
                      <a:pt x="348433" y="237404"/>
                    </a:moveTo>
                    <a:cubicBezTo>
                      <a:pt x="351857" y="238435"/>
                      <a:pt x="354899" y="240706"/>
                      <a:pt x="356802" y="243997"/>
                    </a:cubicBezTo>
                    <a:cubicBezTo>
                      <a:pt x="360795" y="250486"/>
                      <a:pt x="358938" y="259015"/>
                      <a:pt x="352438" y="263280"/>
                    </a:cubicBezTo>
                    <a:lnTo>
                      <a:pt x="277405" y="315935"/>
                    </a:lnTo>
                    <a:cubicBezTo>
                      <a:pt x="276198" y="326781"/>
                      <a:pt x="270162" y="336886"/>
                      <a:pt x="259947" y="343005"/>
                    </a:cubicBezTo>
                    <a:cubicBezTo>
                      <a:pt x="242767" y="353109"/>
                      <a:pt x="220573" y="347454"/>
                      <a:pt x="210451" y="330211"/>
                    </a:cubicBezTo>
                    <a:cubicBezTo>
                      <a:pt x="200329" y="313061"/>
                      <a:pt x="205994" y="290905"/>
                      <a:pt x="223173" y="280800"/>
                    </a:cubicBezTo>
                    <a:cubicBezTo>
                      <a:pt x="233388" y="274867"/>
                      <a:pt x="245275" y="274404"/>
                      <a:pt x="255397" y="278576"/>
                    </a:cubicBezTo>
                    <a:lnTo>
                      <a:pt x="337765" y="238250"/>
                    </a:lnTo>
                    <a:cubicBezTo>
                      <a:pt x="341201" y="236581"/>
                      <a:pt x="345009" y="236372"/>
                      <a:pt x="348433" y="237404"/>
                    </a:cubicBezTo>
                    <a:close/>
                    <a:moveTo>
                      <a:pt x="185407" y="194979"/>
                    </a:moveTo>
                    <a:cubicBezTo>
                      <a:pt x="189082" y="195929"/>
                      <a:pt x="192398" y="198267"/>
                      <a:pt x="194484" y="201787"/>
                    </a:cubicBezTo>
                    <a:cubicBezTo>
                      <a:pt x="198565" y="208825"/>
                      <a:pt x="196247" y="217809"/>
                      <a:pt x="189290" y="222070"/>
                    </a:cubicBezTo>
                    <a:lnTo>
                      <a:pt x="189198" y="222070"/>
                    </a:lnTo>
                    <a:cubicBezTo>
                      <a:pt x="189012" y="222070"/>
                      <a:pt x="189012" y="222162"/>
                      <a:pt x="188919" y="222162"/>
                    </a:cubicBezTo>
                    <a:lnTo>
                      <a:pt x="188827" y="222255"/>
                    </a:lnTo>
                    <a:cubicBezTo>
                      <a:pt x="181778" y="226515"/>
                      <a:pt x="172689" y="224107"/>
                      <a:pt x="168515" y="216976"/>
                    </a:cubicBezTo>
                    <a:cubicBezTo>
                      <a:pt x="164341" y="209937"/>
                      <a:pt x="166660" y="200953"/>
                      <a:pt x="173709" y="196693"/>
                    </a:cubicBezTo>
                    <a:cubicBezTo>
                      <a:pt x="173802" y="196693"/>
                      <a:pt x="173802" y="196600"/>
                      <a:pt x="173987" y="196600"/>
                    </a:cubicBezTo>
                    <a:cubicBezTo>
                      <a:pt x="174080" y="196600"/>
                      <a:pt x="174173" y="196507"/>
                      <a:pt x="174173" y="196507"/>
                    </a:cubicBezTo>
                    <a:cubicBezTo>
                      <a:pt x="177697" y="194470"/>
                      <a:pt x="181732" y="194030"/>
                      <a:pt x="185407" y="194979"/>
                    </a:cubicBezTo>
                    <a:close/>
                    <a:moveTo>
                      <a:pt x="296864" y="194030"/>
                    </a:moveTo>
                    <a:cubicBezTo>
                      <a:pt x="300521" y="193020"/>
                      <a:pt x="304585" y="193415"/>
                      <a:pt x="308161" y="195456"/>
                    </a:cubicBezTo>
                    <a:cubicBezTo>
                      <a:pt x="315220" y="199447"/>
                      <a:pt x="317820" y="208448"/>
                      <a:pt x="313734" y="215593"/>
                    </a:cubicBezTo>
                    <a:cubicBezTo>
                      <a:pt x="309740" y="222646"/>
                      <a:pt x="300730" y="225244"/>
                      <a:pt x="293578" y="221161"/>
                    </a:cubicBezTo>
                    <a:cubicBezTo>
                      <a:pt x="291164" y="219955"/>
                      <a:pt x="289306" y="218006"/>
                      <a:pt x="288099" y="215872"/>
                    </a:cubicBezTo>
                    <a:cubicBezTo>
                      <a:pt x="285498" y="211417"/>
                      <a:pt x="285219" y="205850"/>
                      <a:pt x="288006" y="201024"/>
                    </a:cubicBezTo>
                    <a:cubicBezTo>
                      <a:pt x="289956" y="197452"/>
                      <a:pt x="293207" y="195039"/>
                      <a:pt x="296864" y="194030"/>
                    </a:cubicBezTo>
                    <a:close/>
                    <a:moveTo>
                      <a:pt x="240930" y="178059"/>
                    </a:moveTo>
                    <a:cubicBezTo>
                      <a:pt x="249200" y="177966"/>
                      <a:pt x="255890" y="184646"/>
                      <a:pt x="255890" y="192809"/>
                    </a:cubicBezTo>
                    <a:cubicBezTo>
                      <a:pt x="256076" y="201066"/>
                      <a:pt x="249386" y="207652"/>
                      <a:pt x="241209" y="207745"/>
                    </a:cubicBezTo>
                    <a:cubicBezTo>
                      <a:pt x="235727" y="207745"/>
                      <a:pt x="230895" y="204777"/>
                      <a:pt x="228200" y="200324"/>
                    </a:cubicBezTo>
                    <a:cubicBezTo>
                      <a:pt x="226900" y="198097"/>
                      <a:pt x="226156" y="195592"/>
                      <a:pt x="226156" y="192902"/>
                    </a:cubicBezTo>
                    <a:cubicBezTo>
                      <a:pt x="226156" y="184738"/>
                      <a:pt x="232754" y="178059"/>
                      <a:pt x="240930" y="178059"/>
                    </a:cubicBezTo>
                    <a:close/>
                    <a:moveTo>
                      <a:pt x="205545" y="0"/>
                    </a:moveTo>
                    <a:lnTo>
                      <a:pt x="277402" y="0"/>
                    </a:lnTo>
                    <a:cubicBezTo>
                      <a:pt x="283901" y="0"/>
                      <a:pt x="289100" y="5191"/>
                      <a:pt x="289100" y="11587"/>
                    </a:cubicBezTo>
                    <a:lnTo>
                      <a:pt x="289100" y="41527"/>
                    </a:lnTo>
                    <a:cubicBezTo>
                      <a:pt x="289100" y="47923"/>
                      <a:pt x="283901" y="53114"/>
                      <a:pt x="277402" y="53114"/>
                    </a:cubicBezTo>
                    <a:lnTo>
                      <a:pt x="269047" y="53114"/>
                    </a:lnTo>
                    <a:lnTo>
                      <a:pt x="269047" y="74156"/>
                    </a:lnTo>
                    <a:cubicBezTo>
                      <a:pt x="313331" y="79347"/>
                      <a:pt x="355758" y="96588"/>
                      <a:pt x="391223" y="124767"/>
                    </a:cubicBezTo>
                    <a:lnTo>
                      <a:pt x="407563" y="108453"/>
                    </a:lnTo>
                    <a:lnTo>
                      <a:pt x="392894" y="93900"/>
                    </a:lnTo>
                    <a:lnTo>
                      <a:pt x="405706" y="81201"/>
                    </a:lnTo>
                    <a:cubicBezTo>
                      <a:pt x="419446" y="67482"/>
                      <a:pt x="441727" y="67482"/>
                      <a:pt x="455468" y="81201"/>
                    </a:cubicBezTo>
                    <a:lnTo>
                      <a:pt x="473014" y="98720"/>
                    </a:lnTo>
                    <a:cubicBezTo>
                      <a:pt x="486754" y="112439"/>
                      <a:pt x="486754" y="134686"/>
                      <a:pt x="473014" y="148404"/>
                    </a:cubicBezTo>
                    <a:lnTo>
                      <a:pt x="460295" y="161104"/>
                    </a:lnTo>
                    <a:lnTo>
                      <a:pt x="445441" y="146272"/>
                    </a:lnTo>
                    <a:lnTo>
                      <a:pt x="429101" y="162587"/>
                    </a:lnTo>
                    <a:cubicBezTo>
                      <a:pt x="436157" y="171393"/>
                      <a:pt x="442656" y="180662"/>
                      <a:pt x="448505" y="190673"/>
                    </a:cubicBezTo>
                    <a:cubicBezTo>
                      <a:pt x="462987" y="215144"/>
                      <a:pt x="472550" y="241192"/>
                      <a:pt x="477470" y="267702"/>
                    </a:cubicBezTo>
                    <a:lnTo>
                      <a:pt x="475892" y="267702"/>
                    </a:lnTo>
                    <a:cubicBezTo>
                      <a:pt x="458067" y="267702"/>
                      <a:pt x="443398" y="282163"/>
                      <a:pt x="443213" y="299960"/>
                    </a:cubicBezTo>
                    <a:cubicBezTo>
                      <a:pt x="441170" y="300702"/>
                      <a:pt x="439221" y="301536"/>
                      <a:pt x="437271" y="302370"/>
                    </a:cubicBezTo>
                    <a:cubicBezTo>
                      <a:pt x="433743" y="299033"/>
                      <a:pt x="429565" y="296623"/>
                      <a:pt x="425109" y="294955"/>
                    </a:cubicBezTo>
                    <a:cubicBezTo>
                      <a:pt x="422788" y="268907"/>
                      <a:pt x="414711" y="242953"/>
                      <a:pt x="400600" y="218852"/>
                    </a:cubicBezTo>
                    <a:cubicBezTo>
                      <a:pt x="349074" y="131349"/>
                      <a:pt x="235996" y="101964"/>
                      <a:pt x="148356" y="153317"/>
                    </a:cubicBezTo>
                    <a:cubicBezTo>
                      <a:pt x="60716" y="204763"/>
                      <a:pt x="31194" y="317757"/>
                      <a:pt x="82719" y="405261"/>
                    </a:cubicBezTo>
                    <a:cubicBezTo>
                      <a:pt x="134245" y="492765"/>
                      <a:pt x="247323" y="522149"/>
                      <a:pt x="334963" y="470704"/>
                    </a:cubicBezTo>
                    <a:cubicBezTo>
                      <a:pt x="343504" y="465698"/>
                      <a:pt x="351581" y="459951"/>
                      <a:pt x="359101" y="453833"/>
                    </a:cubicBezTo>
                    <a:cubicBezTo>
                      <a:pt x="363371" y="455872"/>
                      <a:pt x="368013" y="457170"/>
                      <a:pt x="373027" y="457170"/>
                    </a:cubicBezTo>
                    <a:cubicBezTo>
                      <a:pt x="373769" y="459117"/>
                      <a:pt x="374605" y="461063"/>
                      <a:pt x="375440" y="463103"/>
                    </a:cubicBezTo>
                    <a:cubicBezTo>
                      <a:pt x="369499" y="469220"/>
                      <a:pt x="366156" y="477285"/>
                      <a:pt x="366156" y="485906"/>
                    </a:cubicBezTo>
                    <a:cubicBezTo>
                      <a:pt x="366156" y="494711"/>
                      <a:pt x="369499" y="502869"/>
                      <a:pt x="375719" y="509079"/>
                    </a:cubicBezTo>
                    <a:lnTo>
                      <a:pt x="376740" y="510006"/>
                    </a:lnTo>
                    <a:cubicBezTo>
                      <a:pt x="372284" y="512972"/>
                      <a:pt x="367828" y="515939"/>
                      <a:pt x="363093" y="518719"/>
                    </a:cubicBezTo>
                    <a:cubicBezTo>
                      <a:pt x="248994" y="585552"/>
                      <a:pt x="101565" y="547362"/>
                      <a:pt x="34536" y="433440"/>
                    </a:cubicBezTo>
                    <a:cubicBezTo>
                      <a:pt x="-17083" y="345566"/>
                      <a:pt x="-6035" y="238040"/>
                      <a:pt x="54032" y="162587"/>
                    </a:cubicBezTo>
                    <a:lnTo>
                      <a:pt x="37692" y="146180"/>
                    </a:lnTo>
                    <a:lnTo>
                      <a:pt x="23024" y="160733"/>
                    </a:lnTo>
                    <a:lnTo>
                      <a:pt x="10305" y="148126"/>
                    </a:lnTo>
                    <a:cubicBezTo>
                      <a:pt x="-3435" y="134407"/>
                      <a:pt x="-3435" y="112161"/>
                      <a:pt x="10305" y="98442"/>
                    </a:cubicBezTo>
                    <a:lnTo>
                      <a:pt x="27851" y="80923"/>
                    </a:lnTo>
                    <a:cubicBezTo>
                      <a:pt x="41591" y="67204"/>
                      <a:pt x="63873" y="67204"/>
                      <a:pt x="77613" y="80923"/>
                    </a:cubicBezTo>
                    <a:lnTo>
                      <a:pt x="90425" y="93529"/>
                    </a:lnTo>
                    <a:lnTo>
                      <a:pt x="75571" y="108360"/>
                    </a:lnTo>
                    <a:lnTo>
                      <a:pt x="91910" y="124675"/>
                    </a:lnTo>
                    <a:cubicBezTo>
                      <a:pt x="100637" y="117630"/>
                      <a:pt x="109921" y="111048"/>
                      <a:pt x="119948" y="105301"/>
                    </a:cubicBezTo>
                    <a:cubicBezTo>
                      <a:pt x="150213" y="87597"/>
                      <a:pt x="182614" y="77308"/>
                      <a:pt x="215386" y="73785"/>
                    </a:cubicBezTo>
                    <a:lnTo>
                      <a:pt x="215386" y="53022"/>
                    </a:lnTo>
                    <a:lnTo>
                      <a:pt x="205545" y="53022"/>
                    </a:lnTo>
                    <a:cubicBezTo>
                      <a:pt x="199046" y="53022"/>
                      <a:pt x="193847" y="47831"/>
                      <a:pt x="193847" y="41342"/>
                    </a:cubicBezTo>
                    <a:lnTo>
                      <a:pt x="193847" y="11587"/>
                    </a:lnTo>
                    <a:cubicBezTo>
                      <a:pt x="193847" y="5191"/>
                      <a:pt x="199046" y="0"/>
                      <a:pt x="205545" y="0"/>
                    </a:cubicBezTo>
                    <a:close/>
                  </a:path>
                </a:pathLst>
              </a:custGeom>
              <a:solidFill>
                <a:srgbClr val="F69F6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Microsoft Yahei"/>
                  <a:ea typeface="Microsoft Yahei"/>
                  <a:cs typeface="Microsoft Yahei"/>
                  <a:sym typeface="Microsoft Yahei"/>
                </a:endParaRPr>
              </a:p>
            </p:txBody>
          </p:sp>
        </p:grpSp>
        <p:sp>
          <p:nvSpPr>
            <p:cNvPr id="563" name="Google Shape;563;p46"/>
            <p:cNvSpPr txBox="1"/>
            <p:nvPr/>
          </p:nvSpPr>
          <p:spPr>
            <a:xfrm>
              <a:off x="2099945" y="3617512"/>
              <a:ext cx="16005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C0C0C"/>
                </a:buClr>
                <a:buSzPts val="1400"/>
                <a:buFont typeface="Microsoft Yahei"/>
                <a:buNone/>
              </a:pPr>
              <a:r>
                <a:rPr b="1" lang="zh-TW">
                  <a:solidFill>
                    <a:srgbClr val="0C0C0C"/>
                  </a:solidFill>
                  <a:latin typeface="Microsoft Yahei"/>
                  <a:ea typeface="Microsoft Yahei"/>
                  <a:cs typeface="Microsoft Yahei"/>
                  <a:sym typeface="Microsoft Yahei"/>
                </a:rPr>
                <a:t>miRSponge</a:t>
              </a:r>
              <a:endParaRPr sz="1100"/>
            </a:p>
          </p:txBody>
        </p:sp>
        <p:sp>
          <p:nvSpPr>
            <p:cNvPr id="564" name="Google Shape;564;p46"/>
            <p:cNvSpPr txBox="1"/>
            <p:nvPr/>
          </p:nvSpPr>
          <p:spPr>
            <a:xfrm>
              <a:off x="3880509" y="3620122"/>
              <a:ext cx="16005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C0C0C"/>
                </a:buClr>
                <a:buSzPts val="1400"/>
                <a:buFont typeface="Microsoft Yahei"/>
                <a:buNone/>
              </a:pPr>
              <a:r>
                <a:rPr b="1" lang="zh-TW">
                  <a:solidFill>
                    <a:srgbClr val="0C0C0C"/>
                  </a:solidFill>
                  <a:latin typeface="Microsoft Yahei"/>
                  <a:ea typeface="Microsoft Yahei"/>
                  <a:cs typeface="Microsoft Yahei"/>
                  <a:sym typeface="Microsoft Yahei"/>
                </a:rPr>
                <a:t>  </a:t>
              </a:r>
              <a:r>
                <a:rPr b="1" lang="zh-TW">
                  <a:solidFill>
                    <a:srgbClr val="0C0C0C"/>
                  </a:solidFill>
                  <a:latin typeface="Microsoft Yahei"/>
                  <a:ea typeface="Microsoft Yahei"/>
                  <a:cs typeface="Microsoft Yahei"/>
                  <a:sym typeface="Microsoft Yahei"/>
                </a:rPr>
                <a:t>PceRBase</a:t>
              </a:r>
              <a:endParaRPr sz="1100"/>
            </a:p>
          </p:txBody>
        </p:sp>
      </p:grpSp>
      <p:sp>
        <p:nvSpPr>
          <p:cNvPr id="565" name="Google Shape;565;p46"/>
          <p:cNvSpPr/>
          <p:nvPr/>
        </p:nvSpPr>
        <p:spPr>
          <a:xfrm>
            <a:off x="7587377" y="46512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3-8</a:t>
            </a:r>
            <a:endParaRPr b="1" sz="900">
              <a:solidFill>
                <a:schemeClr val="dk1"/>
              </a:solidFill>
            </a:endParaRPr>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47"/>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zh-TW" sz="1800">
                <a:solidFill>
                  <a:srgbClr val="262626"/>
                </a:solidFill>
              </a:rPr>
              <a:t>       Database</a:t>
            </a:r>
            <a:endParaRPr b="1" sz="1800"/>
          </a:p>
        </p:txBody>
      </p:sp>
      <p:sp>
        <p:nvSpPr>
          <p:cNvPr id="572" name="Google Shape;572;p47"/>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pic>
        <p:nvPicPr>
          <p:cNvPr id="573" name="Google Shape;573;p47"/>
          <p:cNvPicPr preferRelativeResize="0"/>
          <p:nvPr/>
        </p:nvPicPr>
        <p:blipFill rotWithShape="1">
          <a:blip r:embed="rId3">
            <a:alphaModFix/>
          </a:blip>
          <a:srcRect b="70430" l="0" r="0" t="0"/>
          <a:stretch/>
        </p:blipFill>
        <p:spPr>
          <a:xfrm>
            <a:off x="734450" y="1203250"/>
            <a:ext cx="7355726" cy="2494048"/>
          </a:xfrm>
          <a:prstGeom prst="rect">
            <a:avLst/>
          </a:prstGeom>
          <a:noFill/>
          <a:ln>
            <a:noFill/>
          </a:ln>
        </p:spPr>
      </p:pic>
      <p:sp>
        <p:nvSpPr>
          <p:cNvPr id="574" name="Google Shape;574;p47"/>
          <p:cNvSpPr/>
          <p:nvPr/>
        </p:nvSpPr>
        <p:spPr>
          <a:xfrm>
            <a:off x="7587375" y="4651250"/>
            <a:ext cx="5763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3-9</a:t>
            </a:r>
            <a:endParaRPr b="1" sz="900">
              <a:solidFill>
                <a:schemeClr val="dk1"/>
              </a:solidFill>
            </a:endParaRPr>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48"/>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zh-TW" sz="1800">
                <a:solidFill>
                  <a:srgbClr val="262626"/>
                </a:solidFill>
              </a:rPr>
              <a:t>       Database</a:t>
            </a:r>
            <a:endParaRPr b="1" sz="1800"/>
          </a:p>
        </p:txBody>
      </p:sp>
      <p:sp>
        <p:nvSpPr>
          <p:cNvPr id="581" name="Google Shape;581;p48"/>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pic>
        <p:nvPicPr>
          <p:cNvPr id="582" name="Google Shape;582;p48"/>
          <p:cNvPicPr preferRelativeResize="0"/>
          <p:nvPr/>
        </p:nvPicPr>
        <p:blipFill rotWithShape="1">
          <a:blip r:embed="rId3">
            <a:alphaModFix/>
          </a:blip>
          <a:srcRect b="0" l="0" r="0" t="29745"/>
          <a:stretch/>
        </p:blipFill>
        <p:spPr>
          <a:xfrm>
            <a:off x="1713100" y="610423"/>
            <a:ext cx="5565487" cy="4483602"/>
          </a:xfrm>
          <a:prstGeom prst="rect">
            <a:avLst/>
          </a:prstGeom>
          <a:noFill/>
          <a:ln>
            <a:noFill/>
          </a:ln>
        </p:spPr>
      </p:pic>
      <p:sp>
        <p:nvSpPr>
          <p:cNvPr id="583" name="Google Shape;583;p48"/>
          <p:cNvSpPr/>
          <p:nvPr/>
        </p:nvSpPr>
        <p:spPr>
          <a:xfrm>
            <a:off x="7587375" y="4651250"/>
            <a:ext cx="5763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3-10</a:t>
            </a:r>
            <a:endParaRPr b="1" sz="900">
              <a:solidFill>
                <a:schemeClr val="dk1"/>
              </a:solidFill>
            </a:endParaRPr>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49"/>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zh-TW" sz="1800">
                <a:solidFill>
                  <a:srgbClr val="262626"/>
                </a:solidFill>
              </a:rPr>
              <a:t>       Database</a:t>
            </a:r>
            <a:endParaRPr b="1" sz="1800"/>
          </a:p>
        </p:txBody>
      </p:sp>
      <p:sp>
        <p:nvSpPr>
          <p:cNvPr id="590" name="Google Shape;590;p49"/>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pic>
        <p:nvPicPr>
          <p:cNvPr id="591" name="Google Shape;591;p49"/>
          <p:cNvPicPr preferRelativeResize="0"/>
          <p:nvPr/>
        </p:nvPicPr>
        <p:blipFill>
          <a:blip r:embed="rId3">
            <a:alphaModFix/>
          </a:blip>
          <a:stretch>
            <a:fillRect/>
          </a:stretch>
        </p:blipFill>
        <p:spPr>
          <a:xfrm>
            <a:off x="152400" y="1405112"/>
            <a:ext cx="8839204" cy="1847255"/>
          </a:xfrm>
          <a:prstGeom prst="rect">
            <a:avLst/>
          </a:prstGeom>
          <a:noFill/>
          <a:ln>
            <a:noFill/>
          </a:ln>
        </p:spPr>
      </p:pic>
      <p:sp>
        <p:nvSpPr>
          <p:cNvPr id="592" name="Google Shape;592;p49"/>
          <p:cNvSpPr/>
          <p:nvPr/>
        </p:nvSpPr>
        <p:spPr>
          <a:xfrm>
            <a:off x="7587375" y="4651250"/>
            <a:ext cx="5763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3-12</a:t>
            </a:r>
            <a:endParaRPr b="1" sz="900">
              <a:solidFill>
                <a:schemeClr val="dk1"/>
              </a:solidFill>
            </a:endParaRPr>
          </a:p>
        </p:txBody>
      </p:sp>
      <p:pic>
        <p:nvPicPr>
          <p:cNvPr id="593" name="Google Shape;593;p49"/>
          <p:cNvPicPr preferRelativeResize="0"/>
          <p:nvPr/>
        </p:nvPicPr>
        <p:blipFill rotWithShape="1">
          <a:blip r:embed="rId4">
            <a:alphaModFix/>
          </a:blip>
          <a:srcRect b="86558" l="0" r="0" t="0"/>
          <a:stretch/>
        </p:blipFill>
        <p:spPr>
          <a:xfrm>
            <a:off x="152400" y="917624"/>
            <a:ext cx="8839199" cy="385225"/>
          </a:xfrm>
          <a:prstGeom prst="rect">
            <a:avLst/>
          </a:prstGeom>
          <a:noFill/>
          <a:ln>
            <a:noFill/>
          </a:ln>
        </p:spPr>
      </p:pic>
    </p:spTree>
  </p:cSld>
  <p:clrMapOvr>
    <a:masterClrMapping/>
  </p:clrMapOvr>
  <mc:AlternateContent>
    <mc:Choice Requires="p14">
      <p:transition spd="slow" p14:dur="2000">
        <p:fade thruBlk="1"/>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p50"/>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zh-TW" sz="1800">
                <a:solidFill>
                  <a:srgbClr val="262626"/>
                </a:solidFill>
              </a:rPr>
              <a:t>       Database</a:t>
            </a:r>
            <a:endParaRPr b="1" sz="1800"/>
          </a:p>
        </p:txBody>
      </p:sp>
      <p:sp>
        <p:nvSpPr>
          <p:cNvPr id="600" name="Google Shape;600;p50"/>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pic>
        <p:nvPicPr>
          <p:cNvPr id="601" name="Google Shape;601;p50"/>
          <p:cNvPicPr preferRelativeResize="0"/>
          <p:nvPr/>
        </p:nvPicPr>
        <p:blipFill>
          <a:blip r:embed="rId3">
            <a:alphaModFix/>
          </a:blip>
          <a:stretch>
            <a:fillRect/>
          </a:stretch>
        </p:blipFill>
        <p:spPr>
          <a:xfrm>
            <a:off x="152400" y="1322275"/>
            <a:ext cx="8839204" cy="2498974"/>
          </a:xfrm>
          <a:prstGeom prst="rect">
            <a:avLst/>
          </a:prstGeom>
          <a:noFill/>
          <a:ln>
            <a:noFill/>
          </a:ln>
        </p:spPr>
      </p:pic>
      <p:sp>
        <p:nvSpPr>
          <p:cNvPr id="602" name="Google Shape;602;p50"/>
          <p:cNvSpPr/>
          <p:nvPr/>
        </p:nvSpPr>
        <p:spPr>
          <a:xfrm>
            <a:off x="7587375" y="4651250"/>
            <a:ext cx="5763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3-13</a:t>
            </a:r>
            <a:endParaRPr b="1" sz="900">
              <a:solidFill>
                <a:schemeClr val="dk1"/>
              </a:solidFill>
            </a:endParaRPr>
          </a:p>
        </p:txBody>
      </p:sp>
      <p:pic>
        <p:nvPicPr>
          <p:cNvPr id="603" name="Google Shape;603;p50"/>
          <p:cNvPicPr preferRelativeResize="0"/>
          <p:nvPr/>
        </p:nvPicPr>
        <p:blipFill rotWithShape="1">
          <a:blip r:embed="rId4">
            <a:alphaModFix/>
          </a:blip>
          <a:srcRect b="86558" l="0" r="0" t="0"/>
          <a:stretch/>
        </p:blipFill>
        <p:spPr>
          <a:xfrm>
            <a:off x="152400" y="937049"/>
            <a:ext cx="8839199" cy="385225"/>
          </a:xfrm>
          <a:prstGeom prst="rect">
            <a:avLst/>
          </a:prstGeom>
          <a:noFill/>
          <a:ln>
            <a:noFill/>
          </a:ln>
        </p:spPr>
      </p:pic>
    </p:spTree>
  </p:cSld>
  <p:clrMapOvr>
    <a:masterClrMapping/>
  </p:clrMapOvr>
  <mc:AlternateContent>
    <mc:Choice Requires="p14">
      <p:transition spd="slow" p14:dur="2000">
        <p:fade thruBlk="1"/>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p51"/>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zh-TW" sz="1800">
                <a:solidFill>
                  <a:srgbClr val="262626"/>
                </a:solidFill>
              </a:rPr>
              <a:t>       Database</a:t>
            </a:r>
            <a:endParaRPr b="1" sz="1800"/>
          </a:p>
        </p:txBody>
      </p:sp>
      <p:sp>
        <p:nvSpPr>
          <p:cNvPr id="610" name="Google Shape;610;p51"/>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pic>
        <p:nvPicPr>
          <p:cNvPr id="611" name="Google Shape;611;p51"/>
          <p:cNvPicPr preferRelativeResize="0"/>
          <p:nvPr/>
        </p:nvPicPr>
        <p:blipFill rotWithShape="1">
          <a:blip r:embed="rId3">
            <a:alphaModFix/>
          </a:blip>
          <a:srcRect b="60656" l="0" r="59819" t="0"/>
          <a:stretch/>
        </p:blipFill>
        <p:spPr>
          <a:xfrm>
            <a:off x="2503900" y="610425"/>
            <a:ext cx="3629474" cy="4253250"/>
          </a:xfrm>
          <a:prstGeom prst="rect">
            <a:avLst/>
          </a:prstGeom>
          <a:noFill/>
          <a:ln>
            <a:noFill/>
          </a:ln>
        </p:spPr>
      </p:pic>
      <p:sp>
        <p:nvSpPr>
          <p:cNvPr id="612" name="Google Shape;612;p51"/>
          <p:cNvSpPr/>
          <p:nvPr/>
        </p:nvSpPr>
        <p:spPr>
          <a:xfrm>
            <a:off x="7587375" y="4651250"/>
            <a:ext cx="5763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3-14</a:t>
            </a:r>
            <a:endParaRPr b="1" sz="900">
              <a:solidFill>
                <a:schemeClr val="dk1"/>
              </a:solidFill>
            </a:endParaRPr>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52"/>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zh-TW" sz="1800">
                <a:solidFill>
                  <a:srgbClr val="262626"/>
                </a:solidFill>
              </a:rPr>
              <a:t>       Database</a:t>
            </a:r>
            <a:endParaRPr b="1" sz="1800"/>
          </a:p>
        </p:txBody>
      </p:sp>
      <p:sp>
        <p:nvSpPr>
          <p:cNvPr id="619" name="Google Shape;619;p52"/>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pic>
        <p:nvPicPr>
          <p:cNvPr id="620" name="Google Shape;620;p52"/>
          <p:cNvPicPr preferRelativeResize="0"/>
          <p:nvPr/>
        </p:nvPicPr>
        <p:blipFill rotWithShape="1">
          <a:blip r:embed="rId3">
            <a:alphaModFix/>
          </a:blip>
          <a:srcRect b="60656" l="40180" r="0" t="0"/>
          <a:stretch/>
        </p:blipFill>
        <p:spPr>
          <a:xfrm>
            <a:off x="1751275" y="610425"/>
            <a:ext cx="5403527" cy="4253250"/>
          </a:xfrm>
          <a:prstGeom prst="rect">
            <a:avLst/>
          </a:prstGeom>
          <a:noFill/>
          <a:ln>
            <a:noFill/>
          </a:ln>
        </p:spPr>
      </p:pic>
      <p:sp>
        <p:nvSpPr>
          <p:cNvPr id="621" name="Google Shape;621;p52"/>
          <p:cNvSpPr/>
          <p:nvPr/>
        </p:nvSpPr>
        <p:spPr>
          <a:xfrm>
            <a:off x="7587375" y="4651250"/>
            <a:ext cx="5763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3-15</a:t>
            </a:r>
            <a:endParaRPr b="1" sz="900">
              <a:solidFill>
                <a:schemeClr val="dk1"/>
              </a:solidFill>
            </a:endParaRPr>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53"/>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zh-TW" sz="1800">
                <a:solidFill>
                  <a:srgbClr val="262626"/>
                </a:solidFill>
              </a:rPr>
              <a:t>       Database</a:t>
            </a:r>
            <a:endParaRPr b="1" sz="1800"/>
          </a:p>
        </p:txBody>
      </p:sp>
      <p:sp>
        <p:nvSpPr>
          <p:cNvPr id="628" name="Google Shape;628;p53"/>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pic>
        <p:nvPicPr>
          <p:cNvPr id="629" name="Google Shape;629;p53"/>
          <p:cNvPicPr preferRelativeResize="0"/>
          <p:nvPr/>
        </p:nvPicPr>
        <p:blipFill rotWithShape="1">
          <a:blip r:embed="rId3">
            <a:alphaModFix/>
          </a:blip>
          <a:srcRect b="21839" l="0" r="60194" t="39347"/>
          <a:stretch/>
        </p:blipFill>
        <p:spPr>
          <a:xfrm>
            <a:off x="2419250" y="610425"/>
            <a:ext cx="3747976" cy="4373398"/>
          </a:xfrm>
          <a:prstGeom prst="rect">
            <a:avLst/>
          </a:prstGeom>
          <a:noFill/>
          <a:ln>
            <a:noFill/>
          </a:ln>
        </p:spPr>
      </p:pic>
      <p:sp>
        <p:nvSpPr>
          <p:cNvPr id="630" name="Google Shape;630;p53"/>
          <p:cNvSpPr/>
          <p:nvPr/>
        </p:nvSpPr>
        <p:spPr>
          <a:xfrm>
            <a:off x="7587375" y="4651250"/>
            <a:ext cx="5763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3-16</a:t>
            </a:r>
            <a:endParaRPr b="1" sz="900">
              <a:solidFill>
                <a:schemeClr val="dk1"/>
              </a:solidFill>
            </a:endParaRPr>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54"/>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zh-TW" sz="1800">
                <a:solidFill>
                  <a:srgbClr val="262626"/>
                </a:solidFill>
              </a:rPr>
              <a:t>       Database</a:t>
            </a:r>
            <a:endParaRPr b="1" sz="1800"/>
          </a:p>
        </p:txBody>
      </p:sp>
      <p:sp>
        <p:nvSpPr>
          <p:cNvPr id="637" name="Google Shape;637;p54"/>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pic>
        <p:nvPicPr>
          <p:cNvPr id="638" name="Google Shape;638;p54"/>
          <p:cNvPicPr preferRelativeResize="0"/>
          <p:nvPr/>
        </p:nvPicPr>
        <p:blipFill rotWithShape="1">
          <a:blip r:embed="rId3">
            <a:alphaModFix/>
          </a:blip>
          <a:srcRect b="6" l="39881" r="370" t="39343"/>
          <a:stretch/>
        </p:blipFill>
        <p:spPr>
          <a:xfrm>
            <a:off x="2435900" y="97387"/>
            <a:ext cx="4073574" cy="4948724"/>
          </a:xfrm>
          <a:prstGeom prst="rect">
            <a:avLst/>
          </a:prstGeom>
          <a:noFill/>
          <a:ln>
            <a:noFill/>
          </a:ln>
        </p:spPr>
      </p:pic>
      <p:sp>
        <p:nvSpPr>
          <p:cNvPr id="639" name="Google Shape;639;p54"/>
          <p:cNvSpPr/>
          <p:nvPr/>
        </p:nvSpPr>
        <p:spPr>
          <a:xfrm>
            <a:off x="7587375" y="4651250"/>
            <a:ext cx="5763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3-17</a:t>
            </a:r>
            <a:endParaRPr b="1" sz="900">
              <a:solidFill>
                <a:schemeClr val="dk1"/>
              </a:solidFill>
            </a:endParaRPr>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CE3D2"/>
            </a:gs>
            <a:gs pos="23000">
              <a:srgbClr val="F9BB91"/>
            </a:gs>
            <a:gs pos="47000">
              <a:srgbClr val="F69F64"/>
            </a:gs>
            <a:gs pos="100000">
              <a:srgbClr val="F9BB91"/>
            </a:gs>
          </a:gsLst>
          <a:lin ang="6000000" scaled="0"/>
        </a:gradFill>
      </p:bgPr>
    </p:bg>
    <p:spTree>
      <p:nvGrpSpPr>
        <p:cNvPr id="177" name="Shape 177"/>
        <p:cNvGrpSpPr/>
        <p:nvPr/>
      </p:nvGrpSpPr>
      <p:grpSpPr>
        <a:xfrm>
          <a:off x="0" y="0"/>
          <a:ext cx="0" cy="0"/>
          <a:chOff x="0" y="0"/>
          <a:chExt cx="0" cy="0"/>
        </a:xfrm>
      </p:grpSpPr>
      <p:sp>
        <p:nvSpPr>
          <p:cNvPr id="178" name="Google Shape;178;p28"/>
          <p:cNvSpPr/>
          <p:nvPr/>
        </p:nvSpPr>
        <p:spPr>
          <a:xfrm>
            <a:off x="-3320912" y="1215059"/>
            <a:ext cx="5747302" cy="2027582"/>
          </a:xfrm>
          <a:prstGeom prst="roundRect">
            <a:avLst>
              <a:gd fmla="val 47549" name="adj"/>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sp>
        <p:nvSpPr>
          <p:cNvPr id="179" name="Google Shape;179;p28"/>
          <p:cNvSpPr/>
          <p:nvPr/>
        </p:nvSpPr>
        <p:spPr>
          <a:xfrm>
            <a:off x="6717611" y="1215059"/>
            <a:ext cx="5747302" cy="2027582"/>
          </a:xfrm>
          <a:prstGeom prst="roundRect">
            <a:avLst>
              <a:gd fmla="val 47549" name="adj"/>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sp>
        <p:nvSpPr>
          <p:cNvPr id="180" name="Google Shape;180;p28"/>
          <p:cNvSpPr/>
          <p:nvPr/>
        </p:nvSpPr>
        <p:spPr>
          <a:xfrm>
            <a:off x="8470034" y="2392847"/>
            <a:ext cx="550971" cy="550971"/>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sp>
        <p:nvSpPr>
          <p:cNvPr id="181" name="Google Shape;181;p28"/>
          <p:cNvSpPr/>
          <p:nvPr/>
        </p:nvSpPr>
        <p:spPr>
          <a:xfrm>
            <a:off x="3756364" y="-815636"/>
            <a:ext cx="1631272" cy="1631272"/>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sp>
        <p:nvSpPr>
          <p:cNvPr id="182" name="Google Shape;182;p28"/>
          <p:cNvSpPr/>
          <p:nvPr/>
        </p:nvSpPr>
        <p:spPr>
          <a:xfrm>
            <a:off x="573659" y="3971238"/>
            <a:ext cx="745761" cy="745761"/>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sp>
        <p:nvSpPr>
          <p:cNvPr id="183" name="Google Shape;183;p28"/>
          <p:cNvSpPr txBox="1"/>
          <p:nvPr/>
        </p:nvSpPr>
        <p:spPr>
          <a:xfrm>
            <a:off x="3620856" y="1257482"/>
            <a:ext cx="1902287" cy="1661993"/>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zh-TW" sz="10400">
                <a:solidFill>
                  <a:srgbClr val="FFEBEB"/>
                </a:solidFill>
                <a:latin typeface="Microsoft Yahei"/>
                <a:ea typeface="Microsoft Yahei"/>
                <a:cs typeface="Microsoft Yahei"/>
                <a:sym typeface="Microsoft Yahei"/>
              </a:rPr>
              <a:t>01</a:t>
            </a:r>
            <a:endParaRPr sz="10400">
              <a:solidFill>
                <a:srgbClr val="FFEBEB"/>
              </a:solidFill>
              <a:latin typeface="Microsoft Yahei"/>
              <a:ea typeface="Microsoft Yahei"/>
              <a:cs typeface="Microsoft Yahei"/>
              <a:sym typeface="Microsoft Yahei"/>
            </a:endParaRPr>
          </a:p>
        </p:txBody>
      </p:sp>
      <p:sp>
        <p:nvSpPr>
          <p:cNvPr id="184" name="Google Shape;184;p28"/>
          <p:cNvSpPr txBox="1"/>
          <p:nvPr/>
        </p:nvSpPr>
        <p:spPr>
          <a:xfrm>
            <a:off x="2720950" y="3212125"/>
            <a:ext cx="3544800" cy="577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zh-TW" sz="3300">
                <a:solidFill>
                  <a:schemeClr val="lt1"/>
                </a:solidFill>
              </a:rPr>
              <a:t>Self-Exploration</a:t>
            </a:r>
            <a:endParaRPr sz="1100"/>
          </a:p>
        </p:txBody>
      </p:sp>
    </p:spTree>
  </p:cSld>
  <p:clrMapOvr>
    <a:masterClrMapping/>
  </p:clrMapOvr>
  <mc:AlternateContent>
    <mc:Choice Requires="p14">
      <p:transition spd="slow" p14:dur="20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83"/>
                                        </p:tgtEl>
                                        <p:attrNameLst>
                                          <p:attrName>style.visibility</p:attrName>
                                        </p:attrNameLst>
                                      </p:cBhvr>
                                      <p:to>
                                        <p:strVal val="visible"/>
                                      </p:to>
                                    </p:set>
                                    <p:anim calcmode="lin" valueType="num">
                                      <p:cBhvr additive="base">
                                        <p:cTn dur="500"/>
                                        <p:tgtEl>
                                          <p:spTgt spid="183"/>
                                        </p:tgtEl>
                                        <p:attrNameLst>
                                          <p:attrName>ppt_w</p:attrName>
                                        </p:attrNameLst>
                                      </p:cBhvr>
                                      <p:tavLst>
                                        <p:tav fmla="" tm="0">
                                          <p:val>
                                            <p:strVal val="0"/>
                                          </p:val>
                                        </p:tav>
                                        <p:tav fmla="" tm="100000">
                                          <p:val>
                                            <p:strVal val="#ppt_w"/>
                                          </p:val>
                                        </p:tav>
                                      </p:tavLst>
                                    </p:anim>
                                    <p:anim calcmode="lin" valueType="num">
                                      <p:cBhvr additive="base">
                                        <p:cTn dur="500"/>
                                        <p:tgtEl>
                                          <p:spTgt spid="183"/>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4"/>
                                        </p:tgtEl>
                                        <p:attrNameLst>
                                          <p:attrName>style.visibility</p:attrName>
                                        </p:attrNameLst>
                                      </p:cBhvr>
                                      <p:to>
                                        <p:strVal val="visible"/>
                                      </p:to>
                                    </p:set>
                                    <p:animEffect filter="fade" transition="in">
                                      <p:cBhvr>
                                        <p:cTn dur="1000"/>
                                        <p:tgtEl>
                                          <p:spTgt spid="1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55"/>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zh-TW" sz="1800">
                <a:solidFill>
                  <a:srgbClr val="262626"/>
                </a:solidFill>
              </a:rPr>
              <a:t>       Database</a:t>
            </a:r>
            <a:endParaRPr b="1" sz="1800"/>
          </a:p>
        </p:txBody>
      </p:sp>
      <p:sp>
        <p:nvSpPr>
          <p:cNvPr id="646" name="Google Shape;646;p55"/>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pic>
        <p:nvPicPr>
          <p:cNvPr id="647" name="Google Shape;647;p55"/>
          <p:cNvPicPr preferRelativeResize="0"/>
          <p:nvPr/>
        </p:nvPicPr>
        <p:blipFill rotWithShape="1">
          <a:blip r:embed="rId3">
            <a:alphaModFix/>
          </a:blip>
          <a:srcRect b="6" l="-370" r="60109" t="78071"/>
          <a:stretch/>
        </p:blipFill>
        <p:spPr>
          <a:xfrm>
            <a:off x="2403788" y="1320150"/>
            <a:ext cx="4167275" cy="2715548"/>
          </a:xfrm>
          <a:prstGeom prst="rect">
            <a:avLst/>
          </a:prstGeom>
          <a:noFill/>
          <a:ln>
            <a:noFill/>
          </a:ln>
        </p:spPr>
      </p:pic>
      <p:sp>
        <p:nvSpPr>
          <p:cNvPr id="648" name="Google Shape;648;p55"/>
          <p:cNvSpPr/>
          <p:nvPr/>
        </p:nvSpPr>
        <p:spPr>
          <a:xfrm>
            <a:off x="7587375" y="4651250"/>
            <a:ext cx="5763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3-18</a:t>
            </a:r>
            <a:endParaRPr b="1" sz="900">
              <a:solidFill>
                <a:schemeClr val="dk1"/>
              </a:solidFill>
            </a:endParaRPr>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56"/>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zh-TW" sz="1800">
                <a:solidFill>
                  <a:srgbClr val="262626"/>
                </a:solidFill>
              </a:rPr>
              <a:t>       Database</a:t>
            </a:r>
            <a:endParaRPr b="1" sz="1800"/>
          </a:p>
        </p:txBody>
      </p:sp>
      <p:sp>
        <p:nvSpPr>
          <p:cNvPr id="655" name="Google Shape;655;p56"/>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sp>
        <p:nvSpPr>
          <p:cNvPr id="656" name="Google Shape;656;p56"/>
          <p:cNvSpPr/>
          <p:nvPr/>
        </p:nvSpPr>
        <p:spPr>
          <a:xfrm>
            <a:off x="1049150" y="2284775"/>
            <a:ext cx="6590100" cy="1820100"/>
          </a:xfrm>
          <a:prstGeom prst="roundRect">
            <a:avLst>
              <a:gd fmla="val 16667" name="adj"/>
            </a:avLst>
          </a:prstGeom>
          <a:solidFill>
            <a:srgbClr val="FF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57" name="Google Shape;657;p56"/>
          <p:cNvGrpSpPr/>
          <p:nvPr/>
        </p:nvGrpSpPr>
        <p:grpSpPr>
          <a:xfrm>
            <a:off x="1984293" y="2340150"/>
            <a:ext cx="5832770" cy="1764650"/>
            <a:chOff x="3624770" y="2402984"/>
            <a:chExt cx="7030822" cy="2352867"/>
          </a:xfrm>
        </p:grpSpPr>
        <p:sp>
          <p:nvSpPr>
            <p:cNvPr id="658" name="Google Shape;658;p56"/>
            <p:cNvSpPr txBox="1"/>
            <p:nvPr/>
          </p:nvSpPr>
          <p:spPr>
            <a:xfrm>
              <a:off x="3624770" y="2402984"/>
              <a:ext cx="2655900" cy="379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C0C0C"/>
                </a:buClr>
                <a:buSzPts val="1400"/>
                <a:buFont typeface="Microsoft Yahei"/>
                <a:buNone/>
              </a:pPr>
              <a:r>
                <a:rPr b="1" lang="zh-TW">
                  <a:solidFill>
                    <a:srgbClr val="0C0C0C"/>
                  </a:solidFill>
                </a:rPr>
                <a:t>Architecture</a:t>
              </a:r>
              <a:endParaRPr/>
            </a:p>
          </p:txBody>
        </p:sp>
        <p:sp>
          <p:nvSpPr>
            <p:cNvPr id="659" name="Google Shape;659;p56"/>
            <p:cNvSpPr txBox="1"/>
            <p:nvPr/>
          </p:nvSpPr>
          <p:spPr>
            <a:xfrm>
              <a:off x="3634391" y="2795951"/>
              <a:ext cx="7021200" cy="1959900"/>
            </a:xfrm>
            <a:prstGeom prst="rect">
              <a:avLst/>
            </a:prstGeom>
            <a:noFill/>
            <a:ln>
              <a:noFill/>
            </a:ln>
          </p:spPr>
          <p:txBody>
            <a:bodyPr anchorCtr="0" anchor="t" bIns="34275" lIns="68575" spcFirstLastPara="1" rIns="68575" wrap="square" tIns="34275">
              <a:spAutoFit/>
            </a:bodyPr>
            <a:lstStyle/>
            <a:p>
              <a:pPr indent="-311150" lvl="0" marL="457200" marR="0" rtl="0" algn="l">
                <a:lnSpc>
                  <a:spcPct val="150000"/>
                </a:lnSpc>
                <a:spcBef>
                  <a:spcPts val="0"/>
                </a:spcBef>
                <a:spcAft>
                  <a:spcPts val="0"/>
                </a:spcAft>
                <a:buSzPts val="1300"/>
                <a:buChar char="●"/>
              </a:pPr>
              <a:r>
                <a:rPr lang="zh-TW" sz="1000">
                  <a:solidFill>
                    <a:srgbClr val="0C0C0C"/>
                  </a:solidFill>
                </a:rPr>
                <a:t>Client, server, and database</a:t>
              </a:r>
              <a:endParaRPr sz="1000">
                <a:solidFill>
                  <a:srgbClr val="0C0C0C"/>
                </a:solidFill>
              </a:endParaRPr>
            </a:p>
            <a:p>
              <a:pPr indent="-311150" lvl="0" marL="457200" marR="0" rtl="0" algn="l">
                <a:lnSpc>
                  <a:spcPct val="150000"/>
                </a:lnSpc>
                <a:spcBef>
                  <a:spcPts val="0"/>
                </a:spcBef>
                <a:spcAft>
                  <a:spcPts val="0"/>
                </a:spcAft>
                <a:buSzPts val="1300"/>
                <a:buChar char="●"/>
              </a:pPr>
              <a:r>
                <a:rPr lang="zh-TW" sz="1000">
                  <a:solidFill>
                    <a:srgbClr val="0C0C0C"/>
                  </a:solidFill>
                </a:rPr>
                <a:t>Java server pages and deployed on the Tomcat web server (v6)</a:t>
              </a:r>
              <a:endParaRPr sz="1000">
                <a:solidFill>
                  <a:srgbClr val="0C0C0C"/>
                </a:solidFill>
              </a:endParaRPr>
            </a:p>
            <a:p>
              <a:pPr indent="-311150" lvl="0" marL="457200" marR="0" rtl="0" algn="l">
                <a:lnSpc>
                  <a:spcPct val="150000"/>
                </a:lnSpc>
                <a:spcBef>
                  <a:spcPts val="0"/>
                </a:spcBef>
                <a:spcAft>
                  <a:spcPts val="0"/>
                </a:spcAft>
                <a:buSzPts val="1300"/>
                <a:buChar char="●"/>
              </a:pPr>
              <a:r>
                <a:rPr lang="zh-TW" sz="1000">
                  <a:solidFill>
                    <a:srgbClr val="0C0C0C"/>
                  </a:solidFill>
                </a:rPr>
                <a:t>Java script plugins such as jQuery (v1.11.3), Datatable (1.10.10), and ECharts (V4.0)</a:t>
              </a:r>
              <a:endParaRPr sz="1000">
                <a:solidFill>
                  <a:srgbClr val="0C0C0C"/>
                </a:solidFill>
              </a:endParaRPr>
            </a:p>
            <a:p>
              <a:pPr indent="-311150" lvl="0" marL="457200" marR="0" rtl="0" algn="l">
                <a:lnSpc>
                  <a:spcPct val="150000"/>
                </a:lnSpc>
                <a:spcBef>
                  <a:spcPts val="0"/>
                </a:spcBef>
                <a:spcAft>
                  <a:spcPts val="0"/>
                </a:spcAft>
                <a:buSzPts val="1300"/>
                <a:buChar char="●"/>
              </a:pPr>
              <a:r>
                <a:rPr lang="zh-TW" sz="1000">
                  <a:solidFill>
                    <a:srgbClr val="0C0C0C"/>
                  </a:solidFill>
                </a:rPr>
                <a:t>R framework (v3.6.3)</a:t>
              </a:r>
              <a:endParaRPr sz="1000">
                <a:solidFill>
                  <a:srgbClr val="0C0C0C"/>
                </a:solidFill>
              </a:endParaRPr>
            </a:p>
            <a:p>
              <a:pPr indent="-311150" lvl="0" marL="457200" marR="0" rtl="0" algn="l">
                <a:lnSpc>
                  <a:spcPct val="150000"/>
                </a:lnSpc>
                <a:spcBef>
                  <a:spcPts val="0"/>
                </a:spcBef>
                <a:spcAft>
                  <a:spcPts val="0"/>
                </a:spcAft>
                <a:buSzPts val="1300"/>
                <a:buChar char="●"/>
              </a:pPr>
              <a:r>
                <a:rPr lang="zh-TW" sz="1000">
                  <a:solidFill>
                    <a:srgbClr val="0C0C0C"/>
                  </a:solidFill>
                </a:rPr>
                <a:t>MySQL software (v 5.5)</a:t>
              </a:r>
              <a:endParaRPr sz="1000">
                <a:solidFill>
                  <a:srgbClr val="0C0C0C"/>
                </a:solidFill>
              </a:endParaRPr>
            </a:p>
          </p:txBody>
        </p:sp>
      </p:grpSp>
      <p:sp>
        <p:nvSpPr>
          <p:cNvPr id="660" name="Google Shape;660;p56"/>
          <p:cNvSpPr/>
          <p:nvPr/>
        </p:nvSpPr>
        <p:spPr>
          <a:xfrm>
            <a:off x="1220558" y="2328274"/>
            <a:ext cx="437490" cy="358312"/>
          </a:xfrm>
          <a:custGeom>
            <a:rect b="b" l="l" r="r" t="t"/>
            <a:pathLst>
              <a:path extrusionOk="0" h="495934" w="605522">
                <a:moveTo>
                  <a:pt x="374823" y="232327"/>
                </a:moveTo>
                <a:cubicBezTo>
                  <a:pt x="349189" y="232327"/>
                  <a:pt x="328351" y="253127"/>
                  <a:pt x="328351" y="278712"/>
                </a:cubicBezTo>
                <a:cubicBezTo>
                  <a:pt x="328351" y="304482"/>
                  <a:pt x="349189" y="325282"/>
                  <a:pt x="374823" y="325282"/>
                </a:cubicBezTo>
                <a:cubicBezTo>
                  <a:pt x="400640" y="325282"/>
                  <a:pt x="421479" y="304482"/>
                  <a:pt x="421479" y="278712"/>
                </a:cubicBezTo>
                <a:cubicBezTo>
                  <a:pt x="421479" y="253127"/>
                  <a:pt x="400640" y="232327"/>
                  <a:pt x="374823" y="232327"/>
                </a:cubicBezTo>
                <a:close/>
                <a:moveTo>
                  <a:pt x="374823" y="202876"/>
                </a:moveTo>
                <a:cubicBezTo>
                  <a:pt x="416868" y="202876"/>
                  <a:pt x="450984" y="236929"/>
                  <a:pt x="450984" y="278712"/>
                </a:cubicBezTo>
                <a:cubicBezTo>
                  <a:pt x="450984" y="320680"/>
                  <a:pt x="416868" y="354733"/>
                  <a:pt x="374823" y="354733"/>
                </a:cubicBezTo>
                <a:cubicBezTo>
                  <a:pt x="332961" y="354733"/>
                  <a:pt x="298845" y="320680"/>
                  <a:pt x="298845" y="278712"/>
                </a:cubicBezTo>
                <a:cubicBezTo>
                  <a:pt x="298845" y="236929"/>
                  <a:pt x="332961" y="202876"/>
                  <a:pt x="374823" y="202876"/>
                </a:cubicBezTo>
                <a:close/>
                <a:moveTo>
                  <a:pt x="374858" y="175958"/>
                </a:moveTo>
                <a:cubicBezTo>
                  <a:pt x="318064" y="175958"/>
                  <a:pt x="271966" y="221995"/>
                  <a:pt x="271966" y="278712"/>
                </a:cubicBezTo>
                <a:cubicBezTo>
                  <a:pt x="271966" y="335614"/>
                  <a:pt x="318064" y="381650"/>
                  <a:pt x="374858" y="381650"/>
                </a:cubicBezTo>
                <a:cubicBezTo>
                  <a:pt x="431651" y="381650"/>
                  <a:pt x="477933" y="335614"/>
                  <a:pt x="477933" y="278712"/>
                </a:cubicBezTo>
                <a:cubicBezTo>
                  <a:pt x="477933" y="221995"/>
                  <a:pt x="431651" y="175958"/>
                  <a:pt x="374858" y="175958"/>
                </a:cubicBezTo>
                <a:close/>
                <a:moveTo>
                  <a:pt x="91625" y="169355"/>
                </a:moveTo>
                <a:lnTo>
                  <a:pt x="91625" y="203964"/>
                </a:lnTo>
                <a:lnTo>
                  <a:pt x="165728" y="203964"/>
                </a:lnTo>
                <a:lnTo>
                  <a:pt x="165728" y="169355"/>
                </a:lnTo>
                <a:close/>
                <a:moveTo>
                  <a:pt x="374858" y="146494"/>
                </a:moveTo>
                <a:cubicBezTo>
                  <a:pt x="448062" y="146494"/>
                  <a:pt x="507436" y="205790"/>
                  <a:pt x="507436" y="278712"/>
                </a:cubicBezTo>
                <a:cubicBezTo>
                  <a:pt x="507436" y="351819"/>
                  <a:pt x="448062" y="411114"/>
                  <a:pt x="374858" y="411114"/>
                </a:cubicBezTo>
                <a:cubicBezTo>
                  <a:pt x="301838" y="411114"/>
                  <a:pt x="242463" y="351819"/>
                  <a:pt x="242463" y="278712"/>
                </a:cubicBezTo>
                <a:cubicBezTo>
                  <a:pt x="242463" y="205790"/>
                  <a:pt x="301838" y="146494"/>
                  <a:pt x="374858" y="146494"/>
                </a:cubicBezTo>
                <a:close/>
                <a:moveTo>
                  <a:pt x="91625" y="144871"/>
                </a:moveTo>
                <a:lnTo>
                  <a:pt x="165728" y="144871"/>
                </a:lnTo>
                <a:cubicBezTo>
                  <a:pt x="179369" y="144871"/>
                  <a:pt x="190245" y="155916"/>
                  <a:pt x="190245" y="169355"/>
                </a:cubicBezTo>
                <a:lnTo>
                  <a:pt x="190245" y="203964"/>
                </a:lnTo>
                <a:cubicBezTo>
                  <a:pt x="190245" y="217587"/>
                  <a:pt x="179369" y="228632"/>
                  <a:pt x="165728" y="228632"/>
                </a:cubicBezTo>
                <a:lnTo>
                  <a:pt x="91625" y="228632"/>
                </a:lnTo>
                <a:cubicBezTo>
                  <a:pt x="77984" y="228632"/>
                  <a:pt x="67108" y="217587"/>
                  <a:pt x="67108" y="203964"/>
                </a:cubicBezTo>
                <a:lnTo>
                  <a:pt x="67108" y="169355"/>
                </a:lnTo>
                <a:cubicBezTo>
                  <a:pt x="67108" y="155916"/>
                  <a:pt x="77984" y="144871"/>
                  <a:pt x="91625" y="144871"/>
                </a:cubicBezTo>
                <a:close/>
                <a:moveTo>
                  <a:pt x="55315" y="98487"/>
                </a:moveTo>
                <a:cubicBezTo>
                  <a:pt x="45174" y="98487"/>
                  <a:pt x="36877" y="106771"/>
                  <a:pt x="36877" y="116896"/>
                </a:cubicBezTo>
                <a:lnTo>
                  <a:pt x="36877" y="440708"/>
                </a:lnTo>
                <a:cubicBezTo>
                  <a:pt x="36877" y="450832"/>
                  <a:pt x="45174" y="459116"/>
                  <a:pt x="55315" y="459116"/>
                </a:cubicBezTo>
                <a:lnTo>
                  <a:pt x="550207" y="459116"/>
                </a:lnTo>
                <a:cubicBezTo>
                  <a:pt x="560348" y="459116"/>
                  <a:pt x="568645" y="450832"/>
                  <a:pt x="568645" y="440708"/>
                </a:cubicBezTo>
                <a:lnTo>
                  <a:pt x="568645" y="116896"/>
                </a:lnTo>
                <a:cubicBezTo>
                  <a:pt x="568645" y="106771"/>
                  <a:pt x="560348" y="98487"/>
                  <a:pt x="550207" y="98487"/>
                </a:cubicBezTo>
                <a:close/>
                <a:moveTo>
                  <a:pt x="406755" y="36818"/>
                </a:moveTo>
                <a:lnTo>
                  <a:pt x="406755" y="59092"/>
                </a:lnTo>
                <a:lnTo>
                  <a:pt x="488253" y="59092"/>
                </a:lnTo>
                <a:lnTo>
                  <a:pt x="488253" y="36818"/>
                </a:lnTo>
                <a:close/>
                <a:moveTo>
                  <a:pt x="400486" y="0"/>
                </a:moveTo>
                <a:lnTo>
                  <a:pt x="494338" y="0"/>
                </a:lnTo>
                <a:cubicBezTo>
                  <a:pt x="511301" y="0"/>
                  <a:pt x="525130" y="13623"/>
                  <a:pt x="525130" y="30559"/>
                </a:cubicBezTo>
                <a:lnTo>
                  <a:pt x="525130" y="61670"/>
                </a:lnTo>
                <a:lnTo>
                  <a:pt x="550207" y="61670"/>
                </a:lnTo>
                <a:cubicBezTo>
                  <a:pt x="580630" y="61670"/>
                  <a:pt x="605522" y="86337"/>
                  <a:pt x="605522" y="116896"/>
                </a:cubicBezTo>
                <a:lnTo>
                  <a:pt x="605522" y="440708"/>
                </a:lnTo>
                <a:cubicBezTo>
                  <a:pt x="605522" y="471082"/>
                  <a:pt x="580630" y="495934"/>
                  <a:pt x="550207" y="495934"/>
                </a:cubicBezTo>
                <a:lnTo>
                  <a:pt x="55315" y="495934"/>
                </a:lnTo>
                <a:cubicBezTo>
                  <a:pt x="24892" y="495934"/>
                  <a:pt x="0" y="471082"/>
                  <a:pt x="0" y="440708"/>
                </a:cubicBezTo>
                <a:lnTo>
                  <a:pt x="0" y="116896"/>
                </a:lnTo>
                <a:cubicBezTo>
                  <a:pt x="0" y="86337"/>
                  <a:pt x="24892" y="61670"/>
                  <a:pt x="55315" y="61670"/>
                </a:cubicBezTo>
                <a:lnTo>
                  <a:pt x="369878" y="61670"/>
                </a:lnTo>
                <a:lnTo>
                  <a:pt x="369878" y="30559"/>
                </a:lnTo>
                <a:cubicBezTo>
                  <a:pt x="369878" y="13623"/>
                  <a:pt x="383522" y="0"/>
                  <a:pt x="400486" y="0"/>
                </a:cubicBezTo>
                <a:close/>
              </a:path>
            </a:pathLst>
          </a:custGeom>
          <a:solidFill>
            <a:srgbClr val="F69F6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Microsoft Yahei"/>
              <a:buNone/>
            </a:pPr>
            <a:r>
              <a:t/>
            </a:r>
            <a:endParaRPr b="0" i="0" sz="1400" u="none" cap="none" strike="noStrike">
              <a:solidFill>
                <a:srgbClr val="FFFFFF"/>
              </a:solidFill>
              <a:latin typeface="Microsoft Yahei"/>
              <a:ea typeface="Microsoft Yahei"/>
              <a:cs typeface="Microsoft Yahei"/>
              <a:sym typeface="Microsoft Yahei"/>
            </a:endParaRPr>
          </a:p>
        </p:txBody>
      </p:sp>
      <p:pic>
        <p:nvPicPr>
          <p:cNvPr id="661" name="Google Shape;661;p56"/>
          <p:cNvPicPr preferRelativeResize="0"/>
          <p:nvPr/>
        </p:nvPicPr>
        <p:blipFill rotWithShape="1">
          <a:blip r:embed="rId3">
            <a:alphaModFix/>
          </a:blip>
          <a:srcRect b="56394" l="0" r="0" t="0"/>
          <a:stretch/>
        </p:blipFill>
        <p:spPr>
          <a:xfrm>
            <a:off x="492375" y="864600"/>
            <a:ext cx="7922627" cy="1249937"/>
          </a:xfrm>
          <a:prstGeom prst="rect">
            <a:avLst/>
          </a:prstGeom>
          <a:noFill/>
          <a:ln>
            <a:noFill/>
          </a:ln>
        </p:spPr>
      </p:pic>
      <p:sp>
        <p:nvSpPr>
          <p:cNvPr id="662" name="Google Shape;662;p56"/>
          <p:cNvSpPr/>
          <p:nvPr/>
        </p:nvSpPr>
        <p:spPr>
          <a:xfrm>
            <a:off x="7587375" y="4651250"/>
            <a:ext cx="5763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3-19</a:t>
            </a:r>
            <a:endParaRPr b="1" sz="900">
              <a:solidFill>
                <a:schemeClr val="dk1"/>
              </a:solidFill>
            </a:endParaRPr>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57"/>
          <p:cNvSpPr/>
          <p:nvPr/>
        </p:nvSpPr>
        <p:spPr>
          <a:xfrm>
            <a:off x="1049150" y="1785276"/>
            <a:ext cx="6590100" cy="3087900"/>
          </a:xfrm>
          <a:prstGeom prst="roundRect">
            <a:avLst>
              <a:gd fmla="val 16667" name="adj"/>
            </a:avLst>
          </a:prstGeom>
          <a:solidFill>
            <a:srgbClr val="FF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57"/>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zh-TW" sz="1800">
                <a:solidFill>
                  <a:srgbClr val="262626"/>
                </a:solidFill>
              </a:rPr>
              <a:t>       Database</a:t>
            </a:r>
            <a:endParaRPr b="1" sz="1800"/>
          </a:p>
        </p:txBody>
      </p:sp>
      <p:sp>
        <p:nvSpPr>
          <p:cNvPr id="670" name="Google Shape;670;p57"/>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sp>
        <p:nvSpPr>
          <p:cNvPr id="671" name="Google Shape;671;p57"/>
          <p:cNvSpPr/>
          <p:nvPr/>
        </p:nvSpPr>
        <p:spPr>
          <a:xfrm>
            <a:off x="7587375" y="4651250"/>
            <a:ext cx="5763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3-20</a:t>
            </a:r>
            <a:endParaRPr b="1" sz="900">
              <a:solidFill>
                <a:schemeClr val="dk1"/>
              </a:solidFill>
            </a:endParaRPr>
          </a:p>
        </p:txBody>
      </p:sp>
      <p:pic>
        <p:nvPicPr>
          <p:cNvPr id="672" name="Google Shape;672;p57"/>
          <p:cNvPicPr preferRelativeResize="0"/>
          <p:nvPr/>
        </p:nvPicPr>
        <p:blipFill>
          <a:blip r:embed="rId3">
            <a:alphaModFix/>
          </a:blip>
          <a:stretch>
            <a:fillRect/>
          </a:stretch>
        </p:blipFill>
        <p:spPr>
          <a:xfrm>
            <a:off x="3892875" y="84738"/>
            <a:ext cx="1147950" cy="1031725"/>
          </a:xfrm>
          <a:prstGeom prst="rect">
            <a:avLst/>
          </a:prstGeom>
          <a:noFill/>
          <a:ln>
            <a:noFill/>
          </a:ln>
        </p:spPr>
      </p:pic>
      <p:pic>
        <p:nvPicPr>
          <p:cNvPr id="673" name="Google Shape;673;p57"/>
          <p:cNvPicPr preferRelativeResize="0"/>
          <p:nvPr/>
        </p:nvPicPr>
        <p:blipFill rotWithShape="1">
          <a:blip r:embed="rId4">
            <a:alphaModFix/>
          </a:blip>
          <a:srcRect b="83700" l="0" r="0" t="0"/>
          <a:stretch/>
        </p:blipFill>
        <p:spPr>
          <a:xfrm>
            <a:off x="1895100" y="1082625"/>
            <a:ext cx="5143501" cy="211500"/>
          </a:xfrm>
          <a:prstGeom prst="rect">
            <a:avLst/>
          </a:prstGeom>
          <a:noFill/>
          <a:ln>
            <a:noFill/>
          </a:ln>
        </p:spPr>
      </p:pic>
      <p:pic>
        <p:nvPicPr>
          <p:cNvPr id="674" name="Google Shape;674;p57"/>
          <p:cNvPicPr preferRelativeResize="0"/>
          <p:nvPr/>
        </p:nvPicPr>
        <p:blipFill rotWithShape="1">
          <a:blip r:embed="rId4">
            <a:alphaModFix/>
          </a:blip>
          <a:srcRect b="0" l="0" r="0" t="65294"/>
          <a:stretch/>
        </p:blipFill>
        <p:spPr>
          <a:xfrm>
            <a:off x="1895100" y="1247300"/>
            <a:ext cx="5143501" cy="450325"/>
          </a:xfrm>
          <a:prstGeom prst="rect">
            <a:avLst/>
          </a:prstGeom>
          <a:noFill/>
          <a:ln>
            <a:noFill/>
          </a:ln>
        </p:spPr>
      </p:pic>
      <p:sp>
        <p:nvSpPr>
          <p:cNvPr id="675" name="Google Shape;675;p57"/>
          <p:cNvSpPr/>
          <p:nvPr/>
        </p:nvSpPr>
        <p:spPr>
          <a:xfrm>
            <a:off x="1220558" y="1871074"/>
            <a:ext cx="437490" cy="358312"/>
          </a:xfrm>
          <a:custGeom>
            <a:rect b="b" l="l" r="r" t="t"/>
            <a:pathLst>
              <a:path extrusionOk="0" h="495934" w="605522">
                <a:moveTo>
                  <a:pt x="374823" y="232327"/>
                </a:moveTo>
                <a:cubicBezTo>
                  <a:pt x="349189" y="232327"/>
                  <a:pt x="328351" y="253127"/>
                  <a:pt x="328351" y="278712"/>
                </a:cubicBezTo>
                <a:cubicBezTo>
                  <a:pt x="328351" y="304482"/>
                  <a:pt x="349189" y="325282"/>
                  <a:pt x="374823" y="325282"/>
                </a:cubicBezTo>
                <a:cubicBezTo>
                  <a:pt x="400640" y="325282"/>
                  <a:pt x="421479" y="304482"/>
                  <a:pt x="421479" y="278712"/>
                </a:cubicBezTo>
                <a:cubicBezTo>
                  <a:pt x="421479" y="253127"/>
                  <a:pt x="400640" y="232327"/>
                  <a:pt x="374823" y="232327"/>
                </a:cubicBezTo>
                <a:close/>
                <a:moveTo>
                  <a:pt x="374823" y="202876"/>
                </a:moveTo>
                <a:cubicBezTo>
                  <a:pt x="416868" y="202876"/>
                  <a:pt x="450984" y="236929"/>
                  <a:pt x="450984" y="278712"/>
                </a:cubicBezTo>
                <a:cubicBezTo>
                  <a:pt x="450984" y="320680"/>
                  <a:pt x="416868" y="354733"/>
                  <a:pt x="374823" y="354733"/>
                </a:cubicBezTo>
                <a:cubicBezTo>
                  <a:pt x="332961" y="354733"/>
                  <a:pt x="298845" y="320680"/>
                  <a:pt x="298845" y="278712"/>
                </a:cubicBezTo>
                <a:cubicBezTo>
                  <a:pt x="298845" y="236929"/>
                  <a:pt x="332961" y="202876"/>
                  <a:pt x="374823" y="202876"/>
                </a:cubicBezTo>
                <a:close/>
                <a:moveTo>
                  <a:pt x="374858" y="175958"/>
                </a:moveTo>
                <a:cubicBezTo>
                  <a:pt x="318064" y="175958"/>
                  <a:pt x="271966" y="221995"/>
                  <a:pt x="271966" y="278712"/>
                </a:cubicBezTo>
                <a:cubicBezTo>
                  <a:pt x="271966" y="335614"/>
                  <a:pt x="318064" y="381650"/>
                  <a:pt x="374858" y="381650"/>
                </a:cubicBezTo>
                <a:cubicBezTo>
                  <a:pt x="431651" y="381650"/>
                  <a:pt x="477933" y="335614"/>
                  <a:pt x="477933" y="278712"/>
                </a:cubicBezTo>
                <a:cubicBezTo>
                  <a:pt x="477933" y="221995"/>
                  <a:pt x="431651" y="175958"/>
                  <a:pt x="374858" y="175958"/>
                </a:cubicBezTo>
                <a:close/>
                <a:moveTo>
                  <a:pt x="91625" y="169355"/>
                </a:moveTo>
                <a:lnTo>
                  <a:pt x="91625" y="203964"/>
                </a:lnTo>
                <a:lnTo>
                  <a:pt x="165728" y="203964"/>
                </a:lnTo>
                <a:lnTo>
                  <a:pt x="165728" y="169355"/>
                </a:lnTo>
                <a:close/>
                <a:moveTo>
                  <a:pt x="374858" y="146494"/>
                </a:moveTo>
                <a:cubicBezTo>
                  <a:pt x="448062" y="146494"/>
                  <a:pt x="507436" y="205790"/>
                  <a:pt x="507436" y="278712"/>
                </a:cubicBezTo>
                <a:cubicBezTo>
                  <a:pt x="507436" y="351819"/>
                  <a:pt x="448062" y="411114"/>
                  <a:pt x="374858" y="411114"/>
                </a:cubicBezTo>
                <a:cubicBezTo>
                  <a:pt x="301838" y="411114"/>
                  <a:pt x="242463" y="351819"/>
                  <a:pt x="242463" y="278712"/>
                </a:cubicBezTo>
                <a:cubicBezTo>
                  <a:pt x="242463" y="205790"/>
                  <a:pt x="301838" y="146494"/>
                  <a:pt x="374858" y="146494"/>
                </a:cubicBezTo>
                <a:close/>
                <a:moveTo>
                  <a:pt x="91625" y="144871"/>
                </a:moveTo>
                <a:lnTo>
                  <a:pt x="165728" y="144871"/>
                </a:lnTo>
                <a:cubicBezTo>
                  <a:pt x="179369" y="144871"/>
                  <a:pt x="190245" y="155916"/>
                  <a:pt x="190245" y="169355"/>
                </a:cubicBezTo>
                <a:lnTo>
                  <a:pt x="190245" y="203964"/>
                </a:lnTo>
                <a:cubicBezTo>
                  <a:pt x="190245" y="217587"/>
                  <a:pt x="179369" y="228632"/>
                  <a:pt x="165728" y="228632"/>
                </a:cubicBezTo>
                <a:lnTo>
                  <a:pt x="91625" y="228632"/>
                </a:lnTo>
                <a:cubicBezTo>
                  <a:pt x="77984" y="228632"/>
                  <a:pt x="67108" y="217587"/>
                  <a:pt x="67108" y="203964"/>
                </a:cubicBezTo>
                <a:lnTo>
                  <a:pt x="67108" y="169355"/>
                </a:lnTo>
                <a:cubicBezTo>
                  <a:pt x="67108" y="155916"/>
                  <a:pt x="77984" y="144871"/>
                  <a:pt x="91625" y="144871"/>
                </a:cubicBezTo>
                <a:close/>
                <a:moveTo>
                  <a:pt x="55315" y="98487"/>
                </a:moveTo>
                <a:cubicBezTo>
                  <a:pt x="45174" y="98487"/>
                  <a:pt x="36877" y="106771"/>
                  <a:pt x="36877" y="116896"/>
                </a:cubicBezTo>
                <a:lnTo>
                  <a:pt x="36877" y="440708"/>
                </a:lnTo>
                <a:cubicBezTo>
                  <a:pt x="36877" y="450832"/>
                  <a:pt x="45174" y="459116"/>
                  <a:pt x="55315" y="459116"/>
                </a:cubicBezTo>
                <a:lnTo>
                  <a:pt x="550207" y="459116"/>
                </a:lnTo>
                <a:cubicBezTo>
                  <a:pt x="560348" y="459116"/>
                  <a:pt x="568645" y="450832"/>
                  <a:pt x="568645" y="440708"/>
                </a:cubicBezTo>
                <a:lnTo>
                  <a:pt x="568645" y="116896"/>
                </a:lnTo>
                <a:cubicBezTo>
                  <a:pt x="568645" y="106771"/>
                  <a:pt x="560348" y="98487"/>
                  <a:pt x="550207" y="98487"/>
                </a:cubicBezTo>
                <a:close/>
                <a:moveTo>
                  <a:pt x="406755" y="36818"/>
                </a:moveTo>
                <a:lnTo>
                  <a:pt x="406755" y="59092"/>
                </a:lnTo>
                <a:lnTo>
                  <a:pt x="488253" y="59092"/>
                </a:lnTo>
                <a:lnTo>
                  <a:pt x="488253" y="36818"/>
                </a:lnTo>
                <a:close/>
                <a:moveTo>
                  <a:pt x="400486" y="0"/>
                </a:moveTo>
                <a:lnTo>
                  <a:pt x="494338" y="0"/>
                </a:lnTo>
                <a:cubicBezTo>
                  <a:pt x="511301" y="0"/>
                  <a:pt x="525130" y="13623"/>
                  <a:pt x="525130" y="30559"/>
                </a:cubicBezTo>
                <a:lnTo>
                  <a:pt x="525130" y="61670"/>
                </a:lnTo>
                <a:lnTo>
                  <a:pt x="550207" y="61670"/>
                </a:lnTo>
                <a:cubicBezTo>
                  <a:pt x="580630" y="61670"/>
                  <a:pt x="605522" y="86337"/>
                  <a:pt x="605522" y="116896"/>
                </a:cubicBezTo>
                <a:lnTo>
                  <a:pt x="605522" y="440708"/>
                </a:lnTo>
                <a:cubicBezTo>
                  <a:pt x="605522" y="471082"/>
                  <a:pt x="580630" y="495934"/>
                  <a:pt x="550207" y="495934"/>
                </a:cubicBezTo>
                <a:lnTo>
                  <a:pt x="55315" y="495934"/>
                </a:lnTo>
                <a:cubicBezTo>
                  <a:pt x="24892" y="495934"/>
                  <a:pt x="0" y="471082"/>
                  <a:pt x="0" y="440708"/>
                </a:cubicBezTo>
                <a:lnTo>
                  <a:pt x="0" y="116896"/>
                </a:lnTo>
                <a:cubicBezTo>
                  <a:pt x="0" y="86337"/>
                  <a:pt x="24892" y="61670"/>
                  <a:pt x="55315" y="61670"/>
                </a:cubicBezTo>
                <a:lnTo>
                  <a:pt x="369878" y="61670"/>
                </a:lnTo>
                <a:lnTo>
                  <a:pt x="369878" y="30559"/>
                </a:lnTo>
                <a:cubicBezTo>
                  <a:pt x="369878" y="13623"/>
                  <a:pt x="383522" y="0"/>
                  <a:pt x="400486" y="0"/>
                </a:cubicBezTo>
                <a:close/>
              </a:path>
            </a:pathLst>
          </a:custGeom>
          <a:solidFill>
            <a:srgbClr val="F69F6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Microsoft Yahei"/>
              <a:buNone/>
            </a:pPr>
            <a:r>
              <a:t/>
            </a:r>
            <a:endParaRPr b="0" i="0" sz="1400" u="none" cap="none" strike="noStrike">
              <a:solidFill>
                <a:srgbClr val="FFFFFF"/>
              </a:solidFill>
              <a:latin typeface="Microsoft Yahei"/>
              <a:ea typeface="Microsoft Yahei"/>
              <a:cs typeface="Microsoft Yahei"/>
              <a:sym typeface="Microsoft Yahei"/>
            </a:endParaRPr>
          </a:p>
        </p:txBody>
      </p:sp>
      <p:sp>
        <p:nvSpPr>
          <p:cNvPr id="676" name="Google Shape;676;p57"/>
          <p:cNvSpPr/>
          <p:nvPr/>
        </p:nvSpPr>
        <p:spPr>
          <a:xfrm>
            <a:off x="1218556" y="2898192"/>
            <a:ext cx="422778" cy="436927"/>
          </a:xfrm>
          <a:custGeom>
            <a:rect b="b" l="l" r="r" t="t"/>
            <a:pathLst>
              <a:path extrusionOk="0" h="769" w="743">
                <a:moveTo>
                  <a:pt x="743" y="27"/>
                </a:moveTo>
                <a:cubicBezTo>
                  <a:pt x="743" y="20"/>
                  <a:pt x="741" y="13"/>
                  <a:pt x="736" y="8"/>
                </a:cubicBezTo>
                <a:cubicBezTo>
                  <a:pt x="731" y="3"/>
                  <a:pt x="724" y="0"/>
                  <a:pt x="717" y="0"/>
                </a:cubicBezTo>
                <a:lnTo>
                  <a:pt x="599" y="0"/>
                </a:lnTo>
                <a:cubicBezTo>
                  <a:pt x="596" y="0"/>
                  <a:pt x="594" y="0"/>
                  <a:pt x="591" y="1"/>
                </a:cubicBezTo>
                <a:lnTo>
                  <a:pt x="569" y="1"/>
                </a:lnTo>
                <a:cubicBezTo>
                  <a:pt x="565" y="1"/>
                  <a:pt x="560" y="1"/>
                  <a:pt x="555" y="2"/>
                </a:cubicBezTo>
                <a:lnTo>
                  <a:pt x="184" y="2"/>
                </a:lnTo>
                <a:cubicBezTo>
                  <a:pt x="179" y="1"/>
                  <a:pt x="175" y="1"/>
                  <a:pt x="171" y="1"/>
                </a:cubicBezTo>
                <a:lnTo>
                  <a:pt x="152" y="1"/>
                </a:lnTo>
                <a:cubicBezTo>
                  <a:pt x="149" y="0"/>
                  <a:pt x="147" y="0"/>
                  <a:pt x="144" y="0"/>
                </a:cubicBezTo>
                <a:lnTo>
                  <a:pt x="26" y="0"/>
                </a:lnTo>
                <a:cubicBezTo>
                  <a:pt x="19" y="0"/>
                  <a:pt x="13" y="3"/>
                  <a:pt x="8" y="8"/>
                </a:cubicBezTo>
                <a:cubicBezTo>
                  <a:pt x="2" y="13"/>
                  <a:pt x="0" y="20"/>
                  <a:pt x="0" y="27"/>
                </a:cubicBezTo>
                <a:cubicBezTo>
                  <a:pt x="0" y="36"/>
                  <a:pt x="3" y="239"/>
                  <a:pt x="118" y="266"/>
                </a:cubicBezTo>
                <a:lnTo>
                  <a:pt x="118" y="267"/>
                </a:lnTo>
                <a:cubicBezTo>
                  <a:pt x="118" y="268"/>
                  <a:pt x="118" y="269"/>
                  <a:pt x="118" y="270"/>
                </a:cubicBezTo>
                <a:cubicBezTo>
                  <a:pt x="123" y="394"/>
                  <a:pt x="220" y="497"/>
                  <a:pt x="342" y="511"/>
                </a:cubicBezTo>
                <a:lnTo>
                  <a:pt x="342" y="713"/>
                </a:lnTo>
                <a:lnTo>
                  <a:pt x="242" y="713"/>
                </a:lnTo>
                <a:cubicBezTo>
                  <a:pt x="234" y="713"/>
                  <a:pt x="228" y="719"/>
                  <a:pt x="228" y="727"/>
                </a:cubicBezTo>
                <a:lnTo>
                  <a:pt x="228" y="756"/>
                </a:lnTo>
                <a:cubicBezTo>
                  <a:pt x="228" y="763"/>
                  <a:pt x="234" y="769"/>
                  <a:pt x="242" y="769"/>
                </a:cubicBezTo>
                <a:lnTo>
                  <a:pt x="498" y="769"/>
                </a:lnTo>
                <a:cubicBezTo>
                  <a:pt x="505" y="769"/>
                  <a:pt x="511" y="763"/>
                  <a:pt x="511" y="756"/>
                </a:cubicBezTo>
                <a:lnTo>
                  <a:pt x="511" y="727"/>
                </a:lnTo>
                <a:cubicBezTo>
                  <a:pt x="511" y="719"/>
                  <a:pt x="505" y="713"/>
                  <a:pt x="498" y="713"/>
                </a:cubicBezTo>
                <a:lnTo>
                  <a:pt x="398" y="713"/>
                </a:lnTo>
                <a:lnTo>
                  <a:pt x="398" y="511"/>
                </a:lnTo>
                <a:cubicBezTo>
                  <a:pt x="519" y="498"/>
                  <a:pt x="612" y="401"/>
                  <a:pt x="621" y="279"/>
                </a:cubicBezTo>
                <a:cubicBezTo>
                  <a:pt x="622" y="277"/>
                  <a:pt x="623" y="274"/>
                  <a:pt x="623" y="271"/>
                </a:cubicBezTo>
                <a:lnTo>
                  <a:pt x="623" y="266"/>
                </a:lnTo>
                <a:cubicBezTo>
                  <a:pt x="740" y="242"/>
                  <a:pt x="743" y="36"/>
                  <a:pt x="743" y="27"/>
                </a:cubicBezTo>
                <a:close/>
                <a:moveTo>
                  <a:pt x="370" y="457"/>
                </a:moveTo>
                <a:cubicBezTo>
                  <a:pt x="262" y="457"/>
                  <a:pt x="174" y="369"/>
                  <a:pt x="174" y="261"/>
                </a:cubicBezTo>
                <a:lnTo>
                  <a:pt x="174" y="58"/>
                </a:lnTo>
                <a:lnTo>
                  <a:pt x="566" y="58"/>
                </a:lnTo>
                <a:lnTo>
                  <a:pt x="566" y="261"/>
                </a:lnTo>
                <a:cubicBezTo>
                  <a:pt x="566" y="369"/>
                  <a:pt x="478" y="457"/>
                  <a:pt x="370" y="457"/>
                </a:cubicBezTo>
                <a:close/>
                <a:moveTo>
                  <a:pt x="118" y="209"/>
                </a:moveTo>
                <a:cubicBezTo>
                  <a:pt x="73" y="184"/>
                  <a:pt x="59" y="98"/>
                  <a:pt x="55" y="53"/>
                </a:cubicBezTo>
                <a:lnTo>
                  <a:pt x="118" y="53"/>
                </a:lnTo>
                <a:lnTo>
                  <a:pt x="118" y="209"/>
                </a:lnTo>
                <a:close/>
                <a:moveTo>
                  <a:pt x="626" y="209"/>
                </a:moveTo>
                <a:lnTo>
                  <a:pt x="626" y="53"/>
                </a:lnTo>
                <a:lnTo>
                  <a:pt x="688" y="53"/>
                </a:lnTo>
                <a:cubicBezTo>
                  <a:pt x="684" y="98"/>
                  <a:pt x="670" y="184"/>
                  <a:pt x="626" y="209"/>
                </a:cubicBezTo>
                <a:close/>
              </a:path>
            </a:pathLst>
          </a:custGeom>
          <a:solidFill>
            <a:srgbClr val="F69F6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Microsoft Yahei"/>
              <a:buNone/>
            </a:pPr>
            <a:r>
              <a:t/>
            </a:r>
            <a:endParaRPr b="0" i="0" sz="1400" u="none" cap="none" strike="noStrike">
              <a:solidFill>
                <a:srgbClr val="FFFFFF"/>
              </a:solidFill>
              <a:latin typeface="Microsoft Yahei"/>
              <a:ea typeface="Microsoft Yahei"/>
              <a:cs typeface="Microsoft Yahei"/>
              <a:sym typeface="Microsoft Yahei"/>
            </a:endParaRPr>
          </a:p>
        </p:txBody>
      </p:sp>
      <p:grpSp>
        <p:nvGrpSpPr>
          <p:cNvPr id="677" name="Google Shape;677;p57"/>
          <p:cNvGrpSpPr/>
          <p:nvPr/>
        </p:nvGrpSpPr>
        <p:grpSpPr>
          <a:xfrm>
            <a:off x="1984223" y="1806750"/>
            <a:ext cx="5536602" cy="979625"/>
            <a:chOff x="3624770" y="2402984"/>
            <a:chExt cx="7382135" cy="1306167"/>
          </a:xfrm>
        </p:grpSpPr>
        <p:sp>
          <p:nvSpPr>
            <p:cNvPr id="678" name="Google Shape;678;p57"/>
            <p:cNvSpPr txBox="1"/>
            <p:nvPr/>
          </p:nvSpPr>
          <p:spPr>
            <a:xfrm>
              <a:off x="3624770" y="2402984"/>
              <a:ext cx="2655900" cy="379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C0C0C"/>
                </a:buClr>
                <a:buSzPts val="1400"/>
                <a:buFont typeface="Microsoft Yahei"/>
                <a:buNone/>
              </a:pPr>
              <a:r>
                <a:rPr b="1" lang="zh-TW">
                  <a:solidFill>
                    <a:srgbClr val="0C0C0C"/>
                  </a:solidFill>
                </a:rPr>
                <a:t>CircRNA</a:t>
              </a:r>
              <a:endParaRPr/>
            </a:p>
          </p:txBody>
        </p:sp>
        <p:sp>
          <p:nvSpPr>
            <p:cNvPr id="679" name="Google Shape;679;p57"/>
            <p:cNvSpPr txBox="1"/>
            <p:nvPr/>
          </p:nvSpPr>
          <p:spPr>
            <a:xfrm>
              <a:off x="3634405" y="2795951"/>
              <a:ext cx="7372500" cy="913200"/>
            </a:xfrm>
            <a:prstGeom prst="rect">
              <a:avLst/>
            </a:prstGeom>
            <a:noFill/>
            <a:ln>
              <a:noFill/>
            </a:ln>
          </p:spPr>
          <p:txBody>
            <a:bodyPr anchorCtr="0" anchor="t" bIns="34275" lIns="68575" spcFirstLastPara="1" rIns="68575" wrap="square" tIns="34275">
              <a:spAutoFit/>
            </a:bodyPr>
            <a:lstStyle/>
            <a:p>
              <a:pPr indent="0" lvl="0" marL="0" marR="0" rtl="0" algn="l">
                <a:lnSpc>
                  <a:spcPct val="150000"/>
                </a:lnSpc>
                <a:spcBef>
                  <a:spcPts val="0"/>
                </a:spcBef>
                <a:spcAft>
                  <a:spcPts val="0"/>
                </a:spcAft>
                <a:buClr>
                  <a:srgbClr val="0C0C0C"/>
                </a:buClr>
                <a:buSzPts val="800"/>
                <a:buFont typeface="Microsoft Yahei"/>
                <a:buNone/>
              </a:pPr>
              <a:r>
                <a:rPr lang="zh-TW" sz="1000">
                  <a:solidFill>
                    <a:srgbClr val="0C0C0C"/>
                  </a:solidFill>
                </a:rPr>
                <a:t>Circular RNAs (circRNAs), which are single-stranded RNA molecules that have individually formed into a covalently closed continuous loop, act as sponges of microRNAs to regulate transcription and translation.</a:t>
              </a:r>
              <a:endParaRPr sz="1300"/>
            </a:p>
          </p:txBody>
        </p:sp>
      </p:grpSp>
      <p:grpSp>
        <p:nvGrpSpPr>
          <p:cNvPr id="680" name="Google Shape;680;p57"/>
          <p:cNvGrpSpPr/>
          <p:nvPr/>
        </p:nvGrpSpPr>
        <p:grpSpPr>
          <a:xfrm>
            <a:off x="1968078" y="2819175"/>
            <a:ext cx="5619397" cy="1903250"/>
            <a:chOff x="3624776" y="2402991"/>
            <a:chExt cx="7492529" cy="2537667"/>
          </a:xfrm>
        </p:grpSpPr>
        <p:sp>
          <p:nvSpPr>
            <p:cNvPr id="681" name="Google Shape;681;p57"/>
            <p:cNvSpPr txBox="1"/>
            <p:nvPr/>
          </p:nvSpPr>
          <p:spPr>
            <a:xfrm>
              <a:off x="3624776" y="2402991"/>
              <a:ext cx="6467400" cy="379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C0C0C"/>
                </a:buClr>
                <a:buSzPts val="1400"/>
                <a:buFont typeface="Microsoft Yahei"/>
                <a:buNone/>
              </a:pPr>
              <a:r>
                <a:rPr b="1" lang="zh-TW">
                  <a:solidFill>
                    <a:srgbClr val="0C0C0C"/>
                  </a:solidFill>
                </a:rPr>
                <a:t>CircNet 2.0 </a:t>
              </a:r>
              <a:r>
                <a:rPr lang="zh-TW" sz="1000">
                  <a:solidFill>
                    <a:srgbClr val="0C0C0C"/>
                  </a:solidFill>
                </a:rPr>
                <a:t>(</a:t>
              </a:r>
              <a:r>
                <a:rPr lang="zh-TW" sz="1000" u="sng">
                  <a:solidFill>
                    <a:schemeClr val="hlink"/>
                  </a:solidFill>
                  <a:hlinkClick r:id="rId5"/>
                </a:rPr>
                <a:t>https://awi.cuhk.edu.cn/~CircNet/php/index.php</a:t>
              </a:r>
              <a:r>
                <a:rPr lang="zh-TW" sz="1000">
                  <a:solidFill>
                    <a:srgbClr val="0C0C0C"/>
                  </a:solidFill>
                </a:rPr>
                <a:t>)</a:t>
              </a:r>
              <a:endParaRPr sz="1000"/>
            </a:p>
          </p:txBody>
        </p:sp>
        <p:sp>
          <p:nvSpPr>
            <p:cNvPr id="682" name="Google Shape;682;p57"/>
            <p:cNvSpPr txBox="1"/>
            <p:nvPr/>
          </p:nvSpPr>
          <p:spPr>
            <a:xfrm>
              <a:off x="3634405" y="2795957"/>
              <a:ext cx="7482900" cy="2144700"/>
            </a:xfrm>
            <a:prstGeom prst="rect">
              <a:avLst/>
            </a:prstGeom>
            <a:noFill/>
            <a:ln>
              <a:noFill/>
            </a:ln>
          </p:spPr>
          <p:txBody>
            <a:bodyPr anchorCtr="0" anchor="t" bIns="34275" lIns="68575" spcFirstLastPara="1" rIns="68575" wrap="square" tIns="34275">
              <a:spAutoFit/>
            </a:bodyPr>
            <a:lstStyle/>
            <a:p>
              <a:pPr indent="0" lvl="0" marL="0" marR="0" rtl="0" algn="l">
                <a:lnSpc>
                  <a:spcPct val="150000"/>
                </a:lnSpc>
                <a:spcBef>
                  <a:spcPts val="0"/>
                </a:spcBef>
                <a:spcAft>
                  <a:spcPts val="0"/>
                </a:spcAft>
                <a:buClr>
                  <a:srgbClr val="0C0C0C"/>
                </a:buClr>
                <a:buSzPts val="800"/>
                <a:buFont typeface="Microsoft Yahei"/>
                <a:buNone/>
              </a:pPr>
              <a:r>
                <a:rPr lang="zh-TW" sz="1000">
                  <a:solidFill>
                    <a:srgbClr val="0C0C0C"/>
                  </a:solidFill>
                </a:rPr>
                <a:t>CircNet (version 2.0), which circRNAs from circAtlas and MiOncoCirc, and novel circRNAs from the Cancer Genome Atlas database have been integrated.In total, 2732 samples from 37 types of cancers were integrated into CircNet 2.0 and analyzed using several of the most reliable circRNA detection algorithms.Target miRNAs were predicted from the full-length circRNA sequence using three reliable tools (PITA, miRanda and TargetScan).Additionally, 384,897 experimentally verified miRNA–target interactions from miRTarBase were integrated into our database to facilitate the construction of high-quality circRNA–miRNA–gene regulatory networks.</a:t>
              </a:r>
              <a:endParaRPr sz="1000"/>
            </a:p>
          </p:txBody>
        </p:sp>
      </p:grpSp>
    </p:spTree>
  </p:cSld>
  <p:clrMapOvr>
    <a:masterClrMapping/>
  </p:clrMapOvr>
  <mc:AlternateContent>
    <mc:Choice Requires="p14">
      <p:transition spd="slow" p14:dur="2000">
        <p:fade thruBlk="1"/>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58"/>
          <p:cNvSpPr/>
          <p:nvPr/>
        </p:nvSpPr>
        <p:spPr>
          <a:xfrm>
            <a:off x="1074500" y="1565450"/>
            <a:ext cx="7563000" cy="2614200"/>
          </a:xfrm>
          <a:prstGeom prst="roundRect">
            <a:avLst>
              <a:gd fmla="val 16667" name="adj"/>
            </a:avLst>
          </a:prstGeom>
          <a:solidFill>
            <a:srgbClr val="FF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89" name="Google Shape;689;p58"/>
          <p:cNvGrpSpPr/>
          <p:nvPr/>
        </p:nvGrpSpPr>
        <p:grpSpPr>
          <a:xfrm>
            <a:off x="1382633" y="1688418"/>
            <a:ext cx="4223921" cy="2362132"/>
            <a:chOff x="2459758" y="1515993"/>
            <a:chExt cx="4223921" cy="2362132"/>
          </a:xfrm>
        </p:grpSpPr>
        <p:grpSp>
          <p:nvGrpSpPr>
            <p:cNvPr id="690" name="Google Shape;690;p58"/>
            <p:cNvGrpSpPr/>
            <p:nvPr/>
          </p:nvGrpSpPr>
          <p:grpSpPr>
            <a:xfrm>
              <a:off x="2471738" y="2362346"/>
              <a:ext cx="1264709" cy="1198831"/>
              <a:chOff x="3295650" y="3149794"/>
              <a:chExt cx="1686279" cy="1598441"/>
            </a:xfrm>
          </p:grpSpPr>
          <p:sp>
            <p:nvSpPr>
              <p:cNvPr id="691" name="Google Shape;691;p58"/>
              <p:cNvSpPr/>
              <p:nvPr/>
            </p:nvSpPr>
            <p:spPr>
              <a:xfrm>
                <a:off x="3711320" y="3477657"/>
                <a:ext cx="1270609" cy="1270578"/>
              </a:xfrm>
              <a:custGeom>
                <a:rect b="b" l="l" r="r" t="t"/>
                <a:pathLst>
                  <a:path extrusionOk="0" h="19331" w="19330">
                    <a:moveTo>
                      <a:pt x="424" y="12487"/>
                    </a:moveTo>
                    <a:cubicBezTo>
                      <a:pt x="1982" y="17591"/>
                      <a:pt x="7383" y="20465"/>
                      <a:pt x="12487" y="18907"/>
                    </a:cubicBezTo>
                    <a:cubicBezTo>
                      <a:pt x="17591" y="17348"/>
                      <a:pt x="20465" y="11947"/>
                      <a:pt x="18906" y="6843"/>
                    </a:cubicBezTo>
                    <a:cubicBezTo>
                      <a:pt x="17348" y="1739"/>
                      <a:pt x="11947" y="-1135"/>
                      <a:pt x="6843" y="424"/>
                    </a:cubicBezTo>
                    <a:cubicBezTo>
                      <a:pt x="1739" y="1982"/>
                      <a:pt x="-1135" y="7383"/>
                      <a:pt x="424" y="12487"/>
                    </a:cubicBezTo>
                    <a:close/>
                  </a:path>
                </a:pathLst>
              </a:custGeom>
              <a:solidFill>
                <a:schemeClr val="lt1"/>
              </a:solidFill>
              <a:ln cap="flat" cmpd="sng" w="57150">
                <a:solidFill>
                  <a:srgbClr val="F69F64"/>
                </a:solidFill>
                <a:prstDash val="solid"/>
                <a:miter lim="4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4200">
                  <a:solidFill>
                    <a:schemeClr val="dk1"/>
                  </a:solidFill>
                  <a:latin typeface="Microsoft Yahei"/>
                  <a:ea typeface="Microsoft Yahei"/>
                  <a:cs typeface="Microsoft Yahei"/>
                  <a:sym typeface="Microsoft Yahei"/>
                </a:endParaRPr>
              </a:p>
            </p:txBody>
          </p:sp>
          <p:sp>
            <p:nvSpPr>
              <p:cNvPr id="692" name="Google Shape;692;p58"/>
              <p:cNvSpPr/>
              <p:nvPr/>
            </p:nvSpPr>
            <p:spPr>
              <a:xfrm rot="3698462">
                <a:off x="3784186" y="3018122"/>
                <a:ext cx="291112" cy="989550"/>
              </a:xfrm>
              <a:custGeom>
                <a:rect b="b" l="l" r="r" t="t"/>
                <a:pathLst>
                  <a:path extrusionOk="0" h="989538" w="291108">
                    <a:moveTo>
                      <a:pt x="64360" y="29893"/>
                    </a:moveTo>
                    <a:cubicBezTo>
                      <a:pt x="64360" y="29893"/>
                      <a:pt x="197060" y="0"/>
                      <a:pt x="197060" y="0"/>
                    </a:cubicBezTo>
                    <a:lnTo>
                      <a:pt x="197820" y="133682"/>
                    </a:lnTo>
                    <a:lnTo>
                      <a:pt x="154483" y="99979"/>
                    </a:lnTo>
                    <a:lnTo>
                      <a:pt x="111704" y="167894"/>
                    </a:lnTo>
                    <a:cubicBezTo>
                      <a:pt x="-21801" y="436213"/>
                      <a:pt x="48317" y="764053"/>
                      <a:pt x="291108" y="952925"/>
                    </a:cubicBezTo>
                    <a:lnTo>
                      <a:pt x="262632" y="989538"/>
                    </a:lnTo>
                    <a:cubicBezTo>
                      <a:pt x="2127" y="786925"/>
                      <a:pt x="-70312" y="431583"/>
                      <a:pt x="71078" y="146053"/>
                    </a:cubicBezTo>
                    <a:lnTo>
                      <a:pt x="117888" y="71521"/>
                    </a:lnTo>
                    <a:close/>
                  </a:path>
                </a:pathLst>
              </a:custGeom>
              <a:solidFill>
                <a:srgbClr val="F8AC7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4200">
                  <a:solidFill>
                    <a:schemeClr val="dk1"/>
                  </a:solidFill>
                  <a:latin typeface="Microsoft Yahei"/>
                  <a:ea typeface="Microsoft Yahei"/>
                  <a:cs typeface="Microsoft Yahei"/>
                  <a:sym typeface="Microsoft Yahei"/>
                </a:endParaRPr>
              </a:p>
            </p:txBody>
          </p:sp>
          <p:sp>
            <p:nvSpPr>
              <p:cNvPr id="693" name="Google Shape;693;p58"/>
              <p:cNvSpPr/>
              <p:nvPr/>
            </p:nvSpPr>
            <p:spPr>
              <a:xfrm>
                <a:off x="3295650" y="4140723"/>
                <a:ext cx="294976" cy="294991"/>
              </a:xfrm>
              <a:custGeom>
                <a:rect b="b" l="l" r="r" t="t"/>
                <a:pathLst>
                  <a:path extrusionOk="0" h="19331" w="19330">
                    <a:moveTo>
                      <a:pt x="424" y="12487"/>
                    </a:moveTo>
                    <a:cubicBezTo>
                      <a:pt x="1982" y="17591"/>
                      <a:pt x="7383" y="20465"/>
                      <a:pt x="12487" y="18907"/>
                    </a:cubicBezTo>
                    <a:cubicBezTo>
                      <a:pt x="17591" y="17348"/>
                      <a:pt x="20465" y="11947"/>
                      <a:pt x="18906" y="6843"/>
                    </a:cubicBezTo>
                    <a:cubicBezTo>
                      <a:pt x="17348" y="1739"/>
                      <a:pt x="11947" y="-1135"/>
                      <a:pt x="6843" y="424"/>
                    </a:cubicBezTo>
                    <a:cubicBezTo>
                      <a:pt x="1739" y="1982"/>
                      <a:pt x="-1135" y="7383"/>
                      <a:pt x="424" y="12487"/>
                    </a:cubicBezTo>
                    <a:close/>
                  </a:path>
                </a:pathLst>
              </a:custGeom>
              <a:gradFill>
                <a:gsLst>
                  <a:gs pos="0">
                    <a:srgbClr val="F69F64"/>
                  </a:gs>
                  <a:gs pos="5000">
                    <a:srgbClr val="F69F64"/>
                  </a:gs>
                  <a:gs pos="79000">
                    <a:srgbClr val="F9BB91"/>
                  </a:gs>
                  <a:gs pos="100000">
                    <a:srgbClr val="FFCCCC"/>
                  </a:gs>
                </a:gsLst>
                <a:lin ang="5400012" scaled="0"/>
              </a:gradFill>
              <a:ln>
                <a:noFill/>
              </a:ln>
            </p:spPr>
            <p:txBody>
              <a:bodyPr anchorCtr="0" anchor="ctr" bIns="34275" lIns="68575" spcFirstLastPara="1" rIns="68575" wrap="square" tIns="34275">
                <a:noAutofit/>
              </a:bodyPr>
              <a:lstStyle/>
              <a:p>
                <a:pPr indent="0" lvl="0" marL="0" marR="0" rtl="0" algn="ctr">
                  <a:lnSpc>
                    <a:spcPct val="80000"/>
                  </a:lnSpc>
                  <a:spcBef>
                    <a:spcPts val="0"/>
                  </a:spcBef>
                  <a:spcAft>
                    <a:spcPts val="0"/>
                  </a:spcAft>
                  <a:buNone/>
                </a:pPr>
                <a:r>
                  <a:t/>
                </a:r>
                <a:endParaRPr sz="2000">
                  <a:solidFill>
                    <a:schemeClr val="dk1"/>
                  </a:solidFill>
                  <a:latin typeface="Microsoft Yahei"/>
                  <a:ea typeface="Microsoft Yahei"/>
                  <a:cs typeface="Microsoft Yahei"/>
                  <a:sym typeface="Microsoft Yahei"/>
                </a:endParaRPr>
              </a:p>
            </p:txBody>
          </p:sp>
          <p:sp>
            <p:nvSpPr>
              <p:cNvPr id="694" name="Google Shape;694;p58"/>
              <p:cNvSpPr/>
              <p:nvPr/>
            </p:nvSpPr>
            <p:spPr>
              <a:xfrm>
                <a:off x="4021648" y="3788354"/>
                <a:ext cx="650249" cy="649494"/>
              </a:xfrm>
              <a:custGeom>
                <a:rect b="b" l="l" r="r" t="t"/>
                <a:pathLst>
                  <a:path extrusionOk="0" h="607004" w="607709">
                    <a:moveTo>
                      <a:pt x="285664" y="459028"/>
                    </a:moveTo>
                    <a:cubicBezTo>
                      <a:pt x="291598" y="459781"/>
                      <a:pt x="297720" y="460157"/>
                      <a:pt x="303937" y="460157"/>
                    </a:cubicBezTo>
                    <a:cubicBezTo>
                      <a:pt x="310059" y="460157"/>
                      <a:pt x="316087" y="459781"/>
                      <a:pt x="322116" y="459028"/>
                    </a:cubicBezTo>
                    <a:lnTo>
                      <a:pt x="322116" y="467683"/>
                    </a:lnTo>
                    <a:lnTo>
                      <a:pt x="322116" y="504559"/>
                    </a:lnTo>
                    <a:cubicBezTo>
                      <a:pt x="342367" y="511991"/>
                      <a:pt x="356778" y="531276"/>
                      <a:pt x="356778" y="554230"/>
                    </a:cubicBezTo>
                    <a:cubicBezTo>
                      <a:pt x="356778" y="583298"/>
                      <a:pt x="333136" y="607004"/>
                      <a:pt x="303937" y="607004"/>
                    </a:cubicBezTo>
                    <a:cubicBezTo>
                      <a:pt x="274737" y="607004"/>
                      <a:pt x="251001" y="583486"/>
                      <a:pt x="251001" y="554230"/>
                    </a:cubicBezTo>
                    <a:cubicBezTo>
                      <a:pt x="251001" y="531370"/>
                      <a:pt x="265507" y="511991"/>
                      <a:pt x="285664" y="504559"/>
                    </a:cubicBezTo>
                    <a:lnTo>
                      <a:pt x="285664" y="467683"/>
                    </a:lnTo>
                    <a:close/>
                    <a:moveTo>
                      <a:pt x="426971" y="400600"/>
                    </a:moveTo>
                    <a:lnTo>
                      <a:pt x="459183" y="432678"/>
                    </a:lnTo>
                    <a:cubicBezTo>
                      <a:pt x="465965" y="429574"/>
                      <a:pt x="473500" y="427786"/>
                      <a:pt x="481411" y="427786"/>
                    </a:cubicBezTo>
                    <a:cubicBezTo>
                      <a:pt x="510609" y="427786"/>
                      <a:pt x="534250" y="451492"/>
                      <a:pt x="534250" y="480843"/>
                    </a:cubicBezTo>
                    <a:cubicBezTo>
                      <a:pt x="534250" y="509910"/>
                      <a:pt x="510609" y="533616"/>
                      <a:pt x="481411" y="533616"/>
                    </a:cubicBezTo>
                    <a:cubicBezTo>
                      <a:pt x="452213" y="533616"/>
                      <a:pt x="428478" y="510099"/>
                      <a:pt x="428478" y="480843"/>
                    </a:cubicBezTo>
                    <a:cubicBezTo>
                      <a:pt x="428478" y="472941"/>
                      <a:pt x="430268" y="465415"/>
                      <a:pt x="433376" y="458641"/>
                    </a:cubicBezTo>
                    <a:lnTo>
                      <a:pt x="401164" y="426375"/>
                    </a:lnTo>
                    <a:cubicBezTo>
                      <a:pt x="410771" y="418755"/>
                      <a:pt x="419436" y="410101"/>
                      <a:pt x="426971" y="400600"/>
                    </a:cubicBezTo>
                    <a:close/>
                    <a:moveTo>
                      <a:pt x="180789" y="400600"/>
                    </a:moveTo>
                    <a:cubicBezTo>
                      <a:pt x="188417" y="410099"/>
                      <a:pt x="197080" y="418752"/>
                      <a:pt x="206686" y="426182"/>
                    </a:cubicBezTo>
                    <a:lnTo>
                      <a:pt x="174385" y="458349"/>
                    </a:lnTo>
                    <a:cubicBezTo>
                      <a:pt x="177493" y="465121"/>
                      <a:pt x="179282" y="472645"/>
                      <a:pt x="179282" y="480546"/>
                    </a:cubicBezTo>
                    <a:cubicBezTo>
                      <a:pt x="179282" y="509703"/>
                      <a:pt x="155645" y="533404"/>
                      <a:pt x="126453" y="533404"/>
                    </a:cubicBezTo>
                    <a:cubicBezTo>
                      <a:pt x="97260" y="533404"/>
                      <a:pt x="73529" y="509797"/>
                      <a:pt x="73529" y="480546"/>
                    </a:cubicBezTo>
                    <a:cubicBezTo>
                      <a:pt x="73529" y="451483"/>
                      <a:pt x="97166" y="427781"/>
                      <a:pt x="126453" y="427781"/>
                    </a:cubicBezTo>
                    <a:cubicBezTo>
                      <a:pt x="134363" y="427781"/>
                      <a:pt x="141897" y="429568"/>
                      <a:pt x="148677" y="432672"/>
                    </a:cubicBezTo>
                    <a:close/>
                    <a:moveTo>
                      <a:pt x="361571" y="349156"/>
                    </a:moveTo>
                    <a:cubicBezTo>
                      <a:pt x="356485" y="365711"/>
                      <a:pt x="348950" y="379350"/>
                      <a:pt x="341320" y="390073"/>
                    </a:cubicBezTo>
                    <a:cubicBezTo>
                      <a:pt x="360441" y="381796"/>
                      <a:pt x="376360" y="367310"/>
                      <a:pt x="386438" y="349156"/>
                    </a:cubicBezTo>
                    <a:close/>
                    <a:moveTo>
                      <a:pt x="313439" y="349156"/>
                    </a:moveTo>
                    <a:lnTo>
                      <a:pt x="313439" y="393835"/>
                    </a:lnTo>
                    <a:cubicBezTo>
                      <a:pt x="322576" y="384523"/>
                      <a:pt x="334161" y="369944"/>
                      <a:pt x="341603" y="349156"/>
                    </a:cubicBezTo>
                    <a:close/>
                    <a:moveTo>
                      <a:pt x="266249" y="349156"/>
                    </a:moveTo>
                    <a:cubicBezTo>
                      <a:pt x="273784" y="369850"/>
                      <a:pt x="285181" y="384429"/>
                      <a:pt x="294318" y="393647"/>
                    </a:cubicBezTo>
                    <a:lnTo>
                      <a:pt x="294318" y="349156"/>
                    </a:lnTo>
                    <a:close/>
                    <a:moveTo>
                      <a:pt x="221413" y="349156"/>
                    </a:moveTo>
                    <a:cubicBezTo>
                      <a:pt x="231397" y="367310"/>
                      <a:pt x="247410" y="381796"/>
                      <a:pt x="266437" y="390073"/>
                    </a:cubicBezTo>
                    <a:cubicBezTo>
                      <a:pt x="258807" y="379256"/>
                      <a:pt x="251366" y="365711"/>
                      <a:pt x="246280" y="349156"/>
                    </a:cubicBezTo>
                    <a:close/>
                    <a:moveTo>
                      <a:pt x="365904" y="276823"/>
                    </a:moveTo>
                    <a:cubicBezTo>
                      <a:pt x="367411" y="285101"/>
                      <a:pt x="368165" y="293943"/>
                      <a:pt x="368165" y="303537"/>
                    </a:cubicBezTo>
                    <a:cubicBezTo>
                      <a:pt x="368165" y="313037"/>
                      <a:pt x="367317" y="321973"/>
                      <a:pt x="365904" y="330250"/>
                    </a:cubicBezTo>
                    <a:lnTo>
                      <a:pt x="394350" y="330250"/>
                    </a:lnTo>
                    <a:cubicBezTo>
                      <a:pt x="396799" y="321785"/>
                      <a:pt x="398212" y="312755"/>
                      <a:pt x="398212" y="303537"/>
                    </a:cubicBezTo>
                    <a:cubicBezTo>
                      <a:pt x="398212" y="294225"/>
                      <a:pt x="396799" y="285289"/>
                      <a:pt x="394350" y="276823"/>
                    </a:cubicBezTo>
                    <a:close/>
                    <a:moveTo>
                      <a:pt x="313439" y="276823"/>
                    </a:moveTo>
                    <a:lnTo>
                      <a:pt x="313439" y="330250"/>
                    </a:lnTo>
                    <a:lnTo>
                      <a:pt x="346689" y="330250"/>
                    </a:lnTo>
                    <a:cubicBezTo>
                      <a:pt x="348384" y="322067"/>
                      <a:pt x="349232" y="313131"/>
                      <a:pt x="349232" y="303537"/>
                    </a:cubicBezTo>
                    <a:cubicBezTo>
                      <a:pt x="349232" y="293848"/>
                      <a:pt x="348384" y="284913"/>
                      <a:pt x="346689" y="276823"/>
                    </a:cubicBezTo>
                    <a:close/>
                    <a:moveTo>
                      <a:pt x="261068" y="276823"/>
                    </a:moveTo>
                    <a:cubicBezTo>
                      <a:pt x="259467" y="284913"/>
                      <a:pt x="258525" y="293848"/>
                      <a:pt x="258525" y="303537"/>
                    </a:cubicBezTo>
                    <a:cubicBezTo>
                      <a:pt x="258525" y="313131"/>
                      <a:pt x="259467" y="322067"/>
                      <a:pt x="261068" y="330250"/>
                    </a:cubicBezTo>
                    <a:lnTo>
                      <a:pt x="294318" y="330250"/>
                    </a:lnTo>
                    <a:lnTo>
                      <a:pt x="294318" y="276823"/>
                    </a:lnTo>
                    <a:close/>
                    <a:moveTo>
                      <a:pt x="213312" y="276823"/>
                    </a:moveTo>
                    <a:cubicBezTo>
                      <a:pt x="210863" y="285195"/>
                      <a:pt x="209450" y="294225"/>
                      <a:pt x="209450" y="303537"/>
                    </a:cubicBezTo>
                    <a:cubicBezTo>
                      <a:pt x="209450" y="312755"/>
                      <a:pt x="210863" y="321691"/>
                      <a:pt x="213312" y="330250"/>
                    </a:cubicBezTo>
                    <a:lnTo>
                      <a:pt x="241758" y="330250"/>
                    </a:lnTo>
                    <a:cubicBezTo>
                      <a:pt x="240251" y="321973"/>
                      <a:pt x="239498" y="313037"/>
                      <a:pt x="239498" y="303537"/>
                    </a:cubicBezTo>
                    <a:cubicBezTo>
                      <a:pt x="239498" y="293943"/>
                      <a:pt x="240346" y="285101"/>
                      <a:pt x="241758" y="276823"/>
                    </a:cubicBezTo>
                    <a:close/>
                    <a:moveTo>
                      <a:pt x="52952" y="253683"/>
                    </a:moveTo>
                    <a:cubicBezTo>
                      <a:pt x="75754" y="253683"/>
                      <a:pt x="95257" y="268166"/>
                      <a:pt x="102701" y="288291"/>
                    </a:cubicBezTo>
                    <a:lnTo>
                      <a:pt x="147927" y="288291"/>
                    </a:lnTo>
                    <a:cubicBezTo>
                      <a:pt x="147362" y="293370"/>
                      <a:pt x="147173" y="298354"/>
                      <a:pt x="147173" y="303527"/>
                    </a:cubicBezTo>
                    <a:cubicBezTo>
                      <a:pt x="147173" y="310768"/>
                      <a:pt x="147644" y="317822"/>
                      <a:pt x="148681" y="324781"/>
                    </a:cubicBezTo>
                    <a:lnTo>
                      <a:pt x="102701" y="324781"/>
                    </a:lnTo>
                    <a:cubicBezTo>
                      <a:pt x="95163" y="345001"/>
                      <a:pt x="75754" y="359390"/>
                      <a:pt x="52952" y="359296"/>
                    </a:cubicBezTo>
                    <a:cubicBezTo>
                      <a:pt x="23744" y="359296"/>
                      <a:pt x="0" y="335690"/>
                      <a:pt x="0" y="306536"/>
                    </a:cubicBezTo>
                    <a:cubicBezTo>
                      <a:pt x="0" y="277382"/>
                      <a:pt x="23649" y="253683"/>
                      <a:pt x="52952" y="253683"/>
                    </a:cubicBezTo>
                    <a:close/>
                    <a:moveTo>
                      <a:pt x="554868" y="250648"/>
                    </a:moveTo>
                    <a:cubicBezTo>
                      <a:pt x="584067" y="250648"/>
                      <a:pt x="607709" y="274551"/>
                      <a:pt x="607709" y="303631"/>
                    </a:cubicBezTo>
                    <a:cubicBezTo>
                      <a:pt x="607709" y="332710"/>
                      <a:pt x="584067" y="356426"/>
                      <a:pt x="554868" y="356426"/>
                    </a:cubicBezTo>
                    <a:cubicBezTo>
                      <a:pt x="533109" y="356426"/>
                      <a:pt x="514554" y="343439"/>
                      <a:pt x="506359" y="324805"/>
                    </a:cubicBezTo>
                    <a:lnTo>
                      <a:pt x="459169" y="324805"/>
                    </a:lnTo>
                    <a:cubicBezTo>
                      <a:pt x="460111" y="317841"/>
                      <a:pt x="460676" y="310783"/>
                      <a:pt x="460676" y="303537"/>
                    </a:cubicBezTo>
                    <a:cubicBezTo>
                      <a:pt x="460676" y="298361"/>
                      <a:pt x="460394" y="293373"/>
                      <a:pt x="459923" y="288291"/>
                    </a:cubicBezTo>
                    <a:lnTo>
                      <a:pt x="504098" y="288291"/>
                    </a:lnTo>
                    <a:cubicBezTo>
                      <a:pt x="510598" y="266646"/>
                      <a:pt x="530849" y="250648"/>
                      <a:pt x="554868" y="250648"/>
                    </a:cubicBezTo>
                    <a:close/>
                    <a:moveTo>
                      <a:pt x="341320" y="217001"/>
                    </a:moveTo>
                    <a:cubicBezTo>
                      <a:pt x="348950" y="227724"/>
                      <a:pt x="356391" y="241268"/>
                      <a:pt x="361571" y="257823"/>
                    </a:cubicBezTo>
                    <a:lnTo>
                      <a:pt x="386438" y="257823"/>
                    </a:lnTo>
                    <a:cubicBezTo>
                      <a:pt x="376360" y="239669"/>
                      <a:pt x="360441" y="225278"/>
                      <a:pt x="341320" y="217001"/>
                    </a:cubicBezTo>
                    <a:close/>
                    <a:moveTo>
                      <a:pt x="266437" y="217001"/>
                    </a:moveTo>
                    <a:cubicBezTo>
                      <a:pt x="247410" y="225278"/>
                      <a:pt x="231397" y="239669"/>
                      <a:pt x="221413" y="257823"/>
                    </a:cubicBezTo>
                    <a:lnTo>
                      <a:pt x="246280" y="257823"/>
                    </a:lnTo>
                    <a:cubicBezTo>
                      <a:pt x="251272" y="241268"/>
                      <a:pt x="258807" y="227630"/>
                      <a:pt x="266437" y="217001"/>
                    </a:cubicBezTo>
                    <a:close/>
                    <a:moveTo>
                      <a:pt x="313439" y="213332"/>
                    </a:moveTo>
                    <a:lnTo>
                      <a:pt x="313439" y="257823"/>
                    </a:lnTo>
                    <a:lnTo>
                      <a:pt x="341603" y="257823"/>
                    </a:lnTo>
                    <a:cubicBezTo>
                      <a:pt x="334067" y="237130"/>
                      <a:pt x="322576" y="222644"/>
                      <a:pt x="313439" y="213332"/>
                    </a:cubicBezTo>
                    <a:close/>
                    <a:moveTo>
                      <a:pt x="294318" y="213238"/>
                    </a:moveTo>
                    <a:cubicBezTo>
                      <a:pt x="285181" y="222456"/>
                      <a:pt x="273596" y="237036"/>
                      <a:pt x="266249" y="257823"/>
                    </a:cubicBezTo>
                    <a:lnTo>
                      <a:pt x="294318" y="257823"/>
                    </a:lnTo>
                    <a:close/>
                    <a:moveTo>
                      <a:pt x="303926" y="177119"/>
                    </a:moveTo>
                    <a:cubicBezTo>
                      <a:pt x="373722" y="177119"/>
                      <a:pt x="430520" y="233743"/>
                      <a:pt x="430520" y="303537"/>
                    </a:cubicBezTo>
                    <a:cubicBezTo>
                      <a:pt x="430520" y="373236"/>
                      <a:pt x="373722" y="429955"/>
                      <a:pt x="303926" y="429955"/>
                    </a:cubicBezTo>
                    <a:cubicBezTo>
                      <a:pt x="234035" y="429955"/>
                      <a:pt x="177331" y="373236"/>
                      <a:pt x="177331" y="303537"/>
                    </a:cubicBezTo>
                    <a:cubicBezTo>
                      <a:pt x="177331" y="233743"/>
                      <a:pt x="234035" y="177119"/>
                      <a:pt x="303926" y="177119"/>
                    </a:cubicBezTo>
                    <a:close/>
                    <a:moveTo>
                      <a:pt x="481407" y="73505"/>
                    </a:moveTo>
                    <a:cubicBezTo>
                      <a:pt x="494931" y="73505"/>
                      <a:pt x="508468" y="78632"/>
                      <a:pt x="518779" y="88885"/>
                    </a:cubicBezTo>
                    <a:cubicBezTo>
                      <a:pt x="539402" y="109487"/>
                      <a:pt x="539402" y="142976"/>
                      <a:pt x="518779" y="163578"/>
                    </a:cubicBezTo>
                    <a:cubicBezTo>
                      <a:pt x="502677" y="179758"/>
                      <a:pt x="478758" y="183239"/>
                      <a:pt x="459266" y="174208"/>
                    </a:cubicBezTo>
                    <a:lnTo>
                      <a:pt x="426966" y="206475"/>
                    </a:lnTo>
                    <a:cubicBezTo>
                      <a:pt x="419338" y="196879"/>
                      <a:pt x="410675" y="188225"/>
                      <a:pt x="401164" y="180605"/>
                    </a:cubicBezTo>
                    <a:lnTo>
                      <a:pt x="406438" y="175337"/>
                    </a:lnTo>
                    <a:lnTo>
                      <a:pt x="433369" y="148339"/>
                    </a:lnTo>
                    <a:cubicBezTo>
                      <a:pt x="424518" y="128772"/>
                      <a:pt x="428002" y="104972"/>
                      <a:pt x="444105" y="88885"/>
                    </a:cubicBezTo>
                    <a:cubicBezTo>
                      <a:pt x="454369" y="78632"/>
                      <a:pt x="467882" y="73505"/>
                      <a:pt x="481407" y="73505"/>
                    </a:cubicBezTo>
                    <a:close/>
                    <a:moveTo>
                      <a:pt x="126565" y="73459"/>
                    </a:moveTo>
                    <a:cubicBezTo>
                      <a:pt x="155674" y="73459"/>
                      <a:pt x="179414" y="97066"/>
                      <a:pt x="179414" y="126317"/>
                    </a:cubicBezTo>
                    <a:cubicBezTo>
                      <a:pt x="179414" y="134217"/>
                      <a:pt x="177718" y="141742"/>
                      <a:pt x="174515" y="148514"/>
                    </a:cubicBezTo>
                    <a:lnTo>
                      <a:pt x="206827" y="180680"/>
                    </a:lnTo>
                    <a:cubicBezTo>
                      <a:pt x="197124" y="188392"/>
                      <a:pt x="188457" y="197045"/>
                      <a:pt x="180921" y="206545"/>
                    </a:cubicBezTo>
                    <a:lnTo>
                      <a:pt x="148703" y="174284"/>
                    </a:lnTo>
                    <a:cubicBezTo>
                      <a:pt x="141921" y="177482"/>
                      <a:pt x="134384" y="179175"/>
                      <a:pt x="126471" y="179175"/>
                    </a:cubicBezTo>
                    <a:cubicBezTo>
                      <a:pt x="97174" y="179175"/>
                      <a:pt x="73529" y="155474"/>
                      <a:pt x="73717" y="126317"/>
                    </a:cubicBezTo>
                    <a:cubicBezTo>
                      <a:pt x="73717" y="97160"/>
                      <a:pt x="97268" y="73459"/>
                      <a:pt x="126565" y="73459"/>
                    </a:cubicBezTo>
                    <a:close/>
                    <a:moveTo>
                      <a:pt x="303937" y="0"/>
                    </a:moveTo>
                    <a:cubicBezTo>
                      <a:pt x="333042" y="0"/>
                      <a:pt x="356778" y="23612"/>
                      <a:pt x="356778" y="52774"/>
                    </a:cubicBezTo>
                    <a:cubicBezTo>
                      <a:pt x="356778" y="75634"/>
                      <a:pt x="342367" y="95107"/>
                      <a:pt x="322116" y="102445"/>
                    </a:cubicBezTo>
                    <a:lnTo>
                      <a:pt x="322116" y="147976"/>
                    </a:lnTo>
                    <a:cubicBezTo>
                      <a:pt x="316182" y="147223"/>
                      <a:pt x="310059" y="146847"/>
                      <a:pt x="303937" y="146847"/>
                    </a:cubicBezTo>
                    <a:cubicBezTo>
                      <a:pt x="297720" y="146847"/>
                      <a:pt x="291692" y="147223"/>
                      <a:pt x="285664" y="147976"/>
                    </a:cubicBezTo>
                    <a:lnTo>
                      <a:pt x="285664" y="102633"/>
                    </a:lnTo>
                    <a:cubicBezTo>
                      <a:pt x="265507" y="95107"/>
                      <a:pt x="251001" y="75728"/>
                      <a:pt x="251001" y="52774"/>
                    </a:cubicBezTo>
                    <a:cubicBezTo>
                      <a:pt x="251001" y="23706"/>
                      <a:pt x="274643" y="0"/>
                      <a:pt x="303937" y="0"/>
                    </a:cubicBezTo>
                    <a:close/>
                  </a:path>
                </a:pathLst>
              </a:custGeom>
              <a:solidFill>
                <a:srgbClr val="F69F6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Microsoft Yahei"/>
                  <a:ea typeface="Microsoft Yahei"/>
                  <a:cs typeface="Microsoft Yahei"/>
                  <a:sym typeface="Microsoft Yahei"/>
                </a:endParaRPr>
              </a:p>
            </p:txBody>
          </p:sp>
        </p:grpSp>
        <p:grpSp>
          <p:nvGrpSpPr>
            <p:cNvPr id="695" name="Google Shape;695;p58"/>
            <p:cNvGrpSpPr/>
            <p:nvPr/>
          </p:nvGrpSpPr>
          <p:grpSpPr>
            <a:xfrm>
              <a:off x="3529088" y="1787015"/>
              <a:ext cx="1412057" cy="1055414"/>
              <a:chOff x="4705450" y="2382686"/>
              <a:chExt cx="1882742" cy="1407219"/>
            </a:xfrm>
          </p:grpSpPr>
          <p:sp>
            <p:nvSpPr>
              <p:cNvPr id="696" name="Google Shape;696;p58"/>
              <p:cNvSpPr/>
              <p:nvPr/>
            </p:nvSpPr>
            <p:spPr>
              <a:xfrm>
                <a:off x="4916241" y="2519327"/>
                <a:ext cx="1270578" cy="1270578"/>
              </a:xfrm>
              <a:custGeom>
                <a:rect b="b" l="l" r="r" t="t"/>
                <a:pathLst>
                  <a:path extrusionOk="0" h="19331" w="19331">
                    <a:moveTo>
                      <a:pt x="424" y="12487"/>
                    </a:moveTo>
                    <a:cubicBezTo>
                      <a:pt x="1982" y="17591"/>
                      <a:pt x="7383" y="20465"/>
                      <a:pt x="12487" y="18906"/>
                    </a:cubicBezTo>
                    <a:cubicBezTo>
                      <a:pt x="17591" y="17348"/>
                      <a:pt x="20465" y="11947"/>
                      <a:pt x="18907" y="6843"/>
                    </a:cubicBezTo>
                    <a:cubicBezTo>
                      <a:pt x="17348" y="1739"/>
                      <a:pt x="11947" y="-1135"/>
                      <a:pt x="6843" y="423"/>
                    </a:cubicBezTo>
                    <a:cubicBezTo>
                      <a:pt x="1739" y="1982"/>
                      <a:pt x="-1135" y="7383"/>
                      <a:pt x="424" y="12487"/>
                    </a:cubicBezTo>
                    <a:close/>
                  </a:path>
                </a:pathLst>
              </a:custGeom>
              <a:solidFill>
                <a:schemeClr val="lt1"/>
              </a:solidFill>
              <a:ln cap="flat" cmpd="sng" w="57150">
                <a:solidFill>
                  <a:srgbClr val="F69F64"/>
                </a:solidFill>
                <a:prstDash val="solid"/>
                <a:miter lim="4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4200">
                  <a:solidFill>
                    <a:schemeClr val="dk1"/>
                  </a:solidFill>
                  <a:latin typeface="Microsoft Yahei"/>
                  <a:ea typeface="Microsoft Yahei"/>
                  <a:cs typeface="Microsoft Yahei"/>
                  <a:sym typeface="Microsoft Yahei"/>
                </a:endParaRPr>
              </a:p>
            </p:txBody>
          </p:sp>
          <p:sp>
            <p:nvSpPr>
              <p:cNvPr id="697" name="Google Shape;697;p58"/>
              <p:cNvSpPr/>
              <p:nvPr/>
            </p:nvSpPr>
            <p:spPr>
              <a:xfrm rot="3698462">
                <a:off x="5729988" y="2729424"/>
                <a:ext cx="975860" cy="314799"/>
              </a:xfrm>
              <a:custGeom>
                <a:rect b="b" l="l" r="r" t="t"/>
                <a:pathLst>
                  <a:path extrusionOk="0" h="314795" w="975848">
                    <a:moveTo>
                      <a:pt x="0" y="149385"/>
                    </a:moveTo>
                    <a:cubicBezTo>
                      <a:pt x="257462" y="-57104"/>
                      <a:pt x="619926" y="-45243"/>
                      <a:pt x="864937" y="158450"/>
                    </a:cubicBezTo>
                    <a:lnTo>
                      <a:pt x="924973" y="219597"/>
                    </a:lnTo>
                    <a:lnTo>
                      <a:pt x="975848" y="178794"/>
                    </a:lnTo>
                    <a:cubicBezTo>
                      <a:pt x="975848" y="178794"/>
                      <a:pt x="974187" y="314795"/>
                      <a:pt x="974187" y="314795"/>
                    </a:cubicBezTo>
                    <a:lnTo>
                      <a:pt x="843952" y="284579"/>
                    </a:lnTo>
                    <a:lnTo>
                      <a:pt x="888821" y="248593"/>
                    </a:lnTo>
                    <a:lnTo>
                      <a:pt x="834288" y="192905"/>
                    </a:lnTo>
                    <a:cubicBezTo>
                      <a:pt x="604181" y="862"/>
                      <a:pt x="269004" y="-6881"/>
                      <a:pt x="29041" y="185585"/>
                    </a:cubicBezTo>
                    <a:close/>
                  </a:path>
                </a:pathLst>
              </a:custGeom>
              <a:solidFill>
                <a:srgbClr val="F69F64"/>
              </a:solidFill>
              <a:ln>
                <a:noFill/>
              </a:ln>
            </p:spPr>
            <p:txBody>
              <a:bodyPr anchorCtr="0" anchor="ctr" bIns="34275" lIns="68575" spcFirstLastPara="1" rIns="68575" wrap="square" tIns="34275">
                <a:noAutofit/>
              </a:bodyPr>
              <a:lstStyle/>
              <a:p>
                <a:pPr indent="0" lvl="0" marL="0" marR="0" rtl="0" algn="ctr">
                  <a:lnSpc>
                    <a:spcPct val="80000"/>
                  </a:lnSpc>
                  <a:spcBef>
                    <a:spcPts val="0"/>
                  </a:spcBef>
                  <a:spcAft>
                    <a:spcPts val="0"/>
                  </a:spcAft>
                  <a:buNone/>
                </a:pPr>
                <a:r>
                  <a:t/>
                </a:r>
                <a:endParaRPr sz="2300">
                  <a:solidFill>
                    <a:schemeClr val="dk1"/>
                  </a:solidFill>
                  <a:latin typeface="Microsoft Yahei"/>
                  <a:ea typeface="Microsoft Yahei"/>
                  <a:cs typeface="Microsoft Yahei"/>
                  <a:sym typeface="Microsoft Yahei"/>
                </a:endParaRPr>
              </a:p>
            </p:txBody>
          </p:sp>
          <p:sp>
            <p:nvSpPr>
              <p:cNvPr id="698" name="Google Shape;698;p58"/>
              <p:cNvSpPr/>
              <p:nvPr/>
            </p:nvSpPr>
            <p:spPr>
              <a:xfrm>
                <a:off x="4705450" y="2609632"/>
                <a:ext cx="212388" cy="212399"/>
              </a:xfrm>
              <a:custGeom>
                <a:rect b="b" l="l" r="r" t="t"/>
                <a:pathLst>
                  <a:path extrusionOk="0" h="19331" w="19330">
                    <a:moveTo>
                      <a:pt x="424" y="12487"/>
                    </a:moveTo>
                    <a:cubicBezTo>
                      <a:pt x="1982" y="17591"/>
                      <a:pt x="7383" y="20465"/>
                      <a:pt x="12487" y="18907"/>
                    </a:cubicBezTo>
                    <a:cubicBezTo>
                      <a:pt x="17591" y="17348"/>
                      <a:pt x="20465" y="11947"/>
                      <a:pt x="18906" y="6843"/>
                    </a:cubicBezTo>
                    <a:cubicBezTo>
                      <a:pt x="17348" y="1739"/>
                      <a:pt x="11947" y="-1135"/>
                      <a:pt x="6843" y="424"/>
                    </a:cubicBezTo>
                    <a:cubicBezTo>
                      <a:pt x="1739" y="1982"/>
                      <a:pt x="-1135" y="7383"/>
                      <a:pt x="424" y="12487"/>
                    </a:cubicBezTo>
                    <a:close/>
                  </a:path>
                </a:pathLst>
              </a:custGeom>
              <a:gradFill>
                <a:gsLst>
                  <a:gs pos="0">
                    <a:srgbClr val="F69F64"/>
                  </a:gs>
                  <a:gs pos="5000">
                    <a:srgbClr val="F69F64"/>
                  </a:gs>
                  <a:gs pos="79000">
                    <a:srgbClr val="F9BB91"/>
                  </a:gs>
                  <a:gs pos="100000">
                    <a:srgbClr val="FFCCCC"/>
                  </a:gs>
                </a:gsLst>
                <a:lin ang="5400012" scaled="0"/>
              </a:gradFill>
              <a:ln>
                <a:noFill/>
              </a:ln>
            </p:spPr>
            <p:txBody>
              <a:bodyPr anchorCtr="0" anchor="ctr" bIns="34275" lIns="68575" spcFirstLastPara="1" rIns="68575" wrap="square" tIns="34275">
                <a:noAutofit/>
              </a:bodyPr>
              <a:lstStyle/>
              <a:p>
                <a:pPr indent="0" lvl="0" marL="0" marR="0" rtl="0" algn="ctr">
                  <a:lnSpc>
                    <a:spcPct val="80000"/>
                  </a:lnSpc>
                  <a:spcBef>
                    <a:spcPts val="0"/>
                  </a:spcBef>
                  <a:spcAft>
                    <a:spcPts val="0"/>
                  </a:spcAft>
                  <a:buNone/>
                </a:pPr>
                <a:r>
                  <a:t/>
                </a:r>
                <a:endParaRPr sz="1100">
                  <a:solidFill>
                    <a:schemeClr val="dk1"/>
                  </a:solidFill>
                  <a:latin typeface="Microsoft Yahei"/>
                  <a:ea typeface="Microsoft Yahei"/>
                  <a:cs typeface="Microsoft Yahei"/>
                  <a:sym typeface="Microsoft Yahei"/>
                </a:endParaRPr>
              </a:p>
            </p:txBody>
          </p:sp>
          <p:sp>
            <p:nvSpPr>
              <p:cNvPr id="699" name="Google Shape;699;p58"/>
              <p:cNvSpPr/>
              <p:nvPr/>
            </p:nvSpPr>
            <p:spPr>
              <a:xfrm>
                <a:off x="5226568" y="2830096"/>
                <a:ext cx="649938" cy="649034"/>
              </a:xfrm>
              <a:custGeom>
                <a:rect b="b" l="l" r="r" t="t"/>
                <a:pathLst>
                  <a:path extrusionOk="0" h="6126" w="6126">
                    <a:moveTo>
                      <a:pt x="3063" y="0"/>
                    </a:moveTo>
                    <a:cubicBezTo>
                      <a:pt x="1374" y="0"/>
                      <a:pt x="0" y="1374"/>
                      <a:pt x="0" y="3063"/>
                    </a:cubicBezTo>
                    <a:cubicBezTo>
                      <a:pt x="0" y="4752"/>
                      <a:pt x="1374" y="6126"/>
                      <a:pt x="3063" y="6126"/>
                    </a:cubicBezTo>
                    <a:cubicBezTo>
                      <a:pt x="4752" y="6126"/>
                      <a:pt x="6126" y="4752"/>
                      <a:pt x="6126" y="3063"/>
                    </a:cubicBezTo>
                    <a:cubicBezTo>
                      <a:pt x="6126" y="1374"/>
                      <a:pt x="4752" y="0"/>
                      <a:pt x="3063" y="0"/>
                    </a:cubicBezTo>
                    <a:close/>
                    <a:moveTo>
                      <a:pt x="3063" y="5753"/>
                    </a:moveTo>
                    <a:cubicBezTo>
                      <a:pt x="1580" y="5753"/>
                      <a:pt x="374" y="4546"/>
                      <a:pt x="374" y="3063"/>
                    </a:cubicBezTo>
                    <a:cubicBezTo>
                      <a:pt x="374" y="1580"/>
                      <a:pt x="1580" y="374"/>
                      <a:pt x="3063" y="374"/>
                    </a:cubicBezTo>
                    <a:cubicBezTo>
                      <a:pt x="4546" y="374"/>
                      <a:pt x="5753" y="1580"/>
                      <a:pt x="5753" y="3063"/>
                    </a:cubicBezTo>
                    <a:cubicBezTo>
                      <a:pt x="5753" y="4546"/>
                      <a:pt x="4546" y="5753"/>
                      <a:pt x="3063" y="5753"/>
                    </a:cubicBezTo>
                    <a:close/>
                    <a:moveTo>
                      <a:pt x="2280" y="4969"/>
                    </a:moveTo>
                    <a:lnTo>
                      <a:pt x="2421" y="5020"/>
                    </a:lnTo>
                    <a:lnTo>
                      <a:pt x="2240" y="5519"/>
                    </a:lnTo>
                    <a:lnTo>
                      <a:pt x="2100" y="5468"/>
                    </a:lnTo>
                    <a:lnTo>
                      <a:pt x="2280" y="4969"/>
                    </a:lnTo>
                    <a:close/>
                    <a:moveTo>
                      <a:pt x="1670" y="4576"/>
                    </a:moveTo>
                    <a:lnTo>
                      <a:pt x="1785" y="4672"/>
                    </a:lnTo>
                    <a:lnTo>
                      <a:pt x="1444" y="5079"/>
                    </a:lnTo>
                    <a:lnTo>
                      <a:pt x="1330" y="4983"/>
                    </a:lnTo>
                    <a:lnTo>
                      <a:pt x="1670" y="4576"/>
                    </a:lnTo>
                    <a:close/>
                    <a:moveTo>
                      <a:pt x="1231" y="3999"/>
                    </a:moveTo>
                    <a:lnTo>
                      <a:pt x="1306" y="4128"/>
                    </a:lnTo>
                    <a:lnTo>
                      <a:pt x="847" y="4394"/>
                    </a:lnTo>
                    <a:lnTo>
                      <a:pt x="772" y="4265"/>
                    </a:lnTo>
                    <a:lnTo>
                      <a:pt x="1231" y="3999"/>
                    </a:lnTo>
                    <a:close/>
                    <a:moveTo>
                      <a:pt x="1042" y="3454"/>
                    </a:moveTo>
                    <a:lnTo>
                      <a:pt x="519" y="3546"/>
                    </a:lnTo>
                    <a:lnTo>
                      <a:pt x="493" y="3399"/>
                    </a:lnTo>
                    <a:lnTo>
                      <a:pt x="1016" y="3307"/>
                    </a:lnTo>
                    <a:lnTo>
                      <a:pt x="1042" y="3454"/>
                    </a:lnTo>
                    <a:close/>
                    <a:moveTo>
                      <a:pt x="1024" y="2729"/>
                    </a:moveTo>
                    <a:lnTo>
                      <a:pt x="502" y="2637"/>
                    </a:lnTo>
                    <a:lnTo>
                      <a:pt x="528" y="2490"/>
                    </a:lnTo>
                    <a:lnTo>
                      <a:pt x="1050" y="2582"/>
                    </a:lnTo>
                    <a:lnTo>
                      <a:pt x="1024" y="2729"/>
                    </a:lnTo>
                    <a:close/>
                    <a:moveTo>
                      <a:pt x="1256" y="2042"/>
                    </a:moveTo>
                    <a:lnTo>
                      <a:pt x="796" y="1777"/>
                    </a:lnTo>
                    <a:lnTo>
                      <a:pt x="871" y="1648"/>
                    </a:lnTo>
                    <a:lnTo>
                      <a:pt x="1330" y="1913"/>
                    </a:lnTo>
                    <a:lnTo>
                      <a:pt x="1256" y="2042"/>
                    </a:lnTo>
                    <a:close/>
                    <a:moveTo>
                      <a:pt x="1482" y="974"/>
                    </a:moveTo>
                    <a:lnTo>
                      <a:pt x="1823" y="1380"/>
                    </a:lnTo>
                    <a:lnTo>
                      <a:pt x="1708" y="1476"/>
                    </a:lnTo>
                    <a:lnTo>
                      <a:pt x="1367" y="1070"/>
                    </a:lnTo>
                    <a:lnTo>
                      <a:pt x="1482" y="974"/>
                    </a:lnTo>
                    <a:close/>
                    <a:moveTo>
                      <a:pt x="2286" y="549"/>
                    </a:moveTo>
                    <a:lnTo>
                      <a:pt x="2467" y="1048"/>
                    </a:lnTo>
                    <a:lnTo>
                      <a:pt x="2327" y="1099"/>
                    </a:lnTo>
                    <a:lnTo>
                      <a:pt x="2146" y="600"/>
                    </a:lnTo>
                    <a:lnTo>
                      <a:pt x="2286" y="549"/>
                    </a:lnTo>
                    <a:close/>
                    <a:moveTo>
                      <a:pt x="3187" y="956"/>
                    </a:moveTo>
                    <a:lnTo>
                      <a:pt x="3038" y="956"/>
                    </a:lnTo>
                    <a:lnTo>
                      <a:pt x="3038" y="425"/>
                    </a:lnTo>
                    <a:lnTo>
                      <a:pt x="3187" y="425"/>
                    </a:lnTo>
                    <a:lnTo>
                      <a:pt x="3187" y="956"/>
                    </a:lnTo>
                    <a:close/>
                    <a:moveTo>
                      <a:pt x="3936" y="566"/>
                    </a:moveTo>
                    <a:lnTo>
                      <a:pt x="4076" y="617"/>
                    </a:lnTo>
                    <a:lnTo>
                      <a:pt x="3895" y="1116"/>
                    </a:lnTo>
                    <a:lnTo>
                      <a:pt x="3754" y="1065"/>
                    </a:lnTo>
                    <a:lnTo>
                      <a:pt x="3936" y="566"/>
                    </a:lnTo>
                    <a:close/>
                    <a:moveTo>
                      <a:pt x="4505" y="1507"/>
                    </a:moveTo>
                    <a:lnTo>
                      <a:pt x="4390" y="1411"/>
                    </a:lnTo>
                    <a:lnTo>
                      <a:pt x="4731" y="1005"/>
                    </a:lnTo>
                    <a:lnTo>
                      <a:pt x="4846" y="1101"/>
                    </a:lnTo>
                    <a:lnTo>
                      <a:pt x="4505" y="1507"/>
                    </a:lnTo>
                    <a:close/>
                    <a:moveTo>
                      <a:pt x="4944" y="2085"/>
                    </a:moveTo>
                    <a:lnTo>
                      <a:pt x="4869" y="1956"/>
                    </a:lnTo>
                    <a:lnTo>
                      <a:pt x="5329" y="1690"/>
                    </a:lnTo>
                    <a:lnTo>
                      <a:pt x="5404" y="1820"/>
                    </a:lnTo>
                    <a:lnTo>
                      <a:pt x="4944" y="2085"/>
                    </a:lnTo>
                    <a:close/>
                    <a:moveTo>
                      <a:pt x="5134" y="2631"/>
                    </a:moveTo>
                    <a:lnTo>
                      <a:pt x="5656" y="2539"/>
                    </a:lnTo>
                    <a:lnTo>
                      <a:pt x="5682" y="2686"/>
                    </a:lnTo>
                    <a:lnTo>
                      <a:pt x="5160" y="2778"/>
                    </a:lnTo>
                    <a:lnTo>
                      <a:pt x="5134" y="2631"/>
                    </a:lnTo>
                    <a:close/>
                    <a:moveTo>
                      <a:pt x="5151" y="3355"/>
                    </a:moveTo>
                    <a:lnTo>
                      <a:pt x="5674" y="3447"/>
                    </a:lnTo>
                    <a:lnTo>
                      <a:pt x="5648" y="3594"/>
                    </a:lnTo>
                    <a:lnTo>
                      <a:pt x="5125" y="3502"/>
                    </a:lnTo>
                    <a:lnTo>
                      <a:pt x="5151" y="3355"/>
                    </a:lnTo>
                    <a:close/>
                    <a:moveTo>
                      <a:pt x="4920" y="4042"/>
                    </a:moveTo>
                    <a:lnTo>
                      <a:pt x="5379" y="4307"/>
                    </a:lnTo>
                    <a:lnTo>
                      <a:pt x="5305" y="4437"/>
                    </a:lnTo>
                    <a:lnTo>
                      <a:pt x="4845" y="4171"/>
                    </a:lnTo>
                    <a:lnTo>
                      <a:pt x="4920" y="4042"/>
                    </a:lnTo>
                    <a:close/>
                    <a:moveTo>
                      <a:pt x="4467" y="4608"/>
                    </a:moveTo>
                    <a:lnTo>
                      <a:pt x="4808" y="5015"/>
                    </a:lnTo>
                    <a:lnTo>
                      <a:pt x="4694" y="5111"/>
                    </a:lnTo>
                    <a:lnTo>
                      <a:pt x="4353" y="4704"/>
                    </a:lnTo>
                    <a:lnTo>
                      <a:pt x="4467" y="4608"/>
                    </a:lnTo>
                    <a:close/>
                    <a:moveTo>
                      <a:pt x="3849" y="4985"/>
                    </a:moveTo>
                    <a:lnTo>
                      <a:pt x="4030" y="5484"/>
                    </a:lnTo>
                    <a:lnTo>
                      <a:pt x="3890" y="5535"/>
                    </a:lnTo>
                    <a:lnTo>
                      <a:pt x="3708" y="5036"/>
                    </a:lnTo>
                    <a:lnTo>
                      <a:pt x="3849" y="4985"/>
                    </a:lnTo>
                    <a:close/>
                    <a:moveTo>
                      <a:pt x="2988" y="5129"/>
                    </a:moveTo>
                    <a:lnTo>
                      <a:pt x="3138" y="5129"/>
                    </a:lnTo>
                    <a:lnTo>
                      <a:pt x="3138" y="5659"/>
                    </a:lnTo>
                    <a:lnTo>
                      <a:pt x="2988" y="5659"/>
                    </a:lnTo>
                    <a:lnTo>
                      <a:pt x="2988" y="5129"/>
                    </a:lnTo>
                    <a:close/>
                    <a:moveTo>
                      <a:pt x="3401" y="3063"/>
                    </a:moveTo>
                    <a:cubicBezTo>
                      <a:pt x="3401" y="3189"/>
                      <a:pt x="3332" y="3297"/>
                      <a:pt x="3231" y="3355"/>
                    </a:cubicBezTo>
                    <a:lnTo>
                      <a:pt x="3231" y="3797"/>
                    </a:lnTo>
                    <a:lnTo>
                      <a:pt x="3038" y="4166"/>
                    </a:lnTo>
                    <a:lnTo>
                      <a:pt x="2845" y="3797"/>
                    </a:lnTo>
                    <a:lnTo>
                      <a:pt x="2845" y="3319"/>
                    </a:lnTo>
                    <a:cubicBezTo>
                      <a:pt x="2772" y="3257"/>
                      <a:pt x="2725" y="3166"/>
                      <a:pt x="2725" y="3063"/>
                    </a:cubicBezTo>
                    <a:cubicBezTo>
                      <a:pt x="2725" y="2950"/>
                      <a:pt x="2782" y="2850"/>
                      <a:pt x="2867" y="2789"/>
                    </a:cubicBezTo>
                    <a:lnTo>
                      <a:pt x="2867" y="1883"/>
                    </a:lnTo>
                    <a:lnTo>
                      <a:pt x="3060" y="1514"/>
                    </a:lnTo>
                    <a:lnTo>
                      <a:pt x="3253" y="1883"/>
                    </a:lnTo>
                    <a:lnTo>
                      <a:pt x="3253" y="2784"/>
                    </a:lnTo>
                    <a:cubicBezTo>
                      <a:pt x="3342" y="2844"/>
                      <a:pt x="3401" y="2947"/>
                      <a:pt x="3401" y="3063"/>
                    </a:cubicBezTo>
                    <a:close/>
                  </a:path>
                </a:pathLst>
              </a:custGeom>
              <a:solidFill>
                <a:srgbClr val="F69F6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Microsoft Yahei"/>
                  <a:ea typeface="Microsoft Yahei"/>
                  <a:cs typeface="Microsoft Yahei"/>
                  <a:sym typeface="Microsoft Yahei"/>
                </a:endParaRPr>
              </a:p>
            </p:txBody>
          </p:sp>
        </p:grpSp>
        <p:grpSp>
          <p:nvGrpSpPr>
            <p:cNvPr id="700" name="Google Shape;700;p58"/>
            <p:cNvGrpSpPr/>
            <p:nvPr/>
          </p:nvGrpSpPr>
          <p:grpSpPr>
            <a:xfrm>
              <a:off x="5488171" y="1881545"/>
              <a:ext cx="1195508" cy="1146081"/>
              <a:chOff x="7317561" y="2508726"/>
              <a:chExt cx="1594010" cy="1528108"/>
            </a:xfrm>
          </p:grpSpPr>
          <p:sp>
            <p:nvSpPr>
              <p:cNvPr id="701" name="Google Shape;701;p58"/>
              <p:cNvSpPr/>
              <p:nvPr/>
            </p:nvSpPr>
            <p:spPr>
              <a:xfrm>
                <a:off x="7317561" y="2508726"/>
                <a:ext cx="1270578" cy="1270578"/>
              </a:xfrm>
              <a:custGeom>
                <a:rect b="b" l="l" r="r" t="t"/>
                <a:pathLst>
                  <a:path extrusionOk="0" h="19331" w="19331">
                    <a:moveTo>
                      <a:pt x="424" y="12487"/>
                    </a:moveTo>
                    <a:cubicBezTo>
                      <a:pt x="1982" y="17591"/>
                      <a:pt x="7383" y="20465"/>
                      <a:pt x="12487" y="18906"/>
                    </a:cubicBezTo>
                    <a:cubicBezTo>
                      <a:pt x="17591" y="17348"/>
                      <a:pt x="20465" y="11947"/>
                      <a:pt x="18907" y="6843"/>
                    </a:cubicBezTo>
                    <a:cubicBezTo>
                      <a:pt x="17348" y="1739"/>
                      <a:pt x="11947" y="-1135"/>
                      <a:pt x="6843" y="424"/>
                    </a:cubicBezTo>
                    <a:cubicBezTo>
                      <a:pt x="1739" y="1982"/>
                      <a:pt x="-1135" y="7383"/>
                      <a:pt x="424" y="12487"/>
                    </a:cubicBezTo>
                    <a:close/>
                  </a:path>
                </a:pathLst>
              </a:custGeom>
              <a:solidFill>
                <a:schemeClr val="lt1"/>
              </a:solidFill>
              <a:ln cap="flat" cmpd="sng" w="57150">
                <a:solidFill>
                  <a:srgbClr val="F69F64"/>
                </a:solidFill>
                <a:prstDash val="solid"/>
                <a:miter lim="4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4200">
                  <a:solidFill>
                    <a:schemeClr val="dk1"/>
                  </a:solidFill>
                  <a:latin typeface="Microsoft Yahei"/>
                  <a:ea typeface="Microsoft Yahei"/>
                  <a:cs typeface="Microsoft Yahei"/>
                  <a:sym typeface="Microsoft Yahei"/>
                </a:endParaRPr>
              </a:p>
            </p:txBody>
          </p:sp>
          <p:sp>
            <p:nvSpPr>
              <p:cNvPr id="702" name="Google Shape;702;p58"/>
              <p:cNvSpPr/>
              <p:nvPr/>
            </p:nvSpPr>
            <p:spPr>
              <a:xfrm rot="3698462">
                <a:off x="8212550" y="3156400"/>
                <a:ext cx="365793" cy="975581"/>
              </a:xfrm>
              <a:custGeom>
                <a:rect b="b" l="l" r="r" t="t"/>
                <a:pathLst>
                  <a:path extrusionOk="0" h="975569" w="365788">
                    <a:moveTo>
                      <a:pt x="0" y="14919"/>
                    </a:moveTo>
                    <a:cubicBezTo>
                      <a:pt x="0" y="14919"/>
                      <a:pt x="135179" y="0"/>
                      <a:pt x="135179" y="0"/>
                    </a:cubicBezTo>
                    <a:lnTo>
                      <a:pt x="94951" y="61639"/>
                    </a:lnTo>
                    <a:lnTo>
                      <a:pt x="161948" y="115653"/>
                    </a:lnTo>
                    <a:cubicBezTo>
                      <a:pt x="388567" y="339625"/>
                      <a:pt x="435725" y="699219"/>
                      <a:pt x="255333" y="975569"/>
                    </a:cubicBezTo>
                    <a:lnTo>
                      <a:pt x="216473" y="950185"/>
                    </a:lnTo>
                    <a:cubicBezTo>
                      <a:pt x="384608" y="692632"/>
                      <a:pt x="344203" y="359790"/>
                      <a:pt x="130635" y="149526"/>
                    </a:cubicBezTo>
                    <a:lnTo>
                      <a:pt x="69612" y="100463"/>
                    </a:lnTo>
                    <a:lnTo>
                      <a:pt x="42775" y="141582"/>
                    </a:lnTo>
                    <a:close/>
                  </a:path>
                </a:pathLst>
              </a:custGeom>
              <a:solidFill>
                <a:srgbClr val="F69F6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300">
                  <a:solidFill>
                    <a:srgbClr val="FFFFFF"/>
                  </a:solidFill>
                  <a:latin typeface="Microsoft Yahei"/>
                  <a:ea typeface="Microsoft Yahei"/>
                  <a:cs typeface="Microsoft Yahei"/>
                  <a:sym typeface="Microsoft Yahei"/>
                </a:endParaRPr>
              </a:p>
            </p:txBody>
          </p:sp>
          <p:sp>
            <p:nvSpPr>
              <p:cNvPr id="703" name="Google Shape;703;p58"/>
              <p:cNvSpPr/>
              <p:nvPr/>
            </p:nvSpPr>
            <p:spPr>
              <a:xfrm>
                <a:off x="8672160" y="2919446"/>
                <a:ext cx="224180" cy="224191"/>
              </a:xfrm>
              <a:custGeom>
                <a:rect b="b" l="l" r="r" t="t"/>
                <a:pathLst>
                  <a:path extrusionOk="0" h="19331" w="19330">
                    <a:moveTo>
                      <a:pt x="424" y="12487"/>
                    </a:moveTo>
                    <a:cubicBezTo>
                      <a:pt x="1982" y="17591"/>
                      <a:pt x="7383" y="20465"/>
                      <a:pt x="12487" y="18907"/>
                    </a:cubicBezTo>
                    <a:cubicBezTo>
                      <a:pt x="17591" y="17348"/>
                      <a:pt x="20465" y="11947"/>
                      <a:pt x="18906" y="6843"/>
                    </a:cubicBezTo>
                    <a:cubicBezTo>
                      <a:pt x="17348" y="1739"/>
                      <a:pt x="11947" y="-1135"/>
                      <a:pt x="6843" y="424"/>
                    </a:cubicBezTo>
                    <a:cubicBezTo>
                      <a:pt x="1739" y="1982"/>
                      <a:pt x="-1135" y="7383"/>
                      <a:pt x="424" y="12487"/>
                    </a:cubicBezTo>
                    <a:close/>
                  </a:path>
                </a:pathLst>
              </a:custGeom>
              <a:gradFill>
                <a:gsLst>
                  <a:gs pos="0">
                    <a:srgbClr val="F69F64"/>
                  </a:gs>
                  <a:gs pos="5000">
                    <a:srgbClr val="F69F64"/>
                  </a:gs>
                  <a:gs pos="79000">
                    <a:srgbClr val="F9BB91"/>
                  </a:gs>
                  <a:gs pos="100000">
                    <a:srgbClr val="FFCCCC"/>
                  </a:gs>
                </a:gsLst>
                <a:lin ang="5400012" scaled="0"/>
              </a:gradFill>
              <a:ln>
                <a:noFill/>
              </a:ln>
            </p:spPr>
            <p:txBody>
              <a:bodyPr anchorCtr="0" anchor="ctr" bIns="34275" lIns="68575" spcFirstLastPara="1" rIns="68575" wrap="square" tIns="34275">
                <a:noAutofit/>
              </a:bodyPr>
              <a:lstStyle/>
              <a:p>
                <a:pPr indent="0" lvl="0" marL="0" marR="0" rtl="0" algn="ctr">
                  <a:lnSpc>
                    <a:spcPct val="80000"/>
                  </a:lnSpc>
                  <a:spcBef>
                    <a:spcPts val="0"/>
                  </a:spcBef>
                  <a:spcAft>
                    <a:spcPts val="0"/>
                  </a:spcAft>
                  <a:buNone/>
                </a:pPr>
                <a:r>
                  <a:t/>
                </a:r>
                <a:endParaRPr sz="1400">
                  <a:solidFill>
                    <a:schemeClr val="dk1"/>
                  </a:solidFill>
                  <a:latin typeface="Microsoft Yahei"/>
                  <a:ea typeface="Microsoft Yahei"/>
                  <a:cs typeface="Microsoft Yahei"/>
                  <a:sym typeface="Microsoft Yahei"/>
                </a:endParaRPr>
              </a:p>
            </p:txBody>
          </p:sp>
          <p:sp>
            <p:nvSpPr>
              <p:cNvPr id="704" name="Google Shape;704;p58"/>
              <p:cNvSpPr/>
              <p:nvPr/>
            </p:nvSpPr>
            <p:spPr>
              <a:xfrm>
                <a:off x="7667952" y="2819042"/>
                <a:ext cx="569233" cy="649270"/>
              </a:xfrm>
              <a:custGeom>
                <a:rect b="b" l="l" r="r" t="t"/>
                <a:pathLst>
                  <a:path extrusionOk="0" h="605380" w="530753">
                    <a:moveTo>
                      <a:pt x="172121" y="360518"/>
                    </a:moveTo>
                    <a:lnTo>
                      <a:pt x="222160" y="518446"/>
                    </a:lnTo>
                    <a:lnTo>
                      <a:pt x="228937" y="539855"/>
                    </a:lnTo>
                    <a:lnTo>
                      <a:pt x="251404" y="476461"/>
                    </a:lnTo>
                    <a:cubicBezTo>
                      <a:pt x="199879" y="404819"/>
                      <a:pt x="255303" y="401483"/>
                      <a:pt x="264866" y="401297"/>
                    </a:cubicBezTo>
                    <a:lnTo>
                      <a:pt x="264958" y="401297"/>
                    </a:lnTo>
                    <a:lnTo>
                      <a:pt x="265237" y="401297"/>
                    </a:lnTo>
                    <a:lnTo>
                      <a:pt x="265330" y="401297"/>
                    </a:lnTo>
                    <a:lnTo>
                      <a:pt x="265516" y="401297"/>
                    </a:lnTo>
                    <a:cubicBezTo>
                      <a:pt x="274985" y="401297"/>
                      <a:pt x="330502" y="404819"/>
                      <a:pt x="278977" y="476461"/>
                    </a:cubicBezTo>
                    <a:lnTo>
                      <a:pt x="301351" y="539855"/>
                    </a:lnTo>
                    <a:lnTo>
                      <a:pt x="308221" y="518446"/>
                    </a:lnTo>
                    <a:lnTo>
                      <a:pt x="358168" y="360518"/>
                    </a:lnTo>
                    <a:cubicBezTo>
                      <a:pt x="358168" y="360518"/>
                      <a:pt x="397067" y="385912"/>
                      <a:pt x="461960" y="410565"/>
                    </a:cubicBezTo>
                    <a:cubicBezTo>
                      <a:pt x="533352" y="436516"/>
                      <a:pt x="528896" y="495276"/>
                      <a:pt x="530753" y="605380"/>
                    </a:cubicBezTo>
                    <a:lnTo>
                      <a:pt x="0" y="605380"/>
                    </a:lnTo>
                    <a:cubicBezTo>
                      <a:pt x="1299" y="495276"/>
                      <a:pt x="-3157" y="436516"/>
                      <a:pt x="68421" y="410565"/>
                    </a:cubicBezTo>
                    <a:cubicBezTo>
                      <a:pt x="133315" y="385912"/>
                      <a:pt x="172121" y="360518"/>
                      <a:pt x="172121" y="360518"/>
                    </a:cubicBezTo>
                    <a:close/>
                    <a:moveTo>
                      <a:pt x="261439" y="75637"/>
                    </a:moveTo>
                    <a:cubicBezTo>
                      <a:pt x="258932" y="75637"/>
                      <a:pt x="256982" y="77583"/>
                      <a:pt x="256982" y="80086"/>
                    </a:cubicBezTo>
                    <a:lnTo>
                      <a:pt x="256982" y="99459"/>
                    </a:lnTo>
                    <a:cubicBezTo>
                      <a:pt x="244446" y="101313"/>
                      <a:pt x="234418" y="105947"/>
                      <a:pt x="226619" y="113363"/>
                    </a:cubicBezTo>
                    <a:cubicBezTo>
                      <a:pt x="218076" y="121520"/>
                      <a:pt x="213898" y="131901"/>
                      <a:pt x="213898" y="144507"/>
                    </a:cubicBezTo>
                    <a:cubicBezTo>
                      <a:pt x="213898" y="158411"/>
                      <a:pt x="217797" y="169071"/>
                      <a:pt x="225876" y="176208"/>
                    </a:cubicBezTo>
                    <a:cubicBezTo>
                      <a:pt x="233954" y="183531"/>
                      <a:pt x="246675" y="190575"/>
                      <a:pt x="264410" y="197620"/>
                    </a:cubicBezTo>
                    <a:cubicBezTo>
                      <a:pt x="271560" y="200679"/>
                      <a:pt x="276667" y="203923"/>
                      <a:pt x="279452" y="207167"/>
                    </a:cubicBezTo>
                    <a:cubicBezTo>
                      <a:pt x="282238" y="210319"/>
                      <a:pt x="283724" y="214953"/>
                      <a:pt x="283724" y="220886"/>
                    </a:cubicBezTo>
                    <a:cubicBezTo>
                      <a:pt x="283724" y="225891"/>
                      <a:pt x="282238" y="230155"/>
                      <a:pt x="279452" y="233214"/>
                    </a:cubicBezTo>
                    <a:cubicBezTo>
                      <a:pt x="276667" y="236273"/>
                      <a:pt x="272581" y="237941"/>
                      <a:pt x="267196" y="237941"/>
                    </a:cubicBezTo>
                    <a:cubicBezTo>
                      <a:pt x="260789" y="237941"/>
                      <a:pt x="255589" y="235902"/>
                      <a:pt x="251503" y="231823"/>
                    </a:cubicBezTo>
                    <a:cubicBezTo>
                      <a:pt x="248253" y="228486"/>
                      <a:pt x="246304" y="223296"/>
                      <a:pt x="245654" y="216529"/>
                    </a:cubicBezTo>
                    <a:cubicBezTo>
                      <a:pt x="245468" y="213934"/>
                      <a:pt x="243054" y="211987"/>
                      <a:pt x="240361" y="211987"/>
                    </a:cubicBezTo>
                    <a:lnTo>
                      <a:pt x="213526" y="212451"/>
                    </a:lnTo>
                    <a:cubicBezTo>
                      <a:pt x="210648" y="212543"/>
                      <a:pt x="208141" y="214953"/>
                      <a:pt x="208419" y="217920"/>
                    </a:cubicBezTo>
                    <a:cubicBezTo>
                      <a:pt x="209162" y="232101"/>
                      <a:pt x="213712" y="243132"/>
                      <a:pt x="222254" y="250918"/>
                    </a:cubicBezTo>
                    <a:cubicBezTo>
                      <a:pt x="231447" y="259260"/>
                      <a:pt x="243054" y="264266"/>
                      <a:pt x="256796" y="265841"/>
                    </a:cubicBezTo>
                    <a:lnTo>
                      <a:pt x="256796" y="284102"/>
                    </a:lnTo>
                    <a:cubicBezTo>
                      <a:pt x="256796" y="286605"/>
                      <a:pt x="258839" y="288551"/>
                      <a:pt x="261253" y="288551"/>
                    </a:cubicBezTo>
                    <a:lnTo>
                      <a:pt x="277874" y="288551"/>
                    </a:lnTo>
                    <a:cubicBezTo>
                      <a:pt x="280381" y="288551"/>
                      <a:pt x="282331" y="286605"/>
                      <a:pt x="282331" y="284102"/>
                    </a:cubicBezTo>
                    <a:lnTo>
                      <a:pt x="282331" y="265378"/>
                    </a:lnTo>
                    <a:cubicBezTo>
                      <a:pt x="293473" y="263339"/>
                      <a:pt x="302480" y="258890"/>
                      <a:pt x="309444" y="252216"/>
                    </a:cubicBezTo>
                    <a:cubicBezTo>
                      <a:pt x="317615" y="244337"/>
                      <a:pt x="321701" y="233863"/>
                      <a:pt x="321701" y="220886"/>
                    </a:cubicBezTo>
                    <a:cubicBezTo>
                      <a:pt x="321701" y="207260"/>
                      <a:pt x="317615" y="196600"/>
                      <a:pt x="309444" y="189370"/>
                    </a:cubicBezTo>
                    <a:cubicBezTo>
                      <a:pt x="301273" y="181955"/>
                      <a:pt x="288552" y="174632"/>
                      <a:pt x="271188" y="167217"/>
                    </a:cubicBezTo>
                    <a:cubicBezTo>
                      <a:pt x="263667" y="163880"/>
                      <a:pt x="258560" y="160636"/>
                      <a:pt x="255867" y="157484"/>
                    </a:cubicBezTo>
                    <a:cubicBezTo>
                      <a:pt x="253082" y="154333"/>
                      <a:pt x="251782" y="150161"/>
                      <a:pt x="251782" y="144971"/>
                    </a:cubicBezTo>
                    <a:cubicBezTo>
                      <a:pt x="251782" y="139873"/>
                      <a:pt x="252989" y="135794"/>
                      <a:pt x="255589" y="132457"/>
                    </a:cubicBezTo>
                    <a:cubicBezTo>
                      <a:pt x="258096" y="129120"/>
                      <a:pt x="261996" y="127545"/>
                      <a:pt x="267381" y="127545"/>
                    </a:cubicBezTo>
                    <a:cubicBezTo>
                      <a:pt x="272581" y="127545"/>
                      <a:pt x="276760" y="129491"/>
                      <a:pt x="279824" y="133477"/>
                    </a:cubicBezTo>
                    <a:cubicBezTo>
                      <a:pt x="282424" y="136721"/>
                      <a:pt x="283909" y="141263"/>
                      <a:pt x="284466" y="147103"/>
                    </a:cubicBezTo>
                    <a:cubicBezTo>
                      <a:pt x="284652" y="149791"/>
                      <a:pt x="287066" y="151645"/>
                      <a:pt x="289759" y="151645"/>
                    </a:cubicBezTo>
                    <a:lnTo>
                      <a:pt x="316594" y="151274"/>
                    </a:lnTo>
                    <a:cubicBezTo>
                      <a:pt x="319565" y="151274"/>
                      <a:pt x="321979" y="148771"/>
                      <a:pt x="321794" y="145805"/>
                    </a:cubicBezTo>
                    <a:cubicBezTo>
                      <a:pt x="321051" y="134126"/>
                      <a:pt x="317244" y="124208"/>
                      <a:pt x="310466" y="116329"/>
                    </a:cubicBezTo>
                    <a:cubicBezTo>
                      <a:pt x="303409" y="107987"/>
                      <a:pt x="293938" y="102703"/>
                      <a:pt x="282238" y="100386"/>
                    </a:cubicBezTo>
                    <a:lnTo>
                      <a:pt x="282238" y="80086"/>
                    </a:lnTo>
                    <a:cubicBezTo>
                      <a:pt x="282238" y="77583"/>
                      <a:pt x="280195" y="75637"/>
                      <a:pt x="277781" y="75637"/>
                    </a:cubicBezTo>
                    <a:close/>
                    <a:moveTo>
                      <a:pt x="248532" y="0"/>
                    </a:moveTo>
                    <a:lnTo>
                      <a:pt x="281309" y="0"/>
                    </a:lnTo>
                    <a:cubicBezTo>
                      <a:pt x="287902" y="0"/>
                      <a:pt x="293380" y="5283"/>
                      <a:pt x="293380" y="11957"/>
                    </a:cubicBezTo>
                    <a:lnTo>
                      <a:pt x="293380" y="39209"/>
                    </a:lnTo>
                    <a:cubicBezTo>
                      <a:pt x="312508" y="42917"/>
                      <a:pt x="330336" y="50425"/>
                      <a:pt x="346121" y="60899"/>
                    </a:cubicBezTo>
                    <a:lnTo>
                      <a:pt x="365435" y="41619"/>
                    </a:lnTo>
                    <a:cubicBezTo>
                      <a:pt x="370078" y="36984"/>
                      <a:pt x="377785" y="36984"/>
                      <a:pt x="382520" y="41619"/>
                    </a:cubicBezTo>
                    <a:lnTo>
                      <a:pt x="405641" y="64792"/>
                    </a:lnTo>
                    <a:cubicBezTo>
                      <a:pt x="410376" y="69427"/>
                      <a:pt x="410376" y="77120"/>
                      <a:pt x="405641" y="81847"/>
                    </a:cubicBezTo>
                    <a:lnTo>
                      <a:pt x="386327" y="101127"/>
                    </a:lnTo>
                    <a:cubicBezTo>
                      <a:pt x="396820" y="116792"/>
                      <a:pt x="404248" y="134589"/>
                      <a:pt x="408148" y="153777"/>
                    </a:cubicBezTo>
                    <a:lnTo>
                      <a:pt x="435354" y="153777"/>
                    </a:lnTo>
                    <a:cubicBezTo>
                      <a:pt x="441947" y="153777"/>
                      <a:pt x="447332" y="159060"/>
                      <a:pt x="447332" y="165734"/>
                    </a:cubicBezTo>
                    <a:lnTo>
                      <a:pt x="447332" y="198454"/>
                    </a:lnTo>
                    <a:cubicBezTo>
                      <a:pt x="447332" y="205128"/>
                      <a:pt x="442040" y="210504"/>
                      <a:pt x="435354" y="210504"/>
                    </a:cubicBezTo>
                    <a:lnTo>
                      <a:pt x="408148" y="210504"/>
                    </a:lnTo>
                    <a:cubicBezTo>
                      <a:pt x="404434" y="229599"/>
                      <a:pt x="396820" y="247396"/>
                      <a:pt x="386327" y="263153"/>
                    </a:cubicBezTo>
                    <a:lnTo>
                      <a:pt x="405548" y="282433"/>
                    </a:lnTo>
                    <a:cubicBezTo>
                      <a:pt x="410191" y="287068"/>
                      <a:pt x="410191" y="294761"/>
                      <a:pt x="405548" y="299489"/>
                    </a:cubicBezTo>
                    <a:lnTo>
                      <a:pt x="382334" y="322569"/>
                    </a:lnTo>
                    <a:cubicBezTo>
                      <a:pt x="377692" y="327296"/>
                      <a:pt x="369985" y="327296"/>
                      <a:pt x="365249" y="322569"/>
                    </a:cubicBezTo>
                    <a:lnTo>
                      <a:pt x="345936" y="303289"/>
                    </a:lnTo>
                    <a:cubicBezTo>
                      <a:pt x="330243" y="313671"/>
                      <a:pt x="312416" y="321179"/>
                      <a:pt x="293195" y="325072"/>
                    </a:cubicBezTo>
                    <a:lnTo>
                      <a:pt x="293195" y="352231"/>
                    </a:lnTo>
                    <a:cubicBezTo>
                      <a:pt x="293195" y="358905"/>
                      <a:pt x="287902" y="364188"/>
                      <a:pt x="281217" y="364188"/>
                    </a:cubicBezTo>
                    <a:lnTo>
                      <a:pt x="248439" y="364188"/>
                    </a:lnTo>
                    <a:cubicBezTo>
                      <a:pt x="241847" y="364188"/>
                      <a:pt x="236368" y="358905"/>
                      <a:pt x="236368" y="352231"/>
                    </a:cubicBezTo>
                    <a:lnTo>
                      <a:pt x="236368" y="325072"/>
                    </a:lnTo>
                    <a:cubicBezTo>
                      <a:pt x="217240" y="321364"/>
                      <a:pt x="199412" y="313763"/>
                      <a:pt x="183627" y="303289"/>
                    </a:cubicBezTo>
                    <a:lnTo>
                      <a:pt x="164314" y="322569"/>
                    </a:lnTo>
                    <a:cubicBezTo>
                      <a:pt x="159764" y="327296"/>
                      <a:pt x="152057" y="327296"/>
                      <a:pt x="147414" y="322569"/>
                    </a:cubicBezTo>
                    <a:lnTo>
                      <a:pt x="124201" y="299489"/>
                    </a:lnTo>
                    <a:cubicBezTo>
                      <a:pt x="119558" y="294761"/>
                      <a:pt x="119558" y="287068"/>
                      <a:pt x="124201" y="282433"/>
                    </a:cubicBezTo>
                    <a:lnTo>
                      <a:pt x="143514" y="263153"/>
                    </a:lnTo>
                    <a:cubicBezTo>
                      <a:pt x="133022" y="247396"/>
                      <a:pt x="125593" y="229599"/>
                      <a:pt x="121786" y="210504"/>
                    </a:cubicBezTo>
                    <a:lnTo>
                      <a:pt x="94487" y="210504"/>
                    </a:lnTo>
                    <a:cubicBezTo>
                      <a:pt x="87988" y="210504"/>
                      <a:pt x="82509" y="205128"/>
                      <a:pt x="82509" y="198454"/>
                    </a:cubicBezTo>
                    <a:lnTo>
                      <a:pt x="82509" y="165734"/>
                    </a:lnTo>
                    <a:cubicBezTo>
                      <a:pt x="82509" y="159153"/>
                      <a:pt x="87802" y="153777"/>
                      <a:pt x="94487" y="153777"/>
                    </a:cubicBezTo>
                    <a:lnTo>
                      <a:pt x="121879" y="153777"/>
                    </a:lnTo>
                    <a:cubicBezTo>
                      <a:pt x="125593" y="134589"/>
                      <a:pt x="133115" y="116792"/>
                      <a:pt x="143700" y="101127"/>
                    </a:cubicBezTo>
                    <a:lnTo>
                      <a:pt x="124386" y="81847"/>
                    </a:lnTo>
                    <a:cubicBezTo>
                      <a:pt x="119651" y="77120"/>
                      <a:pt x="119651" y="69427"/>
                      <a:pt x="124386" y="64792"/>
                    </a:cubicBezTo>
                    <a:lnTo>
                      <a:pt x="147507" y="41619"/>
                    </a:lnTo>
                    <a:cubicBezTo>
                      <a:pt x="152057" y="36984"/>
                      <a:pt x="159764" y="36984"/>
                      <a:pt x="164499" y="41619"/>
                    </a:cubicBezTo>
                    <a:lnTo>
                      <a:pt x="183813" y="60899"/>
                    </a:lnTo>
                    <a:cubicBezTo>
                      <a:pt x="199505" y="50425"/>
                      <a:pt x="217333" y="43009"/>
                      <a:pt x="236554" y="39209"/>
                    </a:cubicBezTo>
                    <a:lnTo>
                      <a:pt x="236554" y="11957"/>
                    </a:lnTo>
                    <a:cubicBezTo>
                      <a:pt x="236554" y="5469"/>
                      <a:pt x="241847" y="0"/>
                      <a:pt x="248532" y="0"/>
                    </a:cubicBezTo>
                    <a:close/>
                  </a:path>
                </a:pathLst>
              </a:custGeom>
              <a:solidFill>
                <a:srgbClr val="F69F6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Microsoft Yahei"/>
                  <a:ea typeface="Microsoft Yahei"/>
                  <a:cs typeface="Microsoft Yahei"/>
                  <a:sym typeface="Microsoft Yahei"/>
                </a:endParaRPr>
              </a:p>
            </p:txBody>
          </p:sp>
        </p:grpSp>
        <p:grpSp>
          <p:nvGrpSpPr>
            <p:cNvPr id="705" name="Google Shape;705;p58"/>
            <p:cNvGrpSpPr/>
            <p:nvPr/>
          </p:nvGrpSpPr>
          <p:grpSpPr>
            <a:xfrm>
              <a:off x="4271579" y="2597739"/>
              <a:ext cx="1507166" cy="1067122"/>
              <a:chOff x="5695439" y="3463652"/>
              <a:chExt cx="2009554" cy="1422829"/>
            </a:xfrm>
          </p:grpSpPr>
          <p:sp>
            <p:nvSpPr>
              <p:cNvPr id="706" name="Google Shape;706;p58"/>
              <p:cNvSpPr/>
              <p:nvPr/>
            </p:nvSpPr>
            <p:spPr>
              <a:xfrm>
                <a:off x="6118939" y="3463652"/>
                <a:ext cx="1270578" cy="1270578"/>
              </a:xfrm>
              <a:custGeom>
                <a:rect b="b" l="l" r="r" t="t"/>
                <a:pathLst>
                  <a:path extrusionOk="0" h="19331" w="19331">
                    <a:moveTo>
                      <a:pt x="423" y="12487"/>
                    </a:moveTo>
                    <a:cubicBezTo>
                      <a:pt x="1982" y="17591"/>
                      <a:pt x="7383" y="20465"/>
                      <a:pt x="12487" y="18906"/>
                    </a:cubicBezTo>
                    <a:cubicBezTo>
                      <a:pt x="17591" y="17348"/>
                      <a:pt x="20465" y="11947"/>
                      <a:pt x="18906" y="6843"/>
                    </a:cubicBezTo>
                    <a:cubicBezTo>
                      <a:pt x="17348" y="1739"/>
                      <a:pt x="11947" y="-1135"/>
                      <a:pt x="6843" y="424"/>
                    </a:cubicBezTo>
                    <a:cubicBezTo>
                      <a:pt x="1739" y="1982"/>
                      <a:pt x="-1135" y="7383"/>
                      <a:pt x="423" y="12487"/>
                    </a:cubicBezTo>
                    <a:close/>
                  </a:path>
                </a:pathLst>
              </a:custGeom>
              <a:solidFill>
                <a:schemeClr val="lt1"/>
              </a:solidFill>
              <a:ln cap="flat" cmpd="sng" w="57150">
                <a:solidFill>
                  <a:srgbClr val="F69F64"/>
                </a:solidFill>
                <a:prstDash val="solid"/>
                <a:miter lim="4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4200">
                  <a:solidFill>
                    <a:schemeClr val="dk1"/>
                  </a:solidFill>
                  <a:latin typeface="Microsoft Yahei"/>
                  <a:ea typeface="Microsoft Yahei"/>
                  <a:cs typeface="Microsoft Yahei"/>
                  <a:sym typeface="Microsoft Yahei"/>
                </a:endParaRPr>
              </a:p>
            </p:txBody>
          </p:sp>
          <p:sp>
            <p:nvSpPr>
              <p:cNvPr id="707" name="Google Shape;707;p58"/>
              <p:cNvSpPr/>
              <p:nvPr/>
            </p:nvSpPr>
            <p:spPr>
              <a:xfrm rot="3698462">
                <a:off x="5556233" y="4222955"/>
                <a:ext cx="1019167" cy="291661"/>
              </a:xfrm>
              <a:custGeom>
                <a:rect b="b" l="l" r="r" t="t"/>
                <a:pathLst>
                  <a:path extrusionOk="0" h="291657" w="1019154">
                    <a:moveTo>
                      <a:pt x="0" y="28457"/>
                    </a:moveTo>
                    <a:lnTo>
                      <a:pt x="36653" y="0"/>
                    </a:lnTo>
                    <a:cubicBezTo>
                      <a:pt x="225228" y="242994"/>
                      <a:pt x="552992" y="313465"/>
                      <a:pt x="821482" y="180252"/>
                    </a:cubicBezTo>
                    <a:lnTo>
                      <a:pt x="923342" y="116253"/>
                    </a:lnTo>
                    <a:lnTo>
                      <a:pt x="885470" y="67450"/>
                    </a:lnTo>
                    <a:lnTo>
                      <a:pt x="1019154" y="68365"/>
                    </a:lnTo>
                    <a:cubicBezTo>
                      <a:pt x="1019154" y="68365"/>
                      <a:pt x="989125" y="201021"/>
                      <a:pt x="989125" y="201021"/>
                    </a:cubicBezTo>
                    <a:lnTo>
                      <a:pt x="951784" y="152904"/>
                    </a:lnTo>
                    <a:lnTo>
                      <a:pt x="843287" y="220891"/>
                    </a:lnTo>
                    <a:cubicBezTo>
                      <a:pt x="557611" y="361989"/>
                      <a:pt x="202314" y="289183"/>
                      <a:pt x="0" y="28457"/>
                    </a:cubicBezTo>
                    <a:close/>
                  </a:path>
                </a:pathLst>
              </a:custGeom>
              <a:solidFill>
                <a:srgbClr val="F69F64"/>
              </a:solidFill>
              <a:ln>
                <a:noFill/>
              </a:ln>
            </p:spPr>
            <p:txBody>
              <a:bodyPr anchorCtr="0" anchor="ctr" bIns="34275" lIns="68575" spcFirstLastPara="1" rIns="68575" wrap="square" tIns="34275">
                <a:noAutofit/>
              </a:bodyPr>
              <a:lstStyle/>
              <a:p>
                <a:pPr indent="0" lvl="0" marL="0" marR="0" rtl="0" algn="ctr">
                  <a:lnSpc>
                    <a:spcPct val="80000"/>
                  </a:lnSpc>
                  <a:spcBef>
                    <a:spcPts val="0"/>
                  </a:spcBef>
                  <a:spcAft>
                    <a:spcPts val="0"/>
                  </a:spcAft>
                  <a:buNone/>
                </a:pPr>
                <a:r>
                  <a:t/>
                </a:r>
                <a:endParaRPr sz="2000">
                  <a:solidFill>
                    <a:schemeClr val="dk1"/>
                  </a:solidFill>
                  <a:latin typeface="Microsoft Yahei"/>
                  <a:ea typeface="Microsoft Yahei"/>
                  <a:cs typeface="Microsoft Yahei"/>
                  <a:sym typeface="Microsoft Yahei"/>
                </a:endParaRPr>
              </a:p>
            </p:txBody>
          </p:sp>
          <p:sp>
            <p:nvSpPr>
              <p:cNvPr id="708" name="Google Shape;708;p58"/>
              <p:cNvSpPr/>
              <p:nvPr/>
            </p:nvSpPr>
            <p:spPr>
              <a:xfrm>
                <a:off x="7427704" y="3943343"/>
                <a:ext cx="277289" cy="277303"/>
              </a:xfrm>
              <a:custGeom>
                <a:rect b="b" l="l" r="r" t="t"/>
                <a:pathLst>
                  <a:path extrusionOk="0" h="19331" w="19330">
                    <a:moveTo>
                      <a:pt x="424" y="12487"/>
                    </a:moveTo>
                    <a:cubicBezTo>
                      <a:pt x="1982" y="17591"/>
                      <a:pt x="7383" y="20465"/>
                      <a:pt x="12487" y="18907"/>
                    </a:cubicBezTo>
                    <a:cubicBezTo>
                      <a:pt x="17591" y="17348"/>
                      <a:pt x="20465" y="11947"/>
                      <a:pt x="18906" y="6843"/>
                    </a:cubicBezTo>
                    <a:cubicBezTo>
                      <a:pt x="17348" y="1739"/>
                      <a:pt x="11947" y="-1135"/>
                      <a:pt x="6843" y="424"/>
                    </a:cubicBezTo>
                    <a:cubicBezTo>
                      <a:pt x="1739" y="1982"/>
                      <a:pt x="-1135" y="7383"/>
                      <a:pt x="424" y="12487"/>
                    </a:cubicBezTo>
                    <a:close/>
                  </a:path>
                </a:pathLst>
              </a:custGeom>
              <a:gradFill>
                <a:gsLst>
                  <a:gs pos="0">
                    <a:srgbClr val="F69F64"/>
                  </a:gs>
                  <a:gs pos="5000">
                    <a:srgbClr val="F69F64"/>
                  </a:gs>
                  <a:gs pos="79000">
                    <a:srgbClr val="F9BB91"/>
                  </a:gs>
                  <a:gs pos="100000">
                    <a:srgbClr val="FFCCCC"/>
                  </a:gs>
                </a:gsLst>
                <a:lin ang="5400012" scaled="0"/>
              </a:gradFill>
              <a:ln>
                <a:noFill/>
              </a:ln>
            </p:spPr>
            <p:txBody>
              <a:bodyPr anchorCtr="0" anchor="ctr" bIns="34275" lIns="68575" spcFirstLastPara="1" rIns="68575" wrap="square" tIns="34275">
                <a:noAutofit/>
              </a:bodyPr>
              <a:lstStyle/>
              <a:p>
                <a:pPr indent="0" lvl="0" marL="0" marR="0" rtl="0" algn="ctr">
                  <a:lnSpc>
                    <a:spcPct val="80000"/>
                  </a:lnSpc>
                  <a:spcBef>
                    <a:spcPts val="0"/>
                  </a:spcBef>
                  <a:spcAft>
                    <a:spcPts val="0"/>
                  </a:spcAft>
                  <a:buNone/>
                </a:pPr>
                <a:r>
                  <a:t/>
                </a:r>
                <a:endParaRPr sz="2000">
                  <a:solidFill>
                    <a:schemeClr val="dk1"/>
                  </a:solidFill>
                  <a:latin typeface="Microsoft Yahei"/>
                  <a:ea typeface="Microsoft Yahei"/>
                  <a:cs typeface="Microsoft Yahei"/>
                  <a:sym typeface="Microsoft Yahei"/>
                </a:endParaRPr>
              </a:p>
            </p:txBody>
          </p:sp>
          <p:sp>
            <p:nvSpPr>
              <p:cNvPr id="709" name="Google Shape;709;p58"/>
              <p:cNvSpPr/>
              <p:nvPr/>
            </p:nvSpPr>
            <p:spPr>
              <a:xfrm>
                <a:off x="6429265" y="3804053"/>
                <a:ext cx="650469" cy="590243"/>
              </a:xfrm>
              <a:custGeom>
                <a:rect b="b" l="l" r="r" t="t"/>
                <a:pathLst>
                  <a:path extrusionOk="0" h="551629" w="607915">
                    <a:moveTo>
                      <a:pt x="243058" y="416124"/>
                    </a:moveTo>
                    <a:cubicBezTo>
                      <a:pt x="251334" y="416124"/>
                      <a:pt x="258029" y="422695"/>
                      <a:pt x="258029" y="430839"/>
                    </a:cubicBezTo>
                    <a:cubicBezTo>
                      <a:pt x="258122" y="438984"/>
                      <a:pt x="251613" y="445647"/>
                      <a:pt x="243430" y="445740"/>
                    </a:cubicBezTo>
                    <a:cubicBezTo>
                      <a:pt x="237851" y="445832"/>
                      <a:pt x="233016" y="442871"/>
                      <a:pt x="230412" y="438428"/>
                    </a:cubicBezTo>
                    <a:cubicBezTo>
                      <a:pt x="229110" y="436392"/>
                      <a:pt x="228366" y="433894"/>
                      <a:pt x="228366" y="431210"/>
                    </a:cubicBezTo>
                    <a:cubicBezTo>
                      <a:pt x="228273" y="422880"/>
                      <a:pt x="234875" y="416217"/>
                      <a:pt x="243058" y="416124"/>
                    </a:cubicBezTo>
                    <a:close/>
                    <a:moveTo>
                      <a:pt x="551744" y="407129"/>
                    </a:moveTo>
                    <a:lnTo>
                      <a:pt x="531968" y="412505"/>
                    </a:lnTo>
                    <a:cubicBezTo>
                      <a:pt x="531968" y="424277"/>
                      <a:pt x="527511" y="436049"/>
                      <a:pt x="518598" y="445040"/>
                    </a:cubicBezTo>
                    <a:cubicBezTo>
                      <a:pt x="509778" y="453939"/>
                      <a:pt x="497987" y="458388"/>
                      <a:pt x="486381" y="458481"/>
                    </a:cubicBezTo>
                    <a:lnTo>
                      <a:pt x="481089" y="478688"/>
                    </a:lnTo>
                    <a:cubicBezTo>
                      <a:pt x="499751" y="480263"/>
                      <a:pt x="518784" y="473868"/>
                      <a:pt x="533082" y="459593"/>
                    </a:cubicBezTo>
                    <a:cubicBezTo>
                      <a:pt x="547380" y="445318"/>
                      <a:pt x="553694" y="425853"/>
                      <a:pt x="551744" y="407129"/>
                    </a:cubicBezTo>
                    <a:close/>
                    <a:moveTo>
                      <a:pt x="179372" y="401381"/>
                    </a:moveTo>
                    <a:cubicBezTo>
                      <a:pt x="183021" y="400362"/>
                      <a:pt x="187076" y="400733"/>
                      <a:pt x="190690" y="402770"/>
                    </a:cubicBezTo>
                    <a:cubicBezTo>
                      <a:pt x="197827" y="406752"/>
                      <a:pt x="200329" y="415735"/>
                      <a:pt x="196344" y="422865"/>
                    </a:cubicBezTo>
                    <a:cubicBezTo>
                      <a:pt x="192359" y="430089"/>
                      <a:pt x="183369" y="432496"/>
                      <a:pt x="176232" y="428607"/>
                    </a:cubicBezTo>
                    <a:cubicBezTo>
                      <a:pt x="173823" y="427218"/>
                      <a:pt x="171969" y="425366"/>
                      <a:pt x="170671" y="423143"/>
                    </a:cubicBezTo>
                    <a:cubicBezTo>
                      <a:pt x="168076" y="418698"/>
                      <a:pt x="167798" y="413142"/>
                      <a:pt x="170486" y="408326"/>
                    </a:cubicBezTo>
                    <a:cubicBezTo>
                      <a:pt x="172479" y="404807"/>
                      <a:pt x="175722" y="402399"/>
                      <a:pt x="179372" y="401381"/>
                    </a:cubicBezTo>
                    <a:close/>
                    <a:moveTo>
                      <a:pt x="306331" y="400103"/>
                    </a:moveTo>
                    <a:cubicBezTo>
                      <a:pt x="309990" y="401041"/>
                      <a:pt x="313266" y="403358"/>
                      <a:pt x="315310" y="406833"/>
                    </a:cubicBezTo>
                    <a:cubicBezTo>
                      <a:pt x="319585" y="413875"/>
                      <a:pt x="317169" y="423049"/>
                      <a:pt x="310106" y="427126"/>
                    </a:cubicBezTo>
                    <a:cubicBezTo>
                      <a:pt x="303043" y="431296"/>
                      <a:pt x="294029" y="428980"/>
                      <a:pt x="289847" y="421937"/>
                    </a:cubicBezTo>
                    <a:cubicBezTo>
                      <a:pt x="285572" y="414895"/>
                      <a:pt x="287988" y="405813"/>
                      <a:pt x="295051" y="401644"/>
                    </a:cubicBezTo>
                    <a:cubicBezTo>
                      <a:pt x="298629" y="399605"/>
                      <a:pt x="302672" y="399165"/>
                      <a:pt x="306331" y="400103"/>
                    </a:cubicBezTo>
                    <a:close/>
                    <a:moveTo>
                      <a:pt x="485847" y="390456"/>
                    </a:moveTo>
                    <a:cubicBezTo>
                      <a:pt x="480207" y="390467"/>
                      <a:pt x="474590" y="392622"/>
                      <a:pt x="470319" y="396933"/>
                    </a:cubicBezTo>
                    <a:cubicBezTo>
                      <a:pt x="461777" y="405646"/>
                      <a:pt x="461777" y="419550"/>
                      <a:pt x="470412" y="428077"/>
                    </a:cubicBezTo>
                    <a:cubicBezTo>
                      <a:pt x="479046" y="436791"/>
                      <a:pt x="493066" y="436791"/>
                      <a:pt x="501608" y="427985"/>
                    </a:cubicBezTo>
                    <a:cubicBezTo>
                      <a:pt x="510149" y="419364"/>
                      <a:pt x="510149" y="405368"/>
                      <a:pt x="501515" y="396840"/>
                    </a:cubicBezTo>
                    <a:cubicBezTo>
                      <a:pt x="497151" y="392576"/>
                      <a:pt x="491487" y="390444"/>
                      <a:pt x="485847" y="390456"/>
                    </a:cubicBezTo>
                    <a:close/>
                    <a:moveTo>
                      <a:pt x="432810" y="376726"/>
                    </a:moveTo>
                    <a:cubicBezTo>
                      <a:pt x="415169" y="402123"/>
                      <a:pt x="417769" y="437254"/>
                      <a:pt x="440609" y="459871"/>
                    </a:cubicBezTo>
                    <a:cubicBezTo>
                      <a:pt x="445622" y="465062"/>
                      <a:pt x="451564" y="469140"/>
                      <a:pt x="457785" y="472199"/>
                    </a:cubicBezTo>
                    <a:lnTo>
                      <a:pt x="463077" y="452548"/>
                    </a:lnTo>
                    <a:cubicBezTo>
                      <a:pt x="459642" y="450602"/>
                      <a:pt x="456392" y="448099"/>
                      <a:pt x="453607" y="445318"/>
                    </a:cubicBezTo>
                    <a:cubicBezTo>
                      <a:pt x="438473" y="430302"/>
                      <a:pt x="435966" y="407500"/>
                      <a:pt x="445994" y="389888"/>
                    </a:cubicBezTo>
                    <a:close/>
                    <a:moveTo>
                      <a:pt x="143052" y="358214"/>
                    </a:moveTo>
                    <a:cubicBezTo>
                      <a:pt x="146731" y="359153"/>
                      <a:pt x="150051" y="361497"/>
                      <a:pt x="152140" y="365023"/>
                    </a:cubicBezTo>
                    <a:cubicBezTo>
                      <a:pt x="156226" y="372075"/>
                      <a:pt x="153998" y="381169"/>
                      <a:pt x="146940" y="385345"/>
                    </a:cubicBezTo>
                    <a:cubicBezTo>
                      <a:pt x="139883" y="389521"/>
                      <a:pt x="130690" y="387201"/>
                      <a:pt x="126604" y="380149"/>
                    </a:cubicBezTo>
                    <a:cubicBezTo>
                      <a:pt x="122425" y="373003"/>
                      <a:pt x="124747" y="363909"/>
                      <a:pt x="131804" y="359826"/>
                    </a:cubicBezTo>
                    <a:cubicBezTo>
                      <a:pt x="135333" y="357738"/>
                      <a:pt x="139372" y="357274"/>
                      <a:pt x="143052" y="358214"/>
                    </a:cubicBezTo>
                    <a:close/>
                    <a:moveTo>
                      <a:pt x="341949" y="356317"/>
                    </a:moveTo>
                    <a:cubicBezTo>
                      <a:pt x="345611" y="355321"/>
                      <a:pt x="349657" y="355691"/>
                      <a:pt x="353191" y="357637"/>
                    </a:cubicBezTo>
                    <a:cubicBezTo>
                      <a:pt x="360260" y="361622"/>
                      <a:pt x="362771" y="370610"/>
                      <a:pt x="358772" y="377838"/>
                    </a:cubicBezTo>
                    <a:cubicBezTo>
                      <a:pt x="354866" y="384881"/>
                      <a:pt x="345751" y="387475"/>
                      <a:pt x="338589" y="383398"/>
                    </a:cubicBezTo>
                    <a:cubicBezTo>
                      <a:pt x="336078" y="382101"/>
                      <a:pt x="334218" y="380247"/>
                      <a:pt x="333102" y="378023"/>
                    </a:cubicBezTo>
                    <a:cubicBezTo>
                      <a:pt x="330497" y="373576"/>
                      <a:pt x="330311" y="368016"/>
                      <a:pt x="333008" y="363197"/>
                    </a:cubicBezTo>
                    <a:cubicBezTo>
                      <a:pt x="335008" y="359676"/>
                      <a:pt x="338287" y="357313"/>
                      <a:pt x="341949" y="356317"/>
                    </a:cubicBezTo>
                    <a:close/>
                    <a:moveTo>
                      <a:pt x="492439" y="348419"/>
                    </a:moveTo>
                    <a:cubicBezTo>
                      <a:pt x="477700" y="347156"/>
                      <a:pt x="462613" y="350864"/>
                      <a:pt x="449893" y="359485"/>
                    </a:cubicBezTo>
                    <a:lnTo>
                      <a:pt x="462984" y="372647"/>
                    </a:lnTo>
                    <a:cubicBezTo>
                      <a:pt x="480532" y="362636"/>
                      <a:pt x="503465" y="364953"/>
                      <a:pt x="518413" y="379877"/>
                    </a:cubicBezTo>
                    <a:cubicBezTo>
                      <a:pt x="521291" y="382751"/>
                      <a:pt x="523612" y="385809"/>
                      <a:pt x="525655" y="389146"/>
                    </a:cubicBezTo>
                    <a:lnTo>
                      <a:pt x="545059" y="383863"/>
                    </a:lnTo>
                    <a:cubicBezTo>
                      <a:pt x="542088" y="377838"/>
                      <a:pt x="538003" y="372276"/>
                      <a:pt x="532896" y="367178"/>
                    </a:cubicBezTo>
                    <a:cubicBezTo>
                      <a:pt x="521569" y="355916"/>
                      <a:pt x="507178" y="349682"/>
                      <a:pt x="492439" y="348419"/>
                    </a:cubicBezTo>
                    <a:close/>
                    <a:moveTo>
                      <a:pt x="122546" y="298280"/>
                    </a:moveTo>
                    <a:cubicBezTo>
                      <a:pt x="130710" y="298280"/>
                      <a:pt x="137389" y="304862"/>
                      <a:pt x="137574" y="313019"/>
                    </a:cubicBezTo>
                    <a:cubicBezTo>
                      <a:pt x="137667" y="321177"/>
                      <a:pt x="131081" y="327851"/>
                      <a:pt x="122917" y="327944"/>
                    </a:cubicBezTo>
                    <a:cubicBezTo>
                      <a:pt x="117351" y="328129"/>
                      <a:pt x="112527" y="325163"/>
                      <a:pt x="109929" y="320713"/>
                    </a:cubicBezTo>
                    <a:cubicBezTo>
                      <a:pt x="108723" y="318581"/>
                      <a:pt x="107981" y="316078"/>
                      <a:pt x="107981" y="313390"/>
                    </a:cubicBezTo>
                    <a:cubicBezTo>
                      <a:pt x="107888" y="305233"/>
                      <a:pt x="114382" y="298558"/>
                      <a:pt x="122546" y="298280"/>
                    </a:cubicBezTo>
                    <a:close/>
                    <a:moveTo>
                      <a:pt x="245832" y="296467"/>
                    </a:moveTo>
                    <a:cubicBezTo>
                      <a:pt x="237474" y="294243"/>
                      <a:pt x="228745" y="299341"/>
                      <a:pt x="226516" y="307870"/>
                    </a:cubicBezTo>
                    <a:cubicBezTo>
                      <a:pt x="224288" y="316306"/>
                      <a:pt x="229395" y="324927"/>
                      <a:pt x="237938" y="327152"/>
                    </a:cubicBezTo>
                    <a:cubicBezTo>
                      <a:pt x="246389" y="329377"/>
                      <a:pt x="255025" y="324278"/>
                      <a:pt x="257254" y="315750"/>
                    </a:cubicBezTo>
                    <a:cubicBezTo>
                      <a:pt x="259483" y="307221"/>
                      <a:pt x="254282" y="298600"/>
                      <a:pt x="245832" y="296467"/>
                    </a:cubicBezTo>
                    <a:close/>
                    <a:moveTo>
                      <a:pt x="361161" y="296093"/>
                    </a:moveTo>
                    <a:cubicBezTo>
                      <a:pt x="369424" y="296093"/>
                      <a:pt x="376108" y="302669"/>
                      <a:pt x="376108" y="310819"/>
                    </a:cubicBezTo>
                    <a:cubicBezTo>
                      <a:pt x="376108" y="318969"/>
                      <a:pt x="369517" y="325638"/>
                      <a:pt x="361347" y="325730"/>
                    </a:cubicBezTo>
                    <a:cubicBezTo>
                      <a:pt x="355963" y="325730"/>
                      <a:pt x="351135" y="322767"/>
                      <a:pt x="348536" y="318506"/>
                    </a:cubicBezTo>
                    <a:cubicBezTo>
                      <a:pt x="347143" y="316283"/>
                      <a:pt x="346400" y="313783"/>
                      <a:pt x="346400" y="311097"/>
                    </a:cubicBezTo>
                    <a:cubicBezTo>
                      <a:pt x="346400" y="302947"/>
                      <a:pt x="352992" y="296093"/>
                      <a:pt x="361161" y="296093"/>
                    </a:cubicBezTo>
                    <a:close/>
                    <a:moveTo>
                      <a:pt x="478582" y="292282"/>
                    </a:moveTo>
                    <a:lnTo>
                      <a:pt x="494459" y="292282"/>
                    </a:lnTo>
                    <a:cubicBezTo>
                      <a:pt x="500122" y="292282"/>
                      <a:pt x="504672" y="296824"/>
                      <a:pt x="504672" y="302571"/>
                    </a:cubicBezTo>
                    <a:lnTo>
                      <a:pt x="504672" y="317587"/>
                    </a:lnTo>
                    <a:cubicBezTo>
                      <a:pt x="517670" y="320090"/>
                      <a:pt x="530204" y="325188"/>
                      <a:pt x="541438" y="332789"/>
                    </a:cubicBezTo>
                    <a:lnTo>
                      <a:pt x="552208" y="322037"/>
                    </a:lnTo>
                    <a:cubicBezTo>
                      <a:pt x="556201" y="318144"/>
                      <a:pt x="562793" y="318144"/>
                      <a:pt x="566692" y="322037"/>
                    </a:cubicBezTo>
                    <a:lnTo>
                      <a:pt x="578019" y="333160"/>
                    </a:lnTo>
                    <a:cubicBezTo>
                      <a:pt x="581919" y="337146"/>
                      <a:pt x="581919" y="343727"/>
                      <a:pt x="578019" y="347620"/>
                    </a:cubicBezTo>
                    <a:lnTo>
                      <a:pt x="567063" y="358558"/>
                    </a:lnTo>
                    <a:cubicBezTo>
                      <a:pt x="574770" y="369774"/>
                      <a:pt x="579690" y="382287"/>
                      <a:pt x="582197" y="395079"/>
                    </a:cubicBezTo>
                    <a:lnTo>
                      <a:pt x="597795" y="395079"/>
                    </a:lnTo>
                    <a:cubicBezTo>
                      <a:pt x="603366" y="395079"/>
                      <a:pt x="607915" y="399713"/>
                      <a:pt x="607915" y="405368"/>
                    </a:cubicBezTo>
                    <a:lnTo>
                      <a:pt x="607915" y="421218"/>
                    </a:lnTo>
                    <a:cubicBezTo>
                      <a:pt x="607915" y="426872"/>
                      <a:pt x="603366" y="431414"/>
                      <a:pt x="597702" y="431414"/>
                    </a:cubicBezTo>
                    <a:lnTo>
                      <a:pt x="582104" y="431414"/>
                    </a:lnTo>
                    <a:cubicBezTo>
                      <a:pt x="579598" y="444299"/>
                      <a:pt x="574677" y="456812"/>
                      <a:pt x="566971" y="467935"/>
                    </a:cubicBezTo>
                    <a:lnTo>
                      <a:pt x="578112" y="478873"/>
                    </a:lnTo>
                    <a:cubicBezTo>
                      <a:pt x="582104" y="482859"/>
                      <a:pt x="582104" y="489440"/>
                      <a:pt x="578112" y="493333"/>
                    </a:cubicBezTo>
                    <a:lnTo>
                      <a:pt x="566971" y="504642"/>
                    </a:lnTo>
                    <a:cubicBezTo>
                      <a:pt x="562978" y="508535"/>
                      <a:pt x="556479" y="508535"/>
                      <a:pt x="552487" y="504642"/>
                    </a:cubicBezTo>
                    <a:lnTo>
                      <a:pt x="541345" y="493611"/>
                    </a:lnTo>
                    <a:cubicBezTo>
                      <a:pt x="530204" y="501305"/>
                      <a:pt x="517856" y="506310"/>
                      <a:pt x="504950" y="508813"/>
                    </a:cubicBezTo>
                    <a:lnTo>
                      <a:pt x="504950" y="524385"/>
                    </a:lnTo>
                    <a:cubicBezTo>
                      <a:pt x="504950" y="530040"/>
                      <a:pt x="500401" y="534674"/>
                      <a:pt x="494644" y="534674"/>
                    </a:cubicBezTo>
                    <a:lnTo>
                      <a:pt x="478861" y="534674"/>
                    </a:lnTo>
                    <a:cubicBezTo>
                      <a:pt x="473104" y="534674"/>
                      <a:pt x="468555" y="530040"/>
                      <a:pt x="468555" y="524385"/>
                    </a:cubicBezTo>
                    <a:lnTo>
                      <a:pt x="468555" y="508813"/>
                    </a:lnTo>
                    <a:cubicBezTo>
                      <a:pt x="455649" y="506496"/>
                      <a:pt x="443208" y="501397"/>
                      <a:pt x="431881" y="493889"/>
                    </a:cubicBezTo>
                    <a:lnTo>
                      <a:pt x="421018" y="504734"/>
                    </a:lnTo>
                    <a:cubicBezTo>
                      <a:pt x="417026" y="508720"/>
                      <a:pt x="410527" y="508720"/>
                      <a:pt x="406534" y="504734"/>
                    </a:cubicBezTo>
                    <a:lnTo>
                      <a:pt x="395300" y="493611"/>
                    </a:lnTo>
                    <a:cubicBezTo>
                      <a:pt x="391308" y="489625"/>
                      <a:pt x="391308" y="483137"/>
                      <a:pt x="395300" y="479151"/>
                    </a:cubicBezTo>
                    <a:lnTo>
                      <a:pt x="406070" y="468399"/>
                    </a:lnTo>
                    <a:cubicBezTo>
                      <a:pt x="398364" y="457183"/>
                      <a:pt x="393165" y="444669"/>
                      <a:pt x="390658" y="431785"/>
                    </a:cubicBezTo>
                    <a:lnTo>
                      <a:pt x="375617" y="431785"/>
                    </a:lnTo>
                    <a:cubicBezTo>
                      <a:pt x="369861" y="431785"/>
                      <a:pt x="365311" y="427243"/>
                      <a:pt x="365311" y="421589"/>
                    </a:cubicBezTo>
                    <a:lnTo>
                      <a:pt x="365311" y="405738"/>
                    </a:lnTo>
                    <a:cubicBezTo>
                      <a:pt x="365311" y="400084"/>
                      <a:pt x="369861" y="395449"/>
                      <a:pt x="375617" y="395449"/>
                    </a:cubicBezTo>
                    <a:lnTo>
                      <a:pt x="390658" y="395449"/>
                    </a:lnTo>
                    <a:cubicBezTo>
                      <a:pt x="393072" y="382472"/>
                      <a:pt x="398086" y="370052"/>
                      <a:pt x="405792" y="358650"/>
                    </a:cubicBezTo>
                    <a:lnTo>
                      <a:pt x="395114" y="347991"/>
                    </a:lnTo>
                    <a:cubicBezTo>
                      <a:pt x="391215" y="344098"/>
                      <a:pt x="391215" y="337516"/>
                      <a:pt x="395114" y="333531"/>
                    </a:cubicBezTo>
                    <a:lnTo>
                      <a:pt x="406256" y="322315"/>
                    </a:lnTo>
                    <a:cubicBezTo>
                      <a:pt x="410248" y="318329"/>
                      <a:pt x="416840" y="318329"/>
                      <a:pt x="420740" y="322315"/>
                    </a:cubicBezTo>
                    <a:lnTo>
                      <a:pt x="431417" y="332974"/>
                    </a:lnTo>
                    <a:cubicBezTo>
                      <a:pt x="442837" y="325188"/>
                      <a:pt x="455278" y="320090"/>
                      <a:pt x="468276" y="317587"/>
                    </a:cubicBezTo>
                    <a:lnTo>
                      <a:pt x="468276" y="302571"/>
                    </a:lnTo>
                    <a:cubicBezTo>
                      <a:pt x="468276" y="296824"/>
                      <a:pt x="472919" y="292282"/>
                      <a:pt x="478582" y="292282"/>
                    </a:cubicBezTo>
                    <a:close/>
                    <a:moveTo>
                      <a:pt x="134055" y="239316"/>
                    </a:moveTo>
                    <a:cubicBezTo>
                      <a:pt x="137707" y="238297"/>
                      <a:pt x="141764" y="238667"/>
                      <a:pt x="145381" y="240658"/>
                    </a:cubicBezTo>
                    <a:cubicBezTo>
                      <a:pt x="152522" y="244548"/>
                      <a:pt x="155026" y="253623"/>
                      <a:pt x="151038" y="260754"/>
                    </a:cubicBezTo>
                    <a:cubicBezTo>
                      <a:pt x="147050" y="267884"/>
                      <a:pt x="138054" y="270477"/>
                      <a:pt x="130913" y="266403"/>
                    </a:cubicBezTo>
                    <a:cubicBezTo>
                      <a:pt x="128409" y="265199"/>
                      <a:pt x="126554" y="263347"/>
                      <a:pt x="125349" y="261124"/>
                    </a:cubicBezTo>
                    <a:cubicBezTo>
                      <a:pt x="122752" y="256679"/>
                      <a:pt x="122566" y="251030"/>
                      <a:pt x="125163" y="246307"/>
                    </a:cubicBezTo>
                    <a:cubicBezTo>
                      <a:pt x="127157" y="242742"/>
                      <a:pt x="130403" y="240334"/>
                      <a:pt x="134055" y="239316"/>
                    </a:cubicBezTo>
                    <a:close/>
                    <a:moveTo>
                      <a:pt x="348433" y="237404"/>
                    </a:moveTo>
                    <a:cubicBezTo>
                      <a:pt x="351857" y="238435"/>
                      <a:pt x="354899" y="240706"/>
                      <a:pt x="356802" y="243997"/>
                    </a:cubicBezTo>
                    <a:cubicBezTo>
                      <a:pt x="360795" y="250486"/>
                      <a:pt x="358938" y="259015"/>
                      <a:pt x="352438" y="263280"/>
                    </a:cubicBezTo>
                    <a:lnTo>
                      <a:pt x="277405" y="315935"/>
                    </a:lnTo>
                    <a:cubicBezTo>
                      <a:pt x="276198" y="326781"/>
                      <a:pt x="270162" y="336886"/>
                      <a:pt x="259947" y="343005"/>
                    </a:cubicBezTo>
                    <a:cubicBezTo>
                      <a:pt x="242767" y="353109"/>
                      <a:pt x="220573" y="347454"/>
                      <a:pt x="210451" y="330211"/>
                    </a:cubicBezTo>
                    <a:cubicBezTo>
                      <a:pt x="200329" y="313061"/>
                      <a:pt x="205994" y="290905"/>
                      <a:pt x="223173" y="280800"/>
                    </a:cubicBezTo>
                    <a:cubicBezTo>
                      <a:pt x="233388" y="274867"/>
                      <a:pt x="245275" y="274404"/>
                      <a:pt x="255397" y="278576"/>
                    </a:cubicBezTo>
                    <a:lnTo>
                      <a:pt x="337765" y="238250"/>
                    </a:lnTo>
                    <a:cubicBezTo>
                      <a:pt x="341201" y="236581"/>
                      <a:pt x="345009" y="236372"/>
                      <a:pt x="348433" y="237404"/>
                    </a:cubicBezTo>
                    <a:close/>
                    <a:moveTo>
                      <a:pt x="185407" y="194979"/>
                    </a:moveTo>
                    <a:cubicBezTo>
                      <a:pt x="189082" y="195929"/>
                      <a:pt x="192398" y="198267"/>
                      <a:pt x="194484" y="201787"/>
                    </a:cubicBezTo>
                    <a:cubicBezTo>
                      <a:pt x="198565" y="208825"/>
                      <a:pt x="196247" y="217809"/>
                      <a:pt x="189290" y="222070"/>
                    </a:cubicBezTo>
                    <a:lnTo>
                      <a:pt x="189198" y="222070"/>
                    </a:lnTo>
                    <a:cubicBezTo>
                      <a:pt x="189012" y="222070"/>
                      <a:pt x="189012" y="222162"/>
                      <a:pt x="188919" y="222162"/>
                    </a:cubicBezTo>
                    <a:lnTo>
                      <a:pt x="188827" y="222255"/>
                    </a:lnTo>
                    <a:cubicBezTo>
                      <a:pt x="181778" y="226515"/>
                      <a:pt x="172689" y="224107"/>
                      <a:pt x="168515" y="216976"/>
                    </a:cubicBezTo>
                    <a:cubicBezTo>
                      <a:pt x="164341" y="209937"/>
                      <a:pt x="166660" y="200953"/>
                      <a:pt x="173709" y="196693"/>
                    </a:cubicBezTo>
                    <a:cubicBezTo>
                      <a:pt x="173802" y="196693"/>
                      <a:pt x="173802" y="196600"/>
                      <a:pt x="173987" y="196600"/>
                    </a:cubicBezTo>
                    <a:cubicBezTo>
                      <a:pt x="174080" y="196600"/>
                      <a:pt x="174173" y="196507"/>
                      <a:pt x="174173" y="196507"/>
                    </a:cubicBezTo>
                    <a:cubicBezTo>
                      <a:pt x="177697" y="194470"/>
                      <a:pt x="181732" y="194030"/>
                      <a:pt x="185407" y="194979"/>
                    </a:cubicBezTo>
                    <a:close/>
                    <a:moveTo>
                      <a:pt x="296864" y="194030"/>
                    </a:moveTo>
                    <a:cubicBezTo>
                      <a:pt x="300521" y="193020"/>
                      <a:pt x="304585" y="193415"/>
                      <a:pt x="308161" y="195456"/>
                    </a:cubicBezTo>
                    <a:cubicBezTo>
                      <a:pt x="315220" y="199447"/>
                      <a:pt x="317820" y="208448"/>
                      <a:pt x="313734" y="215593"/>
                    </a:cubicBezTo>
                    <a:cubicBezTo>
                      <a:pt x="309740" y="222646"/>
                      <a:pt x="300730" y="225244"/>
                      <a:pt x="293578" y="221161"/>
                    </a:cubicBezTo>
                    <a:cubicBezTo>
                      <a:pt x="291164" y="219955"/>
                      <a:pt x="289306" y="218006"/>
                      <a:pt x="288099" y="215872"/>
                    </a:cubicBezTo>
                    <a:cubicBezTo>
                      <a:pt x="285498" y="211417"/>
                      <a:pt x="285219" y="205850"/>
                      <a:pt x="288006" y="201024"/>
                    </a:cubicBezTo>
                    <a:cubicBezTo>
                      <a:pt x="289956" y="197452"/>
                      <a:pt x="293207" y="195039"/>
                      <a:pt x="296864" y="194030"/>
                    </a:cubicBezTo>
                    <a:close/>
                    <a:moveTo>
                      <a:pt x="240930" y="178059"/>
                    </a:moveTo>
                    <a:cubicBezTo>
                      <a:pt x="249200" y="177966"/>
                      <a:pt x="255890" y="184646"/>
                      <a:pt x="255890" y="192809"/>
                    </a:cubicBezTo>
                    <a:cubicBezTo>
                      <a:pt x="256076" y="201066"/>
                      <a:pt x="249386" y="207652"/>
                      <a:pt x="241209" y="207745"/>
                    </a:cubicBezTo>
                    <a:cubicBezTo>
                      <a:pt x="235727" y="207745"/>
                      <a:pt x="230895" y="204777"/>
                      <a:pt x="228200" y="200324"/>
                    </a:cubicBezTo>
                    <a:cubicBezTo>
                      <a:pt x="226900" y="198097"/>
                      <a:pt x="226156" y="195592"/>
                      <a:pt x="226156" y="192902"/>
                    </a:cubicBezTo>
                    <a:cubicBezTo>
                      <a:pt x="226156" y="184738"/>
                      <a:pt x="232754" y="178059"/>
                      <a:pt x="240930" y="178059"/>
                    </a:cubicBezTo>
                    <a:close/>
                    <a:moveTo>
                      <a:pt x="205545" y="0"/>
                    </a:moveTo>
                    <a:lnTo>
                      <a:pt x="277402" y="0"/>
                    </a:lnTo>
                    <a:cubicBezTo>
                      <a:pt x="283901" y="0"/>
                      <a:pt x="289100" y="5191"/>
                      <a:pt x="289100" y="11587"/>
                    </a:cubicBezTo>
                    <a:lnTo>
                      <a:pt x="289100" y="41527"/>
                    </a:lnTo>
                    <a:cubicBezTo>
                      <a:pt x="289100" y="47923"/>
                      <a:pt x="283901" y="53114"/>
                      <a:pt x="277402" y="53114"/>
                    </a:cubicBezTo>
                    <a:lnTo>
                      <a:pt x="269047" y="53114"/>
                    </a:lnTo>
                    <a:lnTo>
                      <a:pt x="269047" y="74156"/>
                    </a:lnTo>
                    <a:cubicBezTo>
                      <a:pt x="313331" y="79347"/>
                      <a:pt x="355758" y="96588"/>
                      <a:pt x="391223" y="124767"/>
                    </a:cubicBezTo>
                    <a:lnTo>
                      <a:pt x="407563" y="108453"/>
                    </a:lnTo>
                    <a:lnTo>
                      <a:pt x="392894" y="93900"/>
                    </a:lnTo>
                    <a:lnTo>
                      <a:pt x="405706" y="81201"/>
                    </a:lnTo>
                    <a:cubicBezTo>
                      <a:pt x="419446" y="67482"/>
                      <a:pt x="441727" y="67482"/>
                      <a:pt x="455468" y="81201"/>
                    </a:cubicBezTo>
                    <a:lnTo>
                      <a:pt x="473014" y="98720"/>
                    </a:lnTo>
                    <a:cubicBezTo>
                      <a:pt x="486754" y="112439"/>
                      <a:pt x="486754" y="134686"/>
                      <a:pt x="473014" y="148404"/>
                    </a:cubicBezTo>
                    <a:lnTo>
                      <a:pt x="460295" y="161104"/>
                    </a:lnTo>
                    <a:lnTo>
                      <a:pt x="445441" y="146272"/>
                    </a:lnTo>
                    <a:lnTo>
                      <a:pt x="429101" y="162587"/>
                    </a:lnTo>
                    <a:cubicBezTo>
                      <a:pt x="436157" y="171393"/>
                      <a:pt x="442656" y="180662"/>
                      <a:pt x="448505" y="190673"/>
                    </a:cubicBezTo>
                    <a:cubicBezTo>
                      <a:pt x="462987" y="215144"/>
                      <a:pt x="472550" y="241192"/>
                      <a:pt x="477470" y="267702"/>
                    </a:cubicBezTo>
                    <a:lnTo>
                      <a:pt x="475892" y="267702"/>
                    </a:lnTo>
                    <a:cubicBezTo>
                      <a:pt x="458067" y="267702"/>
                      <a:pt x="443398" y="282163"/>
                      <a:pt x="443213" y="299960"/>
                    </a:cubicBezTo>
                    <a:cubicBezTo>
                      <a:pt x="441170" y="300702"/>
                      <a:pt x="439221" y="301536"/>
                      <a:pt x="437271" y="302370"/>
                    </a:cubicBezTo>
                    <a:cubicBezTo>
                      <a:pt x="433743" y="299033"/>
                      <a:pt x="429565" y="296623"/>
                      <a:pt x="425109" y="294955"/>
                    </a:cubicBezTo>
                    <a:cubicBezTo>
                      <a:pt x="422788" y="268907"/>
                      <a:pt x="414711" y="242953"/>
                      <a:pt x="400600" y="218852"/>
                    </a:cubicBezTo>
                    <a:cubicBezTo>
                      <a:pt x="349074" y="131349"/>
                      <a:pt x="235996" y="101964"/>
                      <a:pt x="148356" y="153317"/>
                    </a:cubicBezTo>
                    <a:cubicBezTo>
                      <a:pt x="60716" y="204763"/>
                      <a:pt x="31194" y="317757"/>
                      <a:pt x="82719" y="405261"/>
                    </a:cubicBezTo>
                    <a:cubicBezTo>
                      <a:pt x="134245" y="492765"/>
                      <a:pt x="247323" y="522149"/>
                      <a:pt x="334963" y="470704"/>
                    </a:cubicBezTo>
                    <a:cubicBezTo>
                      <a:pt x="343504" y="465698"/>
                      <a:pt x="351581" y="459951"/>
                      <a:pt x="359101" y="453833"/>
                    </a:cubicBezTo>
                    <a:cubicBezTo>
                      <a:pt x="363371" y="455872"/>
                      <a:pt x="368013" y="457170"/>
                      <a:pt x="373027" y="457170"/>
                    </a:cubicBezTo>
                    <a:cubicBezTo>
                      <a:pt x="373769" y="459117"/>
                      <a:pt x="374605" y="461063"/>
                      <a:pt x="375440" y="463103"/>
                    </a:cubicBezTo>
                    <a:cubicBezTo>
                      <a:pt x="369499" y="469220"/>
                      <a:pt x="366156" y="477285"/>
                      <a:pt x="366156" y="485906"/>
                    </a:cubicBezTo>
                    <a:cubicBezTo>
                      <a:pt x="366156" y="494711"/>
                      <a:pt x="369499" y="502869"/>
                      <a:pt x="375719" y="509079"/>
                    </a:cubicBezTo>
                    <a:lnTo>
                      <a:pt x="376740" y="510006"/>
                    </a:lnTo>
                    <a:cubicBezTo>
                      <a:pt x="372284" y="512972"/>
                      <a:pt x="367828" y="515939"/>
                      <a:pt x="363093" y="518719"/>
                    </a:cubicBezTo>
                    <a:cubicBezTo>
                      <a:pt x="248994" y="585552"/>
                      <a:pt x="101565" y="547362"/>
                      <a:pt x="34536" y="433440"/>
                    </a:cubicBezTo>
                    <a:cubicBezTo>
                      <a:pt x="-17083" y="345566"/>
                      <a:pt x="-6035" y="238040"/>
                      <a:pt x="54032" y="162587"/>
                    </a:cubicBezTo>
                    <a:lnTo>
                      <a:pt x="37692" y="146180"/>
                    </a:lnTo>
                    <a:lnTo>
                      <a:pt x="23024" y="160733"/>
                    </a:lnTo>
                    <a:lnTo>
                      <a:pt x="10305" y="148126"/>
                    </a:lnTo>
                    <a:cubicBezTo>
                      <a:pt x="-3435" y="134407"/>
                      <a:pt x="-3435" y="112161"/>
                      <a:pt x="10305" y="98442"/>
                    </a:cubicBezTo>
                    <a:lnTo>
                      <a:pt x="27851" y="80923"/>
                    </a:lnTo>
                    <a:cubicBezTo>
                      <a:pt x="41591" y="67204"/>
                      <a:pt x="63873" y="67204"/>
                      <a:pt x="77613" y="80923"/>
                    </a:cubicBezTo>
                    <a:lnTo>
                      <a:pt x="90425" y="93529"/>
                    </a:lnTo>
                    <a:lnTo>
                      <a:pt x="75571" y="108360"/>
                    </a:lnTo>
                    <a:lnTo>
                      <a:pt x="91910" y="124675"/>
                    </a:lnTo>
                    <a:cubicBezTo>
                      <a:pt x="100637" y="117630"/>
                      <a:pt x="109921" y="111048"/>
                      <a:pt x="119948" y="105301"/>
                    </a:cubicBezTo>
                    <a:cubicBezTo>
                      <a:pt x="150213" y="87597"/>
                      <a:pt x="182614" y="77308"/>
                      <a:pt x="215386" y="73785"/>
                    </a:cubicBezTo>
                    <a:lnTo>
                      <a:pt x="215386" y="53022"/>
                    </a:lnTo>
                    <a:lnTo>
                      <a:pt x="205545" y="53022"/>
                    </a:lnTo>
                    <a:cubicBezTo>
                      <a:pt x="199046" y="53022"/>
                      <a:pt x="193847" y="47831"/>
                      <a:pt x="193847" y="41342"/>
                    </a:cubicBezTo>
                    <a:lnTo>
                      <a:pt x="193847" y="11587"/>
                    </a:lnTo>
                    <a:cubicBezTo>
                      <a:pt x="193847" y="5191"/>
                      <a:pt x="199046" y="0"/>
                      <a:pt x="205545" y="0"/>
                    </a:cubicBezTo>
                    <a:close/>
                  </a:path>
                </a:pathLst>
              </a:custGeom>
              <a:solidFill>
                <a:srgbClr val="F69F6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Microsoft Yahei"/>
                  <a:ea typeface="Microsoft Yahei"/>
                  <a:cs typeface="Microsoft Yahei"/>
                  <a:sym typeface="Microsoft Yahei"/>
                </a:endParaRPr>
              </a:p>
            </p:txBody>
          </p:sp>
        </p:grpSp>
        <p:sp>
          <p:nvSpPr>
            <p:cNvPr id="710" name="Google Shape;710;p58"/>
            <p:cNvSpPr txBox="1"/>
            <p:nvPr/>
          </p:nvSpPr>
          <p:spPr>
            <a:xfrm>
              <a:off x="3363406" y="1515993"/>
              <a:ext cx="16005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C0C0C"/>
                </a:buClr>
                <a:buSzPts val="1400"/>
                <a:buFont typeface="Microsoft Yahei"/>
                <a:buNone/>
              </a:pPr>
              <a:r>
                <a:rPr b="1" lang="zh-TW">
                  <a:solidFill>
                    <a:srgbClr val="0C0C0C"/>
                  </a:solidFill>
                  <a:latin typeface="Microsoft Yahei"/>
                  <a:ea typeface="Microsoft Yahei"/>
                  <a:cs typeface="Microsoft Yahei"/>
                  <a:sym typeface="Microsoft Yahei"/>
                </a:rPr>
                <a:t>circAtlas 2.0</a:t>
              </a:r>
              <a:endParaRPr sz="1100"/>
            </a:p>
          </p:txBody>
        </p:sp>
        <p:sp>
          <p:nvSpPr>
            <p:cNvPr id="711" name="Google Shape;711;p58"/>
            <p:cNvSpPr txBox="1"/>
            <p:nvPr/>
          </p:nvSpPr>
          <p:spPr>
            <a:xfrm>
              <a:off x="4699250" y="3593425"/>
              <a:ext cx="9531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C0C0C"/>
                </a:buClr>
                <a:buSzPts val="1400"/>
                <a:buFont typeface="Microsoft Yahei"/>
                <a:buNone/>
              </a:pPr>
              <a:r>
                <a:rPr b="1" lang="zh-TW">
                  <a:solidFill>
                    <a:srgbClr val="0C0C0C"/>
                  </a:solidFill>
                  <a:latin typeface="Microsoft Yahei"/>
                  <a:ea typeface="Microsoft Yahei"/>
                  <a:cs typeface="Microsoft Yahei"/>
                  <a:sym typeface="Microsoft Yahei"/>
                </a:rPr>
                <a:t>CSCD2.0</a:t>
              </a:r>
              <a:endParaRPr sz="1100"/>
            </a:p>
          </p:txBody>
        </p:sp>
        <p:sp>
          <p:nvSpPr>
            <p:cNvPr id="712" name="Google Shape;712;p58"/>
            <p:cNvSpPr txBox="1"/>
            <p:nvPr/>
          </p:nvSpPr>
          <p:spPr>
            <a:xfrm>
              <a:off x="5408725" y="1516050"/>
              <a:ext cx="12264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C0C0C"/>
                </a:buClr>
                <a:buSzPts val="1400"/>
                <a:buFont typeface="Microsoft Yahei"/>
                <a:buNone/>
              </a:pPr>
              <a:r>
                <a:rPr b="1" lang="zh-TW">
                  <a:solidFill>
                    <a:srgbClr val="0C0C0C"/>
                  </a:solidFill>
                  <a:latin typeface="Microsoft Yahei"/>
                  <a:ea typeface="Microsoft Yahei"/>
                  <a:cs typeface="Microsoft Yahei"/>
                  <a:sym typeface="Microsoft Yahei"/>
                </a:rPr>
                <a:t>CircNet 1.0</a:t>
              </a:r>
              <a:endParaRPr sz="1100"/>
            </a:p>
          </p:txBody>
        </p:sp>
        <p:sp>
          <p:nvSpPr>
            <p:cNvPr id="713" name="Google Shape;713;p58"/>
            <p:cNvSpPr txBox="1"/>
            <p:nvPr/>
          </p:nvSpPr>
          <p:spPr>
            <a:xfrm>
              <a:off x="2459758" y="3589514"/>
              <a:ext cx="16005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C0C0C"/>
                </a:buClr>
                <a:buSzPts val="1400"/>
                <a:buFont typeface="Microsoft Yahei"/>
                <a:buNone/>
              </a:pPr>
              <a:r>
                <a:rPr b="1" lang="zh-TW">
                  <a:solidFill>
                    <a:srgbClr val="0C0C0C"/>
                  </a:solidFill>
                  <a:latin typeface="Microsoft Yahei"/>
                  <a:ea typeface="Microsoft Yahei"/>
                  <a:cs typeface="Microsoft Yahei"/>
                  <a:sym typeface="Microsoft Yahei"/>
                </a:rPr>
                <a:t>MiOncoCirc</a:t>
              </a:r>
              <a:endParaRPr sz="1100"/>
            </a:p>
          </p:txBody>
        </p:sp>
      </p:grpSp>
      <p:sp>
        <p:nvSpPr>
          <p:cNvPr id="714" name="Google Shape;714;p58"/>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zh-TW" sz="1800">
                <a:solidFill>
                  <a:srgbClr val="262626"/>
                </a:solidFill>
              </a:rPr>
              <a:t>       Database</a:t>
            </a:r>
            <a:endParaRPr b="1" sz="1800"/>
          </a:p>
        </p:txBody>
      </p:sp>
      <p:sp>
        <p:nvSpPr>
          <p:cNvPr id="715" name="Google Shape;715;p58"/>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sp>
        <p:nvSpPr>
          <p:cNvPr id="716" name="Google Shape;716;p58"/>
          <p:cNvSpPr txBox="1"/>
          <p:nvPr/>
        </p:nvSpPr>
        <p:spPr>
          <a:xfrm>
            <a:off x="5983250" y="2253400"/>
            <a:ext cx="2442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zh-TW" sz="1200">
                <a:solidFill>
                  <a:srgbClr val="134F5C"/>
                </a:solidFill>
                <a:highlight>
                  <a:srgbClr val="FFFFFF"/>
                </a:highlight>
              </a:rPr>
              <a:t>Pro: Valuable resources for studying circRNA functions</a:t>
            </a:r>
            <a:endParaRPr b="1" sz="1200">
              <a:solidFill>
                <a:srgbClr val="134F5C"/>
              </a:solidFill>
            </a:endParaRPr>
          </a:p>
        </p:txBody>
      </p:sp>
      <p:sp>
        <p:nvSpPr>
          <p:cNvPr id="717" name="Google Shape;717;p58"/>
          <p:cNvSpPr txBox="1"/>
          <p:nvPr/>
        </p:nvSpPr>
        <p:spPr>
          <a:xfrm>
            <a:off x="5409075" y="3327975"/>
            <a:ext cx="31773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zh-TW" sz="1200">
                <a:solidFill>
                  <a:srgbClr val="980000"/>
                </a:solidFill>
                <a:highlight>
                  <a:srgbClr val="FFFFFF"/>
                </a:highlight>
              </a:rPr>
              <a:t>Con: a very limited collection of experimentally supported circRNA</a:t>
            </a:r>
            <a:endParaRPr b="1" sz="1200">
              <a:solidFill>
                <a:srgbClr val="980000"/>
              </a:solidFill>
            </a:endParaRPr>
          </a:p>
        </p:txBody>
      </p:sp>
      <p:sp>
        <p:nvSpPr>
          <p:cNvPr id="718" name="Google Shape;718;p58"/>
          <p:cNvSpPr/>
          <p:nvPr/>
        </p:nvSpPr>
        <p:spPr>
          <a:xfrm>
            <a:off x="7537700" y="4651250"/>
            <a:ext cx="5526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3-21</a:t>
            </a:r>
            <a:endParaRPr b="1" sz="900">
              <a:solidFill>
                <a:schemeClr val="dk1"/>
              </a:solidFill>
            </a:endParaRPr>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59"/>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zh-TW" sz="1800">
                <a:solidFill>
                  <a:srgbClr val="262626"/>
                </a:solidFill>
              </a:rPr>
              <a:t>       Database</a:t>
            </a:r>
            <a:endParaRPr b="1" sz="1800"/>
          </a:p>
        </p:txBody>
      </p:sp>
      <p:sp>
        <p:nvSpPr>
          <p:cNvPr id="725" name="Google Shape;725;p59"/>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pic>
        <p:nvPicPr>
          <p:cNvPr id="726" name="Google Shape;726;p59"/>
          <p:cNvPicPr preferRelativeResize="0"/>
          <p:nvPr/>
        </p:nvPicPr>
        <p:blipFill>
          <a:blip r:embed="rId3">
            <a:alphaModFix/>
          </a:blip>
          <a:stretch>
            <a:fillRect/>
          </a:stretch>
        </p:blipFill>
        <p:spPr>
          <a:xfrm>
            <a:off x="101625" y="1250675"/>
            <a:ext cx="8839204" cy="2844256"/>
          </a:xfrm>
          <a:prstGeom prst="rect">
            <a:avLst/>
          </a:prstGeom>
          <a:noFill/>
          <a:ln>
            <a:noFill/>
          </a:ln>
        </p:spPr>
      </p:pic>
      <p:sp>
        <p:nvSpPr>
          <p:cNvPr id="727" name="Google Shape;727;p59"/>
          <p:cNvSpPr/>
          <p:nvPr/>
        </p:nvSpPr>
        <p:spPr>
          <a:xfrm>
            <a:off x="7537700" y="4651250"/>
            <a:ext cx="5526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3-22</a:t>
            </a:r>
            <a:endParaRPr b="1" sz="900">
              <a:solidFill>
                <a:schemeClr val="dk1"/>
              </a:solidFill>
            </a:endParaRPr>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60"/>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zh-TW" sz="1800">
                <a:solidFill>
                  <a:srgbClr val="262626"/>
                </a:solidFill>
              </a:rPr>
              <a:t>       Database</a:t>
            </a:r>
            <a:endParaRPr b="1" sz="1800"/>
          </a:p>
        </p:txBody>
      </p:sp>
      <p:sp>
        <p:nvSpPr>
          <p:cNvPr id="734" name="Google Shape;734;p60"/>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pic>
        <p:nvPicPr>
          <p:cNvPr id="735" name="Google Shape;735;p60"/>
          <p:cNvPicPr preferRelativeResize="0"/>
          <p:nvPr/>
        </p:nvPicPr>
        <p:blipFill>
          <a:blip r:embed="rId3">
            <a:alphaModFix/>
          </a:blip>
          <a:stretch>
            <a:fillRect/>
          </a:stretch>
        </p:blipFill>
        <p:spPr>
          <a:xfrm>
            <a:off x="152400" y="1563587"/>
            <a:ext cx="8839204" cy="2218433"/>
          </a:xfrm>
          <a:prstGeom prst="rect">
            <a:avLst/>
          </a:prstGeom>
          <a:noFill/>
          <a:ln>
            <a:noFill/>
          </a:ln>
        </p:spPr>
      </p:pic>
      <p:pic>
        <p:nvPicPr>
          <p:cNvPr id="736" name="Google Shape;736;p60"/>
          <p:cNvPicPr preferRelativeResize="0"/>
          <p:nvPr/>
        </p:nvPicPr>
        <p:blipFill rotWithShape="1">
          <a:blip r:embed="rId4">
            <a:alphaModFix/>
          </a:blip>
          <a:srcRect b="89825" l="0" r="0" t="0"/>
          <a:stretch/>
        </p:blipFill>
        <p:spPr>
          <a:xfrm>
            <a:off x="101625" y="1250675"/>
            <a:ext cx="8189000" cy="289400"/>
          </a:xfrm>
          <a:prstGeom prst="rect">
            <a:avLst/>
          </a:prstGeom>
          <a:noFill/>
          <a:ln>
            <a:noFill/>
          </a:ln>
        </p:spPr>
      </p:pic>
      <p:sp>
        <p:nvSpPr>
          <p:cNvPr id="737" name="Google Shape;737;p60"/>
          <p:cNvSpPr/>
          <p:nvPr/>
        </p:nvSpPr>
        <p:spPr>
          <a:xfrm>
            <a:off x="7537700" y="4651250"/>
            <a:ext cx="5526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3-23</a:t>
            </a:r>
            <a:endParaRPr b="1" sz="900">
              <a:solidFill>
                <a:schemeClr val="dk1"/>
              </a:solidFill>
            </a:endParaRPr>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61"/>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zh-TW" sz="1800">
                <a:solidFill>
                  <a:srgbClr val="262626"/>
                </a:solidFill>
              </a:rPr>
              <a:t>       Database</a:t>
            </a:r>
            <a:endParaRPr b="1" sz="1800"/>
          </a:p>
        </p:txBody>
      </p:sp>
      <p:sp>
        <p:nvSpPr>
          <p:cNvPr id="744" name="Google Shape;744;p61"/>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pic>
        <p:nvPicPr>
          <p:cNvPr id="745" name="Google Shape;745;p61"/>
          <p:cNvPicPr preferRelativeResize="0"/>
          <p:nvPr/>
        </p:nvPicPr>
        <p:blipFill>
          <a:blip r:embed="rId3">
            <a:alphaModFix/>
          </a:blip>
          <a:stretch>
            <a:fillRect/>
          </a:stretch>
        </p:blipFill>
        <p:spPr>
          <a:xfrm>
            <a:off x="1178702" y="788200"/>
            <a:ext cx="6019658" cy="4228275"/>
          </a:xfrm>
          <a:prstGeom prst="rect">
            <a:avLst/>
          </a:prstGeom>
          <a:noFill/>
          <a:ln>
            <a:noFill/>
          </a:ln>
        </p:spPr>
      </p:pic>
      <p:sp>
        <p:nvSpPr>
          <p:cNvPr id="746" name="Google Shape;746;p61"/>
          <p:cNvSpPr/>
          <p:nvPr/>
        </p:nvSpPr>
        <p:spPr>
          <a:xfrm>
            <a:off x="7537700" y="4651250"/>
            <a:ext cx="5526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3-24</a:t>
            </a:r>
            <a:endParaRPr b="1" sz="900">
              <a:solidFill>
                <a:schemeClr val="dk1"/>
              </a:solidFill>
            </a:endParaRPr>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sp>
        <p:nvSpPr>
          <p:cNvPr id="752" name="Google Shape;752;p62"/>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zh-TW" sz="1800">
                <a:solidFill>
                  <a:srgbClr val="262626"/>
                </a:solidFill>
              </a:rPr>
              <a:t>       Database</a:t>
            </a:r>
            <a:endParaRPr b="1" sz="1800"/>
          </a:p>
        </p:txBody>
      </p:sp>
      <p:sp>
        <p:nvSpPr>
          <p:cNvPr id="753" name="Google Shape;753;p62"/>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pic>
        <p:nvPicPr>
          <p:cNvPr id="754" name="Google Shape;754;p62"/>
          <p:cNvPicPr preferRelativeResize="0"/>
          <p:nvPr/>
        </p:nvPicPr>
        <p:blipFill>
          <a:blip r:embed="rId3">
            <a:alphaModFix/>
          </a:blip>
          <a:stretch>
            <a:fillRect/>
          </a:stretch>
        </p:blipFill>
        <p:spPr>
          <a:xfrm>
            <a:off x="1615678" y="558450"/>
            <a:ext cx="5687963" cy="4346462"/>
          </a:xfrm>
          <a:prstGeom prst="rect">
            <a:avLst/>
          </a:prstGeom>
          <a:noFill/>
          <a:ln>
            <a:noFill/>
          </a:ln>
        </p:spPr>
      </p:pic>
      <p:sp>
        <p:nvSpPr>
          <p:cNvPr id="755" name="Google Shape;755;p62"/>
          <p:cNvSpPr/>
          <p:nvPr/>
        </p:nvSpPr>
        <p:spPr>
          <a:xfrm>
            <a:off x="7537700" y="4651250"/>
            <a:ext cx="5526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3-25</a:t>
            </a:r>
            <a:endParaRPr b="1" sz="900">
              <a:solidFill>
                <a:schemeClr val="dk1"/>
              </a:solidFill>
            </a:endParaRPr>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p63"/>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zh-TW" sz="1800">
                <a:solidFill>
                  <a:srgbClr val="262626"/>
                </a:solidFill>
              </a:rPr>
              <a:t>       Database</a:t>
            </a:r>
            <a:endParaRPr b="1" sz="1800"/>
          </a:p>
        </p:txBody>
      </p:sp>
      <p:sp>
        <p:nvSpPr>
          <p:cNvPr id="762" name="Google Shape;762;p63"/>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pic>
        <p:nvPicPr>
          <p:cNvPr id="763" name="Google Shape;763;p63"/>
          <p:cNvPicPr preferRelativeResize="0"/>
          <p:nvPr/>
        </p:nvPicPr>
        <p:blipFill>
          <a:blip r:embed="rId3">
            <a:alphaModFix/>
          </a:blip>
          <a:stretch>
            <a:fillRect/>
          </a:stretch>
        </p:blipFill>
        <p:spPr>
          <a:xfrm>
            <a:off x="908002" y="729000"/>
            <a:ext cx="6471277" cy="4228277"/>
          </a:xfrm>
          <a:prstGeom prst="rect">
            <a:avLst/>
          </a:prstGeom>
          <a:noFill/>
          <a:ln>
            <a:noFill/>
          </a:ln>
        </p:spPr>
      </p:pic>
      <p:sp>
        <p:nvSpPr>
          <p:cNvPr id="764" name="Google Shape;764;p63"/>
          <p:cNvSpPr/>
          <p:nvPr/>
        </p:nvSpPr>
        <p:spPr>
          <a:xfrm>
            <a:off x="7537700" y="4651250"/>
            <a:ext cx="5526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3-26</a:t>
            </a:r>
            <a:endParaRPr b="1" sz="900">
              <a:solidFill>
                <a:schemeClr val="dk1"/>
              </a:solidFill>
            </a:endParaRPr>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p64"/>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zh-TW" sz="1800">
                <a:solidFill>
                  <a:srgbClr val="262626"/>
                </a:solidFill>
              </a:rPr>
              <a:t>       Database</a:t>
            </a:r>
            <a:endParaRPr b="1" sz="1800"/>
          </a:p>
        </p:txBody>
      </p:sp>
      <p:sp>
        <p:nvSpPr>
          <p:cNvPr id="771" name="Google Shape;771;p64"/>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pic>
        <p:nvPicPr>
          <p:cNvPr id="772" name="Google Shape;772;p64"/>
          <p:cNvPicPr preferRelativeResize="0"/>
          <p:nvPr/>
        </p:nvPicPr>
        <p:blipFill>
          <a:blip r:embed="rId3">
            <a:alphaModFix/>
          </a:blip>
          <a:stretch>
            <a:fillRect/>
          </a:stretch>
        </p:blipFill>
        <p:spPr>
          <a:xfrm>
            <a:off x="823402" y="762825"/>
            <a:ext cx="6460543" cy="4228275"/>
          </a:xfrm>
          <a:prstGeom prst="rect">
            <a:avLst/>
          </a:prstGeom>
          <a:noFill/>
          <a:ln>
            <a:noFill/>
          </a:ln>
        </p:spPr>
      </p:pic>
      <p:sp>
        <p:nvSpPr>
          <p:cNvPr id="773" name="Google Shape;773;p64"/>
          <p:cNvSpPr/>
          <p:nvPr/>
        </p:nvSpPr>
        <p:spPr>
          <a:xfrm>
            <a:off x="7537700" y="4651250"/>
            <a:ext cx="5526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3-27</a:t>
            </a:r>
            <a:endParaRPr b="1" sz="900">
              <a:solidFill>
                <a:schemeClr val="dk1"/>
              </a:solidFill>
            </a:endParaRPr>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9"/>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zh-TW" sz="1800">
                <a:solidFill>
                  <a:srgbClr val="262626"/>
                </a:solidFill>
              </a:rPr>
              <a:t>Self-Exploration</a:t>
            </a:r>
            <a:endParaRPr b="1" sz="1800">
              <a:solidFill>
                <a:srgbClr val="262626"/>
              </a:solidFill>
            </a:endParaRPr>
          </a:p>
        </p:txBody>
      </p:sp>
      <p:sp>
        <p:nvSpPr>
          <p:cNvPr id="191" name="Google Shape;191;p29"/>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sp>
        <p:nvSpPr>
          <p:cNvPr id="192" name="Google Shape;192;p29"/>
          <p:cNvSpPr/>
          <p:nvPr/>
        </p:nvSpPr>
        <p:spPr>
          <a:xfrm>
            <a:off x="7587377" y="46512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1</a:t>
            </a:r>
            <a:r>
              <a:rPr b="1" lang="zh-TW" sz="900">
                <a:solidFill>
                  <a:schemeClr val="dk1"/>
                </a:solidFill>
              </a:rPr>
              <a:t>-1</a:t>
            </a:r>
            <a:endParaRPr b="1" sz="900">
              <a:solidFill>
                <a:schemeClr val="dk1"/>
              </a:solidFill>
            </a:endParaRPr>
          </a:p>
        </p:txBody>
      </p:sp>
      <p:pic>
        <p:nvPicPr>
          <p:cNvPr id="193" name="Google Shape;193;p29"/>
          <p:cNvPicPr preferRelativeResize="0"/>
          <p:nvPr/>
        </p:nvPicPr>
        <p:blipFill>
          <a:blip r:embed="rId3">
            <a:alphaModFix/>
          </a:blip>
          <a:stretch>
            <a:fillRect/>
          </a:stretch>
        </p:blipFill>
        <p:spPr>
          <a:xfrm>
            <a:off x="223625" y="768100"/>
            <a:ext cx="6164899" cy="4109926"/>
          </a:xfrm>
          <a:prstGeom prst="rect">
            <a:avLst/>
          </a:prstGeom>
          <a:noFill/>
          <a:ln>
            <a:noFill/>
          </a:ln>
        </p:spPr>
      </p:pic>
      <p:sp>
        <p:nvSpPr>
          <p:cNvPr id="194" name="Google Shape;194;p29"/>
          <p:cNvSpPr txBox="1"/>
          <p:nvPr/>
        </p:nvSpPr>
        <p:spPr>
          <a:xfrm>
            <a:off x="6584575" y="1677100"/>
            <a:ext cx="23613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TW">
                <a:latin typeface="DFKai-SB"/>
                <a:ea typeface="DFKai-SB"/>
                <a:cs typeface="DFKai-SB"/>
                <a:sym typeface="DFKai-SB"/>
              </a:rPr>
              <a:t>恭喜你們考上台大，這應該是最老掉牙的開場，但下一句應該接的是，從你們錄取的那一刻起，可以享受這短暫的光環，但希望你們入學後可以放下它。為什麼呢?</a:t>
            </a:r>
            <a:endParaRPr>
              <a:latin typeface="DFKai-SB"/>
              <a:ea typeface="DFKai-SB"/>
              <a:cs typeface="DFKai-SB"/>
              <a:sym typeface="DFKai-SB"/>
            </a:endParaRPr>
          </a:p>
        </p:txBody>
      </p:sp>
      <p:sp>
        <p:nvSpPr>
          <p:cNvPr id="195" name="Google Shape;195;p29"/>
          <p:cNvSpPr txBox="1"/>
          <p:nvPr/>
        </p:nvSpPr>
        <p:spPr>
          <a:xfrm>
            <a:off x="6412075" y="610425"/>
            <a:ext cx="2706300" cy="406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TW">
                <a:solidFill>
                  <a:schemeClr val="dk1"/>
                </a:solidFill>
                <a:latin typeface="DFKai-SB"/>
                <a:ea typeface="DFKai-SB"/>
                <a:cs typeface="DFKai-SB"/>
                <a:sym typeface="DFKai-SB"/>
              </a:rPr>
              <a:t>在台灣傳統的教育體制下，我們常被灌輸應該要上甚麼學校未來才會怎樣，但是事實真的是如此嗎?</a:t>
            </a:r>
            <a:endParaRPr>
              <a:solidFill>
                <a:schemeClr val="dk1"/>
              </a:solidFill>
              <a:latin typeface="DFKai-SB"/>
              <a:ea typeface="DFKai-SB"/>
              <a:cs typeface="DFKai-SB"/>
              <a:sym typeface="DFKai-SB"/>
            </a:endParaRPr>
          </a:p>
          <a:p>
            <a:pPr indent="0" lvl="0" marL="0" rtl="0" algn="l">
              <a:spcBef>
                <a:spcPts val="0"/>
              </a:spcBef>
              <a:spcAft>
                <a:spcPts val="0"/>
              </a:spcAft>
              <a:buNone/>
            </a:pPr>
            <a:r>
              <a:rPr lang="zh-TW">
                <a:solidFill>
                  <a:schemeClr val="dk1"/>
                </a:solidFill>
                <a:latin typeface="DFKai-SB"/>
                <a:ea typeface="DFKai-SB"/>
                <a:cs typeface="DFKai-SB"/>
                <a:sym typeface="DFKai-SB"/>
              </a:rPr>
              <a:t>貼標籤的文化一直都存在在這病態的社會，所以我們常被迫走向自己不喜歡的道路就為了成就長輩的理想及期待，從小我們為了贏在起跑點就接受各種先修班補習班的訓練，</a:t>
            </a:r>
            <a:endParaRPr>
              <a:solidFill>
                <a:schemeClr val="dk1"/>
              </a:solidFill>
              <a:latin typeface="DFKai-SB"/>
              <a:ea typeface="DFKai-SB"/>
              <a:cs typeface="DFKai-SB"/>
              <a:sym typeface="DFKai-SB"/>
            </a:endParaRPr>
          </a:p>
          <a:p>
            <a:pPr indent="0" lvl="0" marL="0" rtl="0" algn="l">
              <a:spcBef>
                <a:spcPts val="0"/>
              </a:spcBef>
              <a:spcAft>
                <a:spcPts val="0"/>
              </a:spcAft>
              <a:buNone/>
            </a:pPr>
            <a:r>
              <a:rPr lang="zh-TW">
                <a:solidFill>
                  <a:schemeClr val="dk1"/>
                </a:solidFill>
                <a:latin typeface="DFKai-SB"/>
                <a:ea typeface="DFKai-SB"/>
                <a:cs typeface="DFKai-SB"/>
                <a:sym typeface="DFKai-SB"/>
              </a:rPr>
              <a:t>我們的幼稚園為了長輩期待的小學而努力，我們的小學為了長輩期待的國中而努力，我們的國中為了長輩期待的高中而努力，我們的高中為了長輩期待的大學而努力，我們的大學為了長輩期待的研究所努力，那我們的研究所為了甚麼努力?</a:t>
            </a:r>
            <a:endParaRPr>
              <a:solidFill>
                <a:schemeClr val="dk1"/>
              </a:solidFill>
              <a:latin typeface="DFKai-SB"/>
              <a:ea typeface="DFKai-SB"/>
              <a:cs typeface="DFKai-SB"/>
              <a:sym typeface="DFKai-SB"/>
            </a:endParaRPr>
          </a:p>
        </p:txBody>
      </p:sp>
      <p:sp>
        <p:nvSpPr>
          <p:cNvPr id="196" name="Google Shape;196;p29"/>
          <p:cNvSpPr txBox="1"/>
          <p:nvPr/>
        </p:nvSpPr>
        <p:spPr>
          <a:xfrm>
            <a:off x="6412075" y="2226525"/>
            <a:ext cx="27807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TW">
                <a:solidFill>
                  <a:schemeClr val="dk1"/>
                </a:solidFill>
                <a:latin typeface="DFKai-SB"/>
                <a:ea typeface="DFKai-SB"/>
                <a:cs typeface="DFKai-SB"/>
                <a:sym typeface="DFKai-SB"/>
              </a:rPr>
              <a:t>從這一刻起，我們是為了自己而努力，所以請你放下台大，你才能重新認識自己，不再為了別人而活。</a:t>
            </a:r>
            <a:endParaRPr>
              <a:latin typeface="DFKai-SB"/>
              <a:ea typeface="DFKai-SB"/>
              <a:cs typeface="DFKai-SB"/>
              <a:sym typeface="DFKai-SB"/>
            </a:endParaRPr>
          </a:p>
        </p:txBody>
      </p:sp>
    </p:spTree>
  </p:cSld>
  <p:clrMapOvr>
    <a:masterClrMapping/>
  </p:clrMapOvr>
  <mc:AlternateContent>
    <mc:Choice Requires="p14">
      <p:transition spd="slow" p14:dur="20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
                                        </p:tgtEl>
                                        <p:attrNameLst>
                                          <p:attrName>style.visibility</p:attrName>
                                        </p:attrNameLst>
                                      </p:cBhvr>
                                      <p:to>
                                        <p:strVal val="visible"/>
                                      </p:to>
                                    </p:set>
                                    <p:animEffect filter="fade" transition="in">
                                      <p:cBhvr>
                                        <p:cTn dur="1000"/>
                                        <p:tgtEl>
                                          <p:spTgt spid="1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94"/>
                                        </p:tgtEl>
                                      </p:cBhvr>
                                    </p:animEffect>
                                    <p:set>
                                      <p:cBhvr>
                                        <p:cTn dur="1" fill="hold">
                                          <p:stCondLst>
                                            <p:cond delay="1000"/>
                                          </p:stCondLst>
                                        </p:cTn>
                                        <p:tgtEl>
                                          <p:spTgt spid="19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1000"/>
                                        <p:tgtEl>
                                          <p:spTgt spid="1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95"/>
                                        </p:tgtEl>
                                      </p:cBhvr>
                                    </p:animEffect>
                                    <p:set>
                                      <p:cBhvr>
                                        <p:cTn dur="1" fill="hold">
                                          <p:stCondLst>
                                            <p:cond delay="1000"/>
                                          </p:stCondLst>
                                        </p:cTn>
                                        <p:tgtEl>
                                          <p:spTgt spid="19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1000"/>
                                        <p:tgtEl>
                                          <p:spTgt spid="1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sp>
        <p:nvSpPr>
          <p:cNvPr id="779" name="Google Shape;779;p65"/>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zh-TW" sz="1800">
                <a:solidFill>
                  <a:srgbClr val="262626"/>
                </a:solidFill>
              </a:rPr>
              <a:t>       Database</a:t>
            </a:r>
            <a:endParaRPr b="1" sz="1800"/>
          </a:p>
        </p:txBody>
      </p:sp>
      <p:sp>
        <p:nvSpPr>
          <p:cNvPr id="780" name="Google Shape;780;p65"/>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sp>
        <p:nvSpPr>
          <p:cNvPr id="781" name="Google Shape;781;p65"/>
          <p:cNvSpPr/>
          <p:nvPr/>
        </p:nvSpPr>
        <p:spPr>
          <a:xfrm>
            <a:off x="1049150" y="1751375"/>
            <a:ext cx="6590100" cy="1820100"/>
          </a:xfrm>
          <a:prstGeom prst="roundRect">
            <a:avLst>
              <a:gd fmla="val 16667" name="adj"/>
            </a:avLst>
          </a:prstGeom>
          <a:solidFill>
            <a:srgbClr val="FF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2" name="Google Shape;782;p65"/>
          <p:cNvGrpSpPr/>
          <p:nvPr/>
        </p:nvGrpSpPr>
        <p:grpSpPr>
          <a:xfrm>
            <a:off x="1984293" y="1806750"/>
            <a:ext cx="5832770" cy="1464500"/>
            <a:chOff x="3624770" y="2402984"/>
            <a:chExt cx="7030822" cy="1952667"/>
          </a:xfrm>
        </p:grpSpPr>
        <p:sp>
          <p:nvSpPr>
            <p:cNvPr id="783" name="Google Shape;783;p65"/>
            <p:cNvSpPr txBox="1"/>
            <p:nvPr/>
          </p:nvSpPr>
          <p:spPr>
            <a:xfrm>
              <a:off x="3624770" y="2402984"/>
              <a:ext cx="2655900" cy="379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C0C0C"/>
                </a:buClr>
                <a:buSzPts val="1400"/>
                <a:buFont typeface="Microsoft Yahei"/>
                <a:buNone/>
              </a:pPr>
              <a:r>
                <a:rPr b="1" lang="zh-TW">
                  <a:solidFill>
                    <a:srgbClr val="0C0C0C"/>
                  </a:solidFill>
                </a:rPr>
                <a:t>Architecture</a:t>
              </a:r>
              <a:endParaRPr/>
            </a:p>
          </p:txBody>
        </p:sp>
        <p:sp>
          <p:nvSpPr>
            <p:cNvPr id="784" name="Google Shape;784;p65"/>
            <p:cNvSpPr txBox="1"/>
            <p:nvPr/>
          </p:nvSpPr>
          <p:spPr>
            <a:xfrm>
              <a:off x="3634391" y="2795951"/>
              <a:ext cx="7021200" cy="1559700"/>
            </a:xfrm>
            <a:prstGeom prst="rect">
              <a:avLst/>
            </a:prstGeom>
            <a:noFill/>
            <a:ln>
              <a:noFill/>
            </a:ln>
          </p:spPr>
          <p:txBody>
            <a:bodyPr anchorCtr="0" anchor="t" bIns="34275" lIns="68575" spcFirstLastPara="1" rIns="68575" wrap="square" tIns="34275">
              <a:spAutoFit/>
            </a:bodyPr>
            <a:lstStyle/>
            <a:p>
              <a:pPr indent="-311150" lvl="0" marL="457200" marR="0" rtl="0" algn="l">
                <a:lnSpc>
                  <a:spcPct val="150000"/>
                </a:lnSpc>
                <a:spcBef>
                  <a:spcPts val="0"/>
                </a:spcBef>
                <a:spcAft>
                  <a:spcPts val="0"/>
                </a:spcAft>
                <a:buSzPts val="1300"/>
                <a:buChar char="●"/>
              </a:pPr>
              <a:r>
                <a:rPr lang="zh-TW" sz="1000">
                  <a:solidFill>
                    <a:srgbClr val="0C0C0C"/>
                  </a:solidFill>
                </a:rPr>
                <a:t>Client, server, and database</a:t>
              </a:r>
              <a:endParaRPr sz="1000">
                <a:solidFill>
                  <a:srgbClr val="0C0C0C"/>
                </a:solidFill>
              </a:endParaRPr>
            </a:p>
            <a:p>
              <a:pPr indent="-311150" lvl="0" marL="457200" marR="0" rtl="0" algn="l">
                <a:lnSpc>
                  <a:spcPct val="150000"/>
                </a:lnSpc>
                <a:spcBef>
                  <a:spcPts val="0"/>
                </a:spcBef>
                <a:spcAft>
                  <a:spcPts val="0"/>
                </a:spcAft>
                <a:buSzPts val="1300"/>
                <a:buChar char="●"/>
              </a:pPr>
              <a:r>
                <a:rPr lang="zh-TW" sz="1000">
                  <a:solidFill>
                    <a:srgbClr val="0C0C0C"/>
                  </a:solidFill>
                </a:rPr>
                <a:t>PHP</a:t>
              </a:r>
              <a:endParaRPr sz="1000">
                <a:solidFill>
                  <a:srgbClr val="0C0C0C"/>
                </a:solidFill>
              </a:endParaRPr>
            </a:p>
            <a:p>
              <a:pPr indent="-311150" lvl="0" marL="457200" marR="0" rtl="0" algn="l">
                <a:lnSpc>
                  <a:spcPct val="150000"/>
                </a:lnSpc>
                <a:spcBef>
                  <a:spcPts val="0"/>
                </a:spcBef>
                <a:spcAft>
                  <a:spcPts val="0"/>
                </a:spcAft>
                <a:buSzPts val="1300"/>
                <a:buChar char="●"/>
              </a:pPr>
              <a:r>
                <a:rPr lang="zh-TW" sz="1000">
                  <a:solidFill>
                    <a:srgbClr val="0C0C0C"/>
                  </a:solidFill>
                </a:rPr>
                <a:t>JavaScript library</a:t>
              </a:r>
              <a:endParaRPr sz="1000">
                <a:solidFill>
                  <a:srgbClr val="0C0C0C"/>
                </a:solidFill>
              </a:endParaRPr>
            </a:p>
            <a:p>
              <a:pPr indent="-311150" lvl="0" marL="457200" marR="0" rtl="0" algn="l">
                <a:lnSpc>
                  <a:spcPct val="150000"/>
                </a:lnSpc>
                <a:spcBef>
                  <a:spcPts val="0"/>
                </a:spcBef>
                <a:spcAft>
                  <a:spcPts val="0"/>
                </a:spcAft>
                <a:buSzPts val="1300"/>
                <a:buChar char="●"/>
              </a:pPr>
              <a:r>
                <a:rPr lang="zh-TW" sz="1000">
                  <a:solidFill>
                    <a:srgbClr val="0C0C0C"/>
                  </a:solidFill>
                </a:rPr>
                <a:t>MySQL software </a:t>
              </a:r>
              <a:endParaRPr sz="1000">
                <a:solidFill>
                  <a:srgbClr val="0C0C0C"/>
                </a:solidFill>
              </a:endParaRPr>
            </a:p>
          </p:txBody>
        </p:sp>
      </p:grpSp>
      <p:sp>
        <p:nvSpPr>
          <p:cNvPr id="785" name="Google Shape;785;p65"/>
          <p:cNvSpPr/>
          <p:nvPr/>
        </p:nvSpPr>
        <p:spPr>
          <a:xfrm>
            <a:off x="1220558" y="1794874"/>
            <a:ext cx="437490" cy="358312"/>
          </a:xfrm>
          <a:custGeom>
            <a:rect b="b" l="l" r="r" t="t"/>
            <a:pathLst>
              <a:path extrusionOk="0" h="495934" w="605522">
                <a:moveTo>
                  <a:pt x="374823" y="232327"/>
                </a:moveTo>
                <a:cubicBezTo>
                  <a:pt x="349189" y="232327"/>
                  <a:pt x="328351" y="253127"/>
                  <a:pt x="328351" y="278712"/>
                </a:cubicBezTo>
                <a:cubicBezTo>
                  <a:pt x="328351" y="304482"/>
                  <a:pt x="349189" y="325282"/>
                  <a:pt x="374823" y="325282"/>
                </a:cubicBezTo>
                <a:cubicBezTo>
                  <a:pt x="400640" y="325282"/>
                  <a:pt x="421479" y="304482"/>
                  <a:pt x="421479" y="278712"/>
                </a:cubicBezTo>
                <a:cubicBezTo>
                  <a:pt x="421479" y="253127"/>
                  <a:pt x="400640" y="232327"/>
                  <a:pt x="374823" y="232327"/>
                </a:cubicBezTo>
                <a:close/>
                <a:moveTo>
                  <a:pt x="374823" y="202876"/>
                </a:moveTo>
                <a:cubicBezTo>
                  <a:pt x="416868" y="202876"/>
                  <a:pt x="450984" y="236929"/>
                  <a:pt x="450984" y="278712"/>
                </a:cubicBezTo>
                <a:cubicBezTo>
                  <a:pt x="450984" y="320680"/>
                  <a:pt x="416868" y="354733"/>
                  <a:pt x="374823" y="354733"/>
                </a:cubicBezTo>
                <a:cubicBezTo>
                  <a:pt x="332961" y="354733"/>
                  <a:pt x="298845" y="320680"/>
                  <a:pt x="298845" y="278712"/>
                </a:cubicBezTo>
                <a:cubicBezTo>
                  <a:pt x="298845" y="236929"/>
                  <a:pt x="332961" y="202876"/>
                  <a:pt x="374823" y="202876"/>
                </a:cubicBezTo>
                <a:close/>
                <a:moveTo>
                  <a:pt x="374858" y="175958"/>
                </a:moveTo>
                <a:cubicBezTo>
                  <a:pt x="318064" y="175958"/>
                  <a:pt x="271966" y="221995"/>
                  <a:pt x="271966" y="278712"/>
                </a:cubicBezTo>
                <a:cubicBezTo>
                  <a:pt x="271966" y="335614"/>
                  <a:pt x="318064" y="381650"/>
                  <a:pt x="374858" y="381650"/>
                </a:cubicBezTo>
                <a:cubicBezTo>
                  <a:pt x="431651" y="381650"/>
                  <a:pt x="477933" y="335614"/>
                  <a:pt x="477933" y="278712"/>
                </a:cubicBezTo>
                <a:cubicBezTo>
                  <a:pt x="477933" y="221995"/>
                  <a:pt x="431651" y="175958"/>
                  <a:pt x="374858" y="175958"/>
                </a:cubicBezTo>
                <a:close/>
                <a:moveTo>
                  <a:pt x="91625" y="169355"/>
                </a:moveTo>
                <a:lnTo>
                  <a:pt x="91625" y="203964"/>
                </a:lnTo>
                <a:lnTo>
                  <a:pt x="165728" y="203964"/>
                </a:lnTo>
                <a:lnTo>
                  <a:pt x="165728" y="169355"/>
                </a:lnTo>
                <a:close/>
                <a:moveTo>
                  <a:pt x="374858" y="146494"/>
                </a:moveTo>
                <a:cubicBezTo>
                  <a:pt x="448062" y="146494"/>
                  <a:pt x="507436" y="205790"/>
                  <a:pt x="507436" y="278712"/>
                </a:cubicBezTo>
                <a:cubicBezTo>
                  <a:pt x="507436" y="351819"/>
                  <a:pt x="448062" y="411114"/>
                  <a:pt x="374858" y="411114"/>
                </a:cubicBezTo>
                <a:cubicBezTo>
                  <a:pt x="301838" y="411114"/>
                  <a:pt x="242463" y="351819"/>
                  <a:pt x="242463" y="278712"/>
                </a:cubicBezTo>
                <a:cubicBezTo>
                  <a:pt x="242463" y="205790"/>
                  <a:pt x="301838" y="146494"/>
                  <a:pt x="374858" y="146494"/>
                </a:cubicBezTo>
                <a:close/>
                <a:moveTo>
                  <a:pt x="91625" y="144871"/>
                </a:moveTo>
                <a:lnTo>
                  <a:pt x="165728" y="144871"/>
                </a:lnTo>
                <a:cubicBezTo>
                  <a:pt x="179369" y="144871"/>
                  <a:pt x="190245" y="155916"/>
                  <a:pt x="190245" y="169355"/>
                </a:cubicBezTo>
                <a:lnTo>
                  <a:pt x="190245" y="203964"/>
                </a:lnTo>
                <a:cubicBezTo>
                  <a:pt x="190245" y="217587"/>
                  <a:pt x="179369" y="228632"/>
                  <a:pt x="165728" y="228632"/>
                </a:cubicBezTo>
                <a:lnTo>
                  <a:pt x="91625" y="228632"/>
                </a:lnTo>
                <a:cubicBezTo>
                  <a:pt x="77984" y="228632"/>
                  <a:pt x="67108" y="217587"/>
                  <a:pt x="67108" y="203964"/>
                </a:cubicBezTo>
                <a:lnTo>
                  <a:pt x="67108" y="169355"/>
                </a:lnTo>
                <a:cubicBezTo>
                  <a:pt x="67108" y="155916"/>
                  <a:pt x="77984" y="144871"/>
                  <a:pt x="91625" y="144871"/>
                </a:cubicBezTo>
                <a:close/>
                <a:moveTo>
                  <a:pt x="55315" y="98487"/>
                </a:moveTo>
                <a:cubicBezTo>
                  <a:pt x="45174" y="98487"/>
                  <a:pt x="36877" y="106771"/>
                  <a:pt x="36877" y="116896"/>
                </a:cubicBezTo>
                <a:lnTo>
                  <a:pt x="36877" y="440708"/>
                </a:lnTo>
                <a:cubicBezTo>
                  <a:pt x="36877" y="450832"/>
                  <a:pt x="45174" y="459116"/>
                  <a:pt x="55315" y="459116"/>
                </a:cubicBezTo>
                <a:lnTo>
                  <a:pt x="550207" y="459116"/>
                </a:lnTo>
                <a:cubicBezTo>
                  <a:pt x="560348" y="459116"/>
                  <a:pt x="568645" y="450832"/>
                  <a:pt x="568645" y="440708"/>
                </a:cubicBezTo>
                <a:lnTo>
                  <a:pt x="568645" y="116896"/>
                </a:lnTo>
                <a:cubicBezTo>
                  <a:pt x="568645" y="106771"/>
                  <a:pt x="560348" y="98487"/>
                  <a:pt x="550207" y="98487"/>
                </a:cubicBezTo>
                <a:close/>
                <a:moveTo>
                  <a:pt x="406755" y="36818"/>
                </a:moveTo>
                <a:lnTo>
                  <a:pt x="406755" y="59092"/>
                </a:lnTo>
                <a:lnTo>
                  <a:pt x="488253" y="59092"/>
                </a:lnTo>
                <a:lnTo>
                  <a:pt x="488253" y="36818"/>
                </a:lnTo>
                <a:close/>
                <a:moveTo>
                  <a:pt x="400486" y="0"/>
                </a:moveTo>
                <a:lnTo>
                  <a:pt x="494338" y="0"/>
                </a:lnTo>
                <a:cubicBezTo>
                  <a:pt x="511301" y="0"/>
                  <a:pt x="525130" y="13623"/>
                  <a:pt x="525130" y="30559"/>
                </a:cubicBezTo>
                <a:lnTo>
                  <a:pt x="525130" y="61670"/>
                </a:lnTo>
                <a:lnTo>
                  <a:pt x="550207" y="61670"/>
                </a:lnTo>
                <a:cubicBezTo>
                  <a:pt x="580630" y="61670"/>
                  <a:pt x="605522" y="86337"/>
                  <a:pt x="605522" y="116896"/>
                </a:cubicBezTo>
                <a:lnTo>
                  <a:pt x="605522" y="440708"/>
                </a:lnTo>
                <a:cubicBezTo>
                  <a:pt x="605522" y="471082"/>
                  <a:pt x="580630" y="495934"/>
                  <a:pt x="550207" y="495934"/>
                </a:cubicBezTo>
                <a:lnTo>
                  <a:pt x="55315" y="495934"/>
                </a:lnTo>
                <a:cubicBezTo>
                  <a:pt x="24892" y="495934"/>
                  <a:pt x="0" y="471082"/>
                  <a:pt x="0" y="440708"/>
                </a:cubicBezTo>
                <a:lnTo>
                  <a:pt x="0" y="116896"/>
                </a:lnTo>
                <a:cubicBezTo>
                  <a:pt x="0" y="86337"/>
                  <a:pt x="24892" y="61670"/>
                  <a:pt x="55315" y="61670"/>
                </a:cubicBezTo>
                <a:lnTo>
                  <a:pt x="369878" y="61670"/>
                </a:lnTo>
                <a:lnTo>
                  <a:pt x="369878" y="30559"/>
                </a:lnTo>
                <a:cubicBezTo>
                  <a:pt x="369878" y="13623"/>
                  <a:pt x="383522" y="0"/>
                  <a:pt x="400486" y="0"/>
                </a:cubicBezTo>
                <a:close/>
              </a:path>
            </a:pathLst>
          </a:custGeom>
          <a:solidFill>
            <a:srgbClr val="F69F6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Microsoft Yahei"/>
              <a:buNone/>
            </a:pPr>
            <a:r>
              <a:t/>
            </a:r>
            <a:endParaRPr b="0" i="0" sz="1400" u="none" cap="none" strike="noStrike">
              <a:solidFill>
                <a:srgbClr val="FFFFFF"/>
              </a:solidFill>
              <a:latin typeface="Microsoft Yahei"/>
              <a:ea typeface="Microsoft Yahei"/>
              <a:cs typeface="Microsoft Yahei"/>
              <a:sym typeface="Microsoft Yahei"/>
            </a:endParaRPr>
          </a:p>
        </p:txBody>
      </p:sp>
      <p:pic>
        <p:nvPicPr>
          <p:cNvPr id="786" name="Google Shape;786;p65"/>
          <p:cNvPicPr preferRelativeResize="0"/>
          <p:nvPr/>
        </p:nvPicPr>
        <p:blipFill>
          <a:blip r:embed="rId3">
            <a:alphaModFix/>
          </a:blip>
          <a:stretch>
            <a:fillRect/>
          </a:stretch>
        </p:blipFill>
        <p:spPr>
          <a:xfrm>
            <a:off x="3892875" y="84738"/>
            <a:ext cx="1147950" cy="1031725"/>
          </a:xfrm>
          <a:prstGeom prst="rect">
            <a:avLst/>
          </a:prstGeom>
          <a:noFill/>
          <a:ln>
            <a:noFill/>
          </a:ln>
        </p:spPr>
      </p:pic>
      <p:pic>
        <p:nvPicPr>
          <p:cNvPr id="787" name="Google Shape;787;p65"/>
          <p:cNvPicPr preferRelativeResize="0"/>
          <p:nvPr/>
        </p:nvPicPr>
        <p:blipFill rotWithShape="1">
          <a:blip r:embed="rId4">
            <a:alphaModFix/>
          </a:blip>
          <a:srcRect b="83700" l="0" r="0" t="0"/>
          <a:stretch/>
        </p:blipFill>
        <p:spPr>
          <a:xfrm>
            <a:off x="1895100" y="1082625"/>
            <a:ext cx="5143501" cy="211500"/>
          </a:xfrm>
          <a:prstGeom prst="rect">
            <a:avLst/>
          </a:prstGeom>
          <a:noFill/>
          <a:ln>
            <a:noFill/>
          </a:ln>
        </p:spPr>
      </p:pic>
      <p:pic>
        <p:nvPicPr>
          <p:cNvPr id="788" name="Google Shape;788;p65"/>
          <p:cNvPicPr preferRelativeResize="0"/>
          <p:nvPr/>
        </p:nvPicPr>
        <p:blipFill rotWithShape="1">
          <a:blip r:embed="rId4">
            <a:alphaModFix/>
          </a:blip>
          <a:srcRect b="0" l="0" r="0" t="65294"/>
          <a:stretch/>
        </p:blipFill>
        <p:spPr>
          <a:xfrm>
            <a:off x="1895100" y="1247300"/>
            <a:ext cx="5143501" cy="450325"/>
          </a:xfrm>
          <a:prstGeom prst="rect">
            <a:avLst/>
          </a:prstGeom>
          <a:noFill/>
          <a:ln>
            <a:noFill/>
          </a:ln>
        </p:spPr>
      </p:pic>
      <p:sp>
        <p:nvSpPr>
          <p:cNvPr id="789" name="Google Shape;789;p65"/>
          <p:cNvSpPr/>
          <p:nvPr/>
        </p:nvSpPr>
        <p:spPr>
          <a:xfrm>
            <a:off x="7537700" y="4651250"/>
            <a:ext cx="5526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3-28</a:t>
            </a:r>
            <a:endParaRPr b="1" sz="900">
              <a:solidFill>
                <a:schemeClr val="dk1"/>
              </a:solidFill>
            </a:endParaRPr>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sp>
        <p:nvSpPr>
          <p:cNvPr id="795" name="Google Shape;795;p66"/>
          <p:cNvSpPr/>
          <p:nvPr/>
        </p:nvSpPr>
        <p:spPr>
          <a:xfrm>
            <a:off x="1049150" y="1785276"/>
            <a:ext cx="6590100" cy="3087900"/>
          </a:xfrm>
          <a:prstGeom prst="roundRect">
            <a:avLst>
              <a:gd fmla="val 16667" name="adj"/>
            </a:avLst>
          </a:prstGeom>
          <a:solidFill>
            <a:srgbClr val="FF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66"/>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zh-TW" sz="1800">
                <a:solidFill>
                  <a:srgbClr val="262626"/>
                </a:solidFill>
              </a:rPr>
              <a:t>       Database</a:t>
            </a:r>
            <a:endParaRPr b="1" sz="1800"/>
          </a:p>
        </p:txBody>
      </p:sp>
      <p:sp>
        <p:nvSpPr>
          <p:cNvPr id="797" name="Google Shape;797;p66"/>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sp>
        <p:nvSpPr>
          <p:cNvPr id="798" name="Google Shape;798;p66"/>
          <p:cNvSpPr/>
          <p:nvPr/>
        </p:nvSpPr>
        <p:spPr>
          <a:xfrm>
            <a:off x="1220558" y="1871074"/>
            <a:ext cx="437490" cy="358312"/>
          </a:xfrm>
          <a:custGeom>
            <a:rect b="b" l="l" r="r" t="t"/>
            <a:pathLst>
              <a:path extrusionOk="0" h="495934" w="605522">
                <a:moveTo>
                  <a:pt x="374823" y="232327"/>
                </a:moveTo>
                <a:cubicBezTo>
                  <a:pt x="349189" y="232327"/>
                  <a:pt x="328351" y="253127"/>
                  <a:pt x="328351" y="278712"/>
                </a:cubicBezTo>
                <a:cubicBezTo>
                  <a:pt x="328351" y="304482"/>
                  <a:pt x="349189" y="325282"/>
                  <a:pt x="374823" y="325282"/>
                </a:cubicBezTo>
                <a:cubicBezTo>
                  <a:pt x="400640" y="325282"/>
                  <a:pt x="421479" y="304482"/>
                  <a:pt x="421479" y="278712"/>
                </a:cubicBezTo>
                <a:cubicBezTo>
                  <a:pt x="421479" y="253127"/>
                  <a:pt x="400640" y="232327"/>
                  <a:pt x="374823" y="232327"/>
                </a:cubicBezTo>
                <a:close/>
                <a:moveTo>
                  <a:pt x="374823" y="202876"/>
                </a:moveTo>
                <a:cubicBezTo>
                  <a:pt x="416868" y="202876"/>
                  <a:pt x="450984" y="236929"/>
                  <a:pt x="450984" y="278712"/>
                </a:cubicBezTo>
                <a:cubicBezTo>
                  <a:pt x="450984" y="320680"/>
                  <a:pt x="416868" y="354733"/>
                  <a:pt x="374823" y="354733"/>
                </a:cubicBezTo>
                <a:cubicBezTo>
                  <a:pt x="332961" y="354733"/>
                  <a:pt x="298845" y="320680"/>
                  <a:pt x="298845" y="278712"/>
                </a:cubicBezTo>
                <a:cubicBezTo>
                  <a:pt x="298845" y="236929"/>
                  <a:pt x="332961" y="202876"/>
                  <a:pt x="374823" y="202876"/>
                </a:cubicBezTo>
                <a:close/>
                <a:moveTo>
                  <a:pt x="374858" y="175958"/>
                </a:moveTo>
                <a:cubicBezTo>
                  <a:pt x="318064" y="175958"/>
                  <a:pt x="271966" y="221995"/>
                  <a:pt x="271966" y="278712"/>
                </a:cubicBezTo>
                <a:cubicBezTo>
                  <a:pt x="271966" y="335614"/>
                  <a:pt x="318064" y="381650"/>
                  <a:pt x="374858" y="381650"/>
                </a:cubicBezTo>
                <a:cubicBezTo>
                  <a:pt x="431651" y="381650"/>
                  <a:pt x="477933" y="335614"/>
                  <a:pt x="477933" y="278712"/>
                </a:cubicBezTo>
                <a:cubicBezTo>
                  <a:pt x="477933" y="221995"/>
                  <a:pt x="431651" y="175958"/>
                  <a:pt x="374858" y="175958"/>
                </a:cubicBezTo>
                <a:close/>
                <a:moveTo>
                  <a:pt x="91625" y="169355"/>
                </a:moveTo>
                <a:lnTo>
                  <a:pt x="91625" y="203964"/>
                </a:lnTo>
                <a:lnTo>
                  <a:pt x="165728" y="203964"/>
                </a:lnTo>
                <a:lnTo>
                  <a:pt x="165728" y="169355"/>
                </a:lnTo>
                <a:close/>
                <a:moveTo>
                  <a:pt x="374858" y="146494"/>
                </a:moveTo>
                <a:cubicBezTo>
                  <a:pt x="448062" y="146494"/>
                  <a:pt x="507436" y="205790"/>
                  <a:pt x="507436" y="278712"/>
                </a:cubicBezTo>
                <a:cubicBezTo>
                  <a:pt x="507436" y="351819"/>
                  <a:pt x="448062" y="411114"/>
                  <a:pt x="374858" y="411114"/>
                </a:cubicBezTo>
                <a:cubicBezTo>
                  <a:pt x="301838" y="411114"/>
                  <a:pt x="242463" y="351819"/>
                  <a:pt x="242463" y="278712"/>
                </a:cubicBezTo>
                <a:cubicBezTo>
                  <a:pt x="242463" y="205790"/>
                  <a:pt x="301838" y="146494"/>
                  <a:pt x="374858" y="146494"/>
                </a:cubicBezTo>
                <a:close/>
                <a:moveTo>
                  <a:pt x="91625" y="144871"/>
                </a:moveTo>
                <a:lnTo>
                  <a:pt x="165728" y="144871"/>
                </a:lnTo>
                <a:cubicBezTo>
                  <a:pt x="179369" y="144871"/>
                  <a:pt x="190245" y="155916"/>
                  <a:pt x="190245" y="169355"/>
                </a:cubicBezTo>
                <a:lnTo>
                  <a:pt x="190245" y="203964"/>
                </a:lnTo>
                <a:cubicBezTo>
                  <a:pt x="190245" y="217587"/>
                  <a:pt x="179369" y="228632"/>
                  <a:pt x="165728" y="228632"/>
                </a:cubicBezTo>
                <a:lnTo>
                  <a:pt x="91625" y="228632"/>
                </a:lnTo>
                <a:cubicBezTo>
                  <a:pt x="77984" y="228632"/>
                  <a:pt x="67108" y="217587"/>
                  <a:pt x="67108" y="203964"/>
                </a:cubicBezTo>
                <a:lnTo>
                  <a:pt x="67108" y="169355"/>
                </a:lnTo>
                <a:cubicBezTo>
                  <a:pt x="67108" y="155916"/>
                  <a:pt x="77984" y="144871"/>
                  <a:pt x="91625" y="144871"/>
                </a:cubicBezTo>
                <a:close/>
                <a:moveTo>
                  <a:pt x="55315" y="98487"/>
                </a:moveTo>
                <a:cubicBezTo>
                  <a:pt x="45174" y="98487"/>
                  <a:pt x="36877" y="106771"/>
                  <a:pt x="36877" y="116896"/>
                </a:cubicBezTo>
                <a:lnTo>
                  <a:pt x="36877" y="440708"/>
                </a:lnTo>
                <a:cubicBezTo>
                  <a:pt x="36877" y="450832"/>
                  <a:pt x="45174" y="459116"/>
                  <a:pt x="55315" y="459116"/>
                </a:cubicBezTo>
                <a:lnTo>
                  <a:pt x="550207" y="459116"/>
                </a:lnTo>
                <a:cubicBezTo>
                  <a:pt x="560348" y="459116"/>
                  <a:pt x="568645" y="450832"/>
                  <a:pt x="568645" y="440708"/>
                </a:cubicBezTo>
                <a:lnTo>
                  <a:pt x="568645" y="116896"/>
                </a:lnTo>
                <a:cubicBezTo>
                  <a:pt x="568645" y="106771"/>
                  <a:pt x="560348" y="98487"/>
                  <a:pt x="550207" y="98487"/>
                </a:cubicBezTo>
                <a:close/>
                <a:moveTo>
                  <a:pt x="406755" y="36818"/>
                </a:moveTo>
                <a:lnTo>
                  <a:pt x="406755" y="59092"/>
                </a:lnTo>
                <a:lnTo>
                  <a:pt x="488253" y="59092"/>
                </a:lnTo>
                <a:lnTo>
                  <a:pt x="488253" y="36818"/>
                </a:lnTo>
                <a:close/>
                <a:moveTo>
                  <a:pt x="400486" y="0"/>
                </a:moveTo>
                <a:lnTo>
                  <a:pt x="494338" y="0"/>
                </a:lnTo>
                <a:cubicBezTo>
                  <a:pt x="511301" y="0"/>
                  <a:pt x="525130" y="13623"/>
                  <a:pt x="525130" y="30559"/>
                </a:cubicBezTo>
                <a:lnTo>
                  <a:pt x="525130" y="61670"/>
                </a:lnTo>
                <a:lnTo>
                  <a:pt x="550207" y="61670"/>
                </a:lnTo>
                <a:cubicBezTo>
                  <a:pt x="580630" y="61670"/>
                  <a:pt x="605522" y="86337"/>
                  <a:pt x="605522" y="116896"/>
                </a:cubicBezTo>
                <a:lnTo>
                  <a:pt x="605522" y="440708"/>
                </a:lnTo>
                <a:cubicBezTo>
                  <a:pt x="605522" y="471082"/>
                  <a:pt x="580630" y="495934"/>
                  <a:pt x="550207" y="495934"/>
                </a:cubicBezTo>
                <a:lnTo>
                  <a:pt x="55315" y="495934"/>
                </a:lnTo>
                <a:cubicBezTo>
                  <a:pt x="24892" y="495934"/>
                  <a:pt x="0" y="471082"/>
                  <a:pt x="0" y="440708"/>
                </a:cubicBezTo>
                <a:lnTo>
                  <a:pt x="0" y="116896"/>
                </a:lnTo>
                <a:cubicBezTo>
                  <a:pt x="0" y="86337"/>
                  <a:pt x="24892" y="61670"/>
                  <a:pt x="55315" y="61670"/>
                </a:cubicBezTo>
                <a:lnTo>
                  <a:pt x="369878" y="61670"/>
                </a:lnTo>
                <a:lnTo>
                  <a:pt x="369878" y="30559"/>
                </a:lnTo>
                <a:cubicBezTo>
                  <a:pt x="369878" y="13623"/>
                  <a:pt x="383522" y="0"/>
                  <a:pt x="400486" y="0"/>
                </a:cubicBezTo>
                <a:close/>
              </a:path>
            </a:pathLst>
          </a:custGeom>
          <a:solidFill>
            <a:srgbClr val="F69F6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Microsoft Yahei"/>
              <a:buNone/>
            </a:pPr>
            <a:r>
              <a:t/>
            </a:r>
            <a:endParaRPr b="0" i="0" sz="1400" u="none" cap="none" strike="noStrike">
              <a:solidFill>
                <a:srgbClr val="FFFFFF"/>
              </a:solidFill>
              <a:latin typeface="Microsoft Yahei"/>
              <a:ea typeface="Microsoft Yahei"/>
              <a:cs typeface="Microsoft Yahei"/>
              <a:sym typeface="Microsoft Yahei"/>
            </a:endParaRPr>
          </a:p>
        </p:txBody>
      </p:sp>
      <p:sp>
        <p:nvSpPr>
          <p:cNvPr id="799" name="Google Shape;799;p66"/>
          <p:cNvSpPr/>
          <p:nvPr/>
        </p:nvSpPr>
        <p:spPr>
          <a:xfrm>
            <a:off x="1218556" y="2898192"/>
            <a:ext cx="422778" cy="436927"/>
          </a:xfrm>
          <a:custGeom>
            <a:rect b="b" l="l" r="r" t="t"/>
            <a:pathLst>
              <a:path extrusionOk="0" h="769" w="743">
                <a:moveTo>
                  <a:pt x="743" y="27"/>
                </a:moveTo>
                <a:cubicBezTo>
                  <a:pt x="743" y="20"/>
                  <a:pt x="741" y="13"/>
                  <a:pt x="736" y="8"/>
                </a:cubicBezTo>
                <a:cubicBezTo>
                  <a:pt x="731" y="3"/>
                  <a:pt x="724" y="0"/>
                  <a:pt x="717" y="0"/>
                </a:cubicBezTo>
                <a:lnTo>
                  <a:pt x="599" y="0"/>
                </a:lnTo>
                <a:cubicBezTo>
                  <a:pt x="596" y="0"/>
                  <a:pt x="594" y="0"/>
                  <a:pt x="591" y="1"/>
                </a:cubicBezTo>
                <a:lnTo>
                  <a:pt x="569" y="1"/>
                </a:lnTo>
                <a:cubicBezTo>
                  <a:pt x="565" y="1"/>
                  <a:pt x="560" y="1"/>
                  <a:pt x="555" y="2"/>
                </a:cubicBezTo>
                <a:lnTo>
                  <a:pt x="184" y="2"/>
                </a:lnTo>
                <a:cubicBezTo>
                  <a:pt x="179" y="1"/>
                  <a:pt x="175" y="1"/>
                  <a:pt x="171" y="1"/>
                </a:cubicBezTo>
                <a:lnTo>
                  <a:pt x="152" y="1"/>
                </a:lnTo>
                <a:cubicBezTo>
                  <a:pt x="149" y="0"/>
                  <a:pt x="147" y="0"/>
                  <a:pt x="144" y="0"/>
                </a:cubicBezTo>
                <a:lnTo>
                  <a:pt x="26" y="0"/>
                </a:lnTo>
                <a:cubicBezTo>
                  <a:pt x="19" y="0"/>
                  <a:pt x="13" y="3"/>
                  <a:pt x="8" y="8"/>
                </a:cubicBezTo>
                <a:cubicBezTo>
                  <a:pt x="2" y="13"/>
                  <a:pt x="0" y="20"/>
                  <a:pt x="0" y="27"/>
                </a:cubicBezTo>
                <a:cubicBezTo>
                  <a:pt x="0" y="36"/>
                  <a:pt x="3" y="239"/>
                  <a:pt x="118" y="266"/>
                </a:cubicBezTo>
                <a:lnTo>
                  <a:pt x="118" y="267"/>
                </a:lnTo>
                <a:cubicBezTo>
                  <a:pt x="118" y="268"/>
                  <a:pt x="118" y="269"/>
                  <a:pt x="118" y="270"/>
                </a:cubicBezTo>
                <a:cubicBezTo>
                  <a:pt x="123" y="394"/>
                  <a:pt x="220" y="497"/>
                  <a:pt x="342" y="511"/>
                </a:cubicBezTo>
                <a:lnTo>
                  <a:pt x="342" y="713"/>
                </a:lnTo>
                <a:lnTo>
                  <a:pt x="242" y="713"/>
                </a:lnTo>
                <a:cubicBezTo>
                  <a:pt x="234" y="713"/>
                  <a:pt x="228" y="719"/>
                  <a:pt x="228" y="727"/>
                </a:cubicBezTo>
                <a:lnTo>
                  <a:pt x="228" y="756"/>
                </a:lnTo>
                <a:cubicBezTo>
                  <a:pt x="228" y="763"/>
                  <a:pt x="234" y="769"/>
                  <a:pt x="242" y="769"/>
                </a:cubicBezTo>
                <a:lnTo>
                  <a:pt x="498" y="769"/>
                </a:lnTo>
                <a:cubicBezTo>
                  <a:pt x="505" y="769"/>
                  <a:pt x="511" y="763"/>
                  <a:pt x="511" y="756"/>
                </a:cubicBezTo>
                <a:lnTo>
                  <a:pt x="511" y="727"/>
                </a:lnTo>
                <a:cubicBezTo>
                  <a:pt x="511" y="719"/>
                  <a:pt x="505" y="713"/>
                  <a:pt x="498" y="713"/>
                </a:cubicBezTo>
                <a:lnTo>
                  <a:pt x="398" y="713"/>
                </a:lnTo>
                <a:lnTo>
                  <a:pt x="398" y="511"/>
                </a:lnTo>
                <a:cubicBezTo>
                  <a:pt x="519" y="498"/>
                  <a:pt x="612" y="401"/>
                  <a:pt x="621" y="279"/>
                </a:cubicBezTo>
                <a:cubicBezTo>
                  <a:pt x="622" y="277"/>
                  <a:pt x="623" y="274"/>
                  <a:pt x="623" y="271"/>
                </a:cubicBezTo>
                <a:lnTo>
                  <a:pt x="623" y="266"/>
                </a:lnTo>
                <a:cubicBezTo>
                  <a:pt x="740" y="242"/>
                  <a:pt x="743" y="36"/>
                  <a:pt x="743" y="27"/>
                </a:cubicBezTo>
                <a:close/>
                <a:moveTo>
                  <a:pt x="370" y="457"/>
                </a:moveTo>
                <a:cubicBezTo>
                  <a:pt x="262" y="457"/>
                  <a:pt x="174" y="369"/>
                  <a:pt x="174" y="261"/>
                </a:cubicBezTo>
                <a:lnTo>
                  <a:pt x="174" y="58"/>
                </a:lnTo>
                <a:lnTo>
                  <a:pt x="566" y="58"/>
                </a:lnTo>
                <a:lnTo>
                  <a:pt x="566" y="261"/>
                </a:lnTo>
                <a:cubicBezTo>
                  <a:pt x="566" y="369"/>
                  <a:pt x="478" y="457"/>
                  <a:pt x="370" y="457"/>
                </a:cubicBezTo>
                <a:close/>
                <a:moveTo>
                  <a:pt x="118" y="209"/>
                </a:moveTo>
                <a:cubicBezTo>
                  <a:pt x="73" y="184"/>
                  <a:pt x="59" y="98"/>
                  <a:pt x="55" y="53"/>
                </a:cubicBezTo>
                <a:lnTo>
                  <a:pt x="118" y="53"/>
                </a:lnTo>
                <a:lnTo>
                  <a:pt x="118" y="209"/>
                </a:lnTo>
                <a:close/>
                <a:moveTo>
                  <a:pt x="626" y="209"/>
                </a:moveTo>
                <a:lnTo>
                  <a:pt x="626" y="53"/>
                </a:lnTo>
                <a:lnTo>
                  <a:pt x="688" y="53"/>
                </a:lnTo>
                <a:cubicBezTo>
                  <a:pt x="684" y="98"/>
                  <a:pt x="670" y="184"/>
                  <a:pt x="626" y="209"/>
                </a:cubicBezTo>
                <a:close/>
              </a:path>
            </a:pathLst>
          </a:custGeom>
          <a:solidFill>
            <a:srgbClr val="F69F6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Microsoft Yahei"/>
              <a:buNone/>
            </a:pPr>
            <a:r>
              <a:t/>
            </a:r>
            <a:endParaRPr b="0" i="0" sz="1400" u="none" cap="none" strike="noStrike">
              <a:solidFill>
                <a:srgbClr val="FFFFFF"/>
              </a:solidFill>
              <a:latin typeface="Microsoft Yahei"/>
              <a:ea typeface="Microsoft Yahei"/>
              <a:cs typeface="Microsoft Yahei"/>
              <a:sym typeface="Microsoft Yahei"/>
            </a:endParaRPr>
          </a:p>
        </p:txBody>
      </p:sp>
      <p:grpSp>
        <p:nvGrpSpPr>
          <p:cNvPr id="800" name="Google Shape;800;p66"/>
          <p:cNvGrpSpPr/>
          <p:nvPr/>
        </p:nvGrpSpPr>
        <p:grpSpPr>
          <a:xfrm>
            <a:off x="1984223" y="1806750"/>
            <a:ext cx="5536602" cy="979625"/>
            <a:chOff x="3624770" y="2402984"/>
            <a:chExt cx="7382135" cy="1306167"/>
          </a:xfrm>
        </p:grpSpPr>
        <p:sp>
          <p:nvSpPr>
            <p:cNvPr id="801" name="Google Shape;801;p66"/>
            <p:cNvSpPr txBox="1"/>
            <p:nvPr/>
          </p:nvSpPr>
          <p:spPr>
            <a:xfrm>
              <a:off x="3624770" y="2402984"/>
              <a:ext cx="2655900" cy="379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C0C0C"/>
                </a:buClr>
                <a:buSzPts val="1400"/>
                <a:buFont typeface="Microsoft Yahei"/>
                <a:buNone/>
              </a:pPr>
              <a:r>
                <a:rPr b="1" lang="zh-TW">
                  <a:solidFill>
                    <a:srgbClr val="0C0C0C"/>
                  </a:solidFill>
                </a:rPr>
                <a:t>CircRNA</a:t>
              </a:r>
              <a:endParaRPr/>
            </a:p>
          </p:txBody>
        </p:sp>
        <p:sp>
          <p:nvSpPr>
            <p:cNvPr id="802" name="Google Shape;802;p66"/>
            <p:cNvSpPr txBox="1"/>
            <p:nvPr/>
          </p:nvSpPr>
          <p:spPr>
            <a:xfrm>
              <a:off x="3634405" y="2795951"/>
              <a:ext cx="7372500" cy="913200"/>
            </a:xfrm>
            <a:prstGeom prst="rect">
              <a:avLst/>
            </a:prstGeom>
            <a:noFill/>
            <a:ln>
              <a:noFill/>
            </a:ln>
          </p:spPr>
          <p:txBody>
            <a:bodyPr anchorCtr="0" anchor="t" bIns="34275" lIns="68575" spcFirstLastPara="1" rIns="68575" wrap="square" tIns="34275">
              <a:spAutoFit/>
            </a:bodyPr>
            <a:lstStyle/>
            <a:p>
              <a:pPr indent="0" lvl="0" marL="0" marR="0" rtl="0" algn="l">
                <a:lnSpc>
                  <a:spcPct val="150000"/>
                </a:lnSpc>
                <a:spcBef>
                  <a:spcPts val="0"/>
                </a:spcBef>
                <a:spcAft>
                  <a:spcPts val="0"/>
                </a:spcAft>
                <a:buClr>
                  <a:srgbClr val="0C0C0C"/>
                </a:buClr>
                <a:buSzPts val="800"/>
                <a:buFont typeface="Microsoft Yahei"/>
                <a:buNone/>
              </a:pPr>
              <a:r>
                <a:rPr lang="zh-TW" sz="1000">
                  <a:solidFill>
                    <a:srgbClr val="0C0C0C"/>
                  </a:solidFill>
                </a:rPr>
                <a:t>The significant function of circRNAs in cancer was recognized in recent work, so a well-organized resource is required for characterizing the interactions between circRNAs and other functional molecules (such as microRNA and RNA-binding protein) in cancer.</a:t>
              </a:r>
              <a:endParaRPr sz="1300"/>
            </a:p>
          </p:txBody>
        </p:sp>
      </p:grpSp>
      <p:grpSp>
        <p:nvGrpSpPr>
          <p:cNvPr id="803" name="Google Shape;803;p66"/>
          <p:cNvGrpSpPr/>
          <p:nvPr/>
        </p:nvGrpSpPr>
        <p:grpSpPr>
          <a:xfrm>
            <a:off x="1968036" y="2819175"/>
            <a:ext cx="5671095" cy="1903250"/>
            <a:chOff x="3624776" y="2402991"/>
            <a:chExt cx="7492529" cy="2537667"/>
          </a:xfrm>
        </p:grpSpPr>
        <p:sp>
          <p:nvSpPr>
            <p:cNvPr id="804" name="Google Shape;804;p66"/>
            <p:cNvSpPr txBox="1"/>
            <p:nvPr/>
          </p:nvSpPr>
          <p:spPr>
            <a:xfrm>
              <a:off x="3624776" y="2402991"/>
              <a:ext cx="6467400" cy="379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C0C0C"/>
                </a:buClr>
                <a:buSzPts val="1400"/>
                <a:buFont typeface="Microsoft Yahei"/>
                <a:buNone/>
              </a:pPr>
              <a:r>
                <a:rPr b="1" lang="zh-TW">
                  <a:solidFill>
                    <a:srgbClr val="0C0C0C"/>
                  </a:solidFill>
                </a:rPr>
                <a:t>CSCD 2.0 </a:t>
              </a:r>
              <a:r>
                <a:rPr lang="zh-TW" sz="1000">
                  <a:solidFill>
                    <a:srgbClr val="0C0C0C"/>
                  </a:solidFill>
                </a:rPr>
                <a:t>(</a:t>
              </a:r>
              <a:r>
                <a:rPr lang="zh-TW" sz="1000" u="sng">
                  <a:solidFill>
                    <a:schemeClr val="hlink"/>
                  </a:solidFill>
                  <a:hlinkClick r:id="rId3"/>
                </a:rPr>
                <a:t>http://geneyun.net/CSCD2</a:t>
              </a:r>
              <a:r>
                <a:rPr lang="zh-TW" sz="1000">
                  <a:solidFill>
                    <a:srgbClr val="0C0C0C"/>
                  </a:solidFill>
                </a:rPr>
                <a:t> or </a:t>
              </a:r>
              <a:r>
                <a:rPr lang="zh-TW" sz="1000" u="sng">
                  <a:solidFill>
                    <a:schemeClr val="hlink"/>
                  </a:solidFill>
                  <a:hlinkClick r:id="rId4"/>
                </a:rPr>
                <a:t>http://gb.whu.edu.cn/CSCD2</a:t>
              </a:r>
              <a:r>
                <a:rPr lang="zh-TW" sz="1000">
                  <a:solidFill>
                    <a:srgbClr val="0C0C0C"/>
                  </a:solidFill>
                </a:rPr>
                <a:t>)</a:t>
              </a:r>
              <a:endParaRPr sz="1000"/>
            </a:p>
          </p:txBody>
        </p:sp>
        <p:sp>
          <p:nvSpPr>
            <p:cNvPr id="805" name="Google Shape;805;p66"/>
            <p:cNvSpPr txBox="1"/>
            <p:nvPr/>
          </p:nvSpPr>
          <p:spPr>
            <a:xfrm>
              <a:off x="3634405" y="2795957"/>
              <a:ext cx="7482900" cy="2144700"/>
            </a:xfrm>
            <a:prstGeom prst="rect">
              <a:avLst/>
            </a:prstGeom>
            <a:noFill/>
            <a:ln>
              <a:noFill/>
            </a:ln>
          </p:spPr>
          <p:txBody>
            <a:bodyPr anchorCtr="0" anchor="t" bIns="34275" lIns="68575" spcFirstLastPara="1" rIns="68575" wrap="square" tIns="34275">
              <a:spAutoFit/>
            </a:bodyPr>
            <a:lstStyle/>
            <a:p>
              <a:pPr indent="0" lvl="0" marL="0" marR="0" rtl="0" algn="l">
                <a:lnSpc>
                  <a:spcPct val="150000"/>
                </a:lnSpc>
                <a:spcBef>
                  <a:spcPts val="0"/>
                </a:spcBef>
                <a:spcAft>
                  <a:spcPts val="0"/>
                </a:spcAft>
                <a:buClr>
                  <a:srgbClr val="0C0C0C"/>
                </a:buClr>
                <a:buSzPts val="800"/>
                <a:buFont typeface="Microsoft Yahei"/>
                <a:buNone/>
              </a:pPr>
              <a:r>
                <a:rPr lang="zh-TW" sz="1000">
                  <a:solidFill>
                    <a:srgbClr val="0C0C0C"/>
                  </a:solidFill>
                </a:rPr>
                <a:t>CSCD2, which includes significantly more cancer-specific circRNAs identified from a large number of human cancer and normal tissues/cell lines. CSCD2 contains &gt;1000 samples (825 tissues and 288 cell lines) and identifies a large number of circRNAs: 1,013,461 cancer-specific circRNAs, 1,533,704 circRNAs In addition, CSCD2 predicts potential miRNA–circRNA and RBP–circRNA interactions using binding motifs from &gt;200 RBPs and 2000 microRNAs. Furthermore, the potential full-length and open reading frame sequence of these circRNAs were also predicted.from only normal samples and 354,422 circRNAs from both cancer and normal samples.</a:t>
              </a:r>
              <a:endParaRPr sz="1000"/>
            </a:p>
          </p:txBody>
        </p:sp>
      </p:grpSp>
      <p:pic>
        <p:nvPicPr>
          <p:cNvPr id="806" name="Google Shape;806;p66"/>
          <p:cNvPicPr preferRelativeResize="0"/>
          <p:nvPr/>
        </p:nvPicPr>
        <p:blipFill>
          <a:blip r:embed="rId5">
            <a:alphaModFix/>
          </a:blip>
          <a:stretch>
            <a:fillRect/>
          </a:stretch>
        </p:blipFill>
        <p:spPr>
          <a:xfrm>
            <a:off x="1394877" y="773550"/>
            <a:ext cx="5898654" cy="870051"/>
          </a:xfrm>
          <a:prstGeom prst="rect">
            <a:avLst/>
          </a:prstGeom>
          <a:noFill/>
          <a:ln>
            <a:noFill/>
          </a:ln>
        </p:spPr>
      </p:pic>
      <p:sp>
        <p:nvSpPr>
          <p:cNvPr id="807" name="Google Shape;807;p66"/>
          <p:cNvSpPr/>
          <p:nvPr/>
        </p:nvSpPr>
        <p:spPr>
          <a:xfrm>
            <a:off x="7537700" y="4651250"/>
            <a:ext cx="5526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3-29</a:t>
            </a:r>
            <a:endParaRPr b="1" sz="900">
              <a:solidFill>
                <a:schemeClr val="dk1"/>
              </a:solidFill>
            </a:endParaRPr>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p67"/>
          <p:cNvSpPr/>
          <p:nvPr/>
        </p:nvSpPr>
        <p:spPr>
          <a:xfrm>
            <a:off x="1074500" y="1455475"/>
            <a:ext cx="7563000" cy="2613900"/>
          </a:xfrm>
          <a:prstGeom prst="roundRect">
            <a:avLst>
              <a:gd fmla="val 16667" name="adj"/>
            </a:avLst>
          </a:prstGeom>
          <a:solidFill>
            <a:srgbClr val="FF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14" name="Google Shape;814;p67"/>
          <p:cNvGrpSpPr/>
          <p:nvPr/>
        </p:nvGrpSpPr>
        <p:grpSpPr>
          <a:xfrm>
            <a:off x="1382633" y="1536018"/>
            <a:ext cx="3840000" cy="2362134"/>
            <a:chOff x="2459758" y="1515993"/>
            <a:chExt cx="3840000" cy="2362134"/>
          </a:xfrm>
        </p:grpSpPr>
        <p:grpSp>
          <p:nvGrpSpPr>
            <p:cNvPr id="815" name="Google Shape;815;p67"/>
            <p:cNvGrpSpPr/>
            <p:nvPr/>
          </p:nvGrpSpPr>
          <p:grpSpPr>
            <a:xfrm>
              <a:off x="2471738" y="2362346"/>
              <a:ext cx="1264709" cy="1198831"/>
              <a:chOff x="3295650" y="3149794"/>
              <a:chExt cx="1686279" cy="1598441"/>
            </a:xfrm>
          </p:grpSpPr>
          <p:sp>
            <p:nvSpPr>
              <p:cNvPr id="816" name="Google Shape;816;p67"/>
              <p:cNvSpPr/>
              <p:nvPr/>
            </p:nvSpPr>
            <p:spPr>
              <a:xfrm>
                <a:off x="3711320" y="3477657"/>
                <a:ext cx="1270609" cy="1270578"/>
              </a:xfrm>
              <a:custGeom>
                <a:rect b="b" l="l" r="r" t="t"/>
                <a:pathLst>
                  <a:path extrusionOk="0" h="19331" w="19330">
                    <a:moveTo>
                      <a:pt x="424" y="12487"/>
                    </a:moveTo>
                    <a:cubicBezTo>
                      <a:pt x="1982" y="17591"/>
                      <a:pt x="7383" y="20465"/>
                      <a:pt x="12487" y="18907"/>
                    </a:cubicBezTo>
                    <a:cubicBezTo>
                      <a:pt x="17591" y="17348"/>
                      <a:pt x="20465" y="11947"/>
                      <a:pt x="18906" y="6843"/>
                    </a:cubicBezTo>
                    <a:cubicBezTo>
                      <a:pt x="17348" y="1739"/>
                      <a:pt x="11947" y="-1135"/>
                      <a:pt x="6843" y="424"/>
                    </a:cubicBezTo>
                    <a:cubicBezTo>
                      <a:pt x="1739" y="1982"/>
                      <a:pt x="-1135" y="7383"/>
                      <a:pt x="424" y="12487"/>
                    </a:cubicBezTo>
                    <a:close/>
                  </a:path>
                </a:pathLst>
              </a:custGeom>
              <a:solidFill>
                <a:schemeClr val="lt1"/>
              </a:solidFill>
              <a:ln cap="flat" cmpd="sng" w="57150">
                <a:solidFill>
                  <a:srgbClr val="F69F64"/>
                </a:solidFill>
                <a:prstDash val="solid"/>
                <a:miter lim="4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4200">
                  <a:solidFill>
                    <a:schemeClr val="dk1"/>
                  </a:solidFill>
                  <a:latin typeface="Microsoft Yahei"/>
                  <a:ea typeface="Microsoft Yahei"/>
                  <a:cs typeface="Microsoft Yahei"/>
                  <a:sym typeface="Microsoft Yahei"/>
                </a:endParaRPr>
              </a:p>
            </p:txBody>
          </p:sp>
          <p:sp>
            <p:nvSpPr>
              <p:cNvPr id="817" name="Google Shape;817;p67"/>
              <p:cNvSpPr/>
              <p:nvPr/>
            </p:nvSpPr>
            <p:spPr>
              <a:xfrm rot="3698462">
                <a:off x="3784186" y="3018122"/>
                <a:ext cx="291112" cy="989550"/>
              </a:xfrm>
              <a:custGeom>
                <a:rect b="b" l="l" r="r" t="t"/>
                <a:pathLst>
                  <a:path extrusionOk="0" h="989538" w="291108">
                    <a:moveTo>
                      <a:pt x="64360" y="29893"/>
                    </a:moveTo>
                    <a:cubicBezTo>
                      <a:pt x="64360" y="29893"/>
                      <a:pt x="197060" y="0"/>
                      <a:pt x="197060" y="0"/>
                    </a:cubicBezTo>
                    <a:lnTo>
                      <a:pt x="197820" y="133682"/>
                    </a:lnTo>
                    <a:lnTo>
                      <a:pt x="154483" y="99979"/>
                    </a:lnTo>
                    <a:lnTo>
                      <a:pt x="111704" y="167894"/>
                    </a:lnTo>
                    <a:cubicBezTo>
                      <a:pt x="-21801" y="436213"/>
                      <a:pt x="48317" y="764053"/>
                      <a:pt x="291108" y="952925"/>
                    </a:cubicBezTo>
                    <a:lnTo>
                      <a:pt x="262632" y="989538"/>
                    </a:lnTo>
                    <a:cubicBezTo>
                      <a:pt x="2127" y="786925"/>
                      <a:pt x="-70312" y="431583"/>
                      <a:pt x="71078" y="146053"/>
                    </a:cubicBezTo>
                    <a:lnTo>
                      <a:pt x="117888" y="71521"/>
                    </a:lnTo>
                    <a:close/>
                  </a:path>
                </a:pathLst>
              </a:custGeom>
              <a:solidFill>
                <a:srgbClr val="F8AC7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4200">
                  <a:solidFill>
                    <a:schemeClr val="dk1"/>
                  </a:solidFill>
                  <a:latin typeface="Microsoft Yahei"/>
                  <a:ea typeface="Microsoft Yahei"/>
                  <a:cs typeface="Microsoft Yahei"/>
                  <a:sym typeface="Microsoft Yahei"/>
                </a:endParaRPr>
              </a:p>
            </p:txBody>
          </p:sp>
          <p:sp>
            <p:nvSpPr>
              <p:cNvPr id="818" name="Google Shape;818;p67"/>
              <p:cNvSpPr/>
              <p:nvPr/>
            </p:nvSpPr>
            <p:spPr>
              <a:xfrm>
                <a:off x="3295650" y="4140723"/>
                <a:ext cx="294976" cy="294991"/>
              </a:xfrm>
              <a:custGeom>
                <a:rect b="b" l="l" r="r" t="t"/>
                <a:pathLst>
                  <a:path extrusionOk="0" h="19331" w="19330">
                    <a:moveTo>
                      <a:pt x="424" y="12487"/>
                    </a:moveTo>
                    <a:cubicBezTo>
                      <a:pt x="1982" y="17591"/>
                      <a:pt x="7383" y="20465"/>
                      <a:pt x="12487" y="18907"/>
                    </a:cubicBezTo>
                    <a:cubicBezTo>
                      <a:pt x="17591" y="17348"/>
                      <a:pt x="20465" y="11947"/>
                      <a:pt x="18906" y="6843"/>
                    </a:cubicBezTo>
                    <a:cubicBezTo>
                      <a:pt x="17348" y="1739"/>
                      <a:pt x="11947" y="-1135"/>
                      <a:pt x="6843" y="424"/>
                    </a:cubicBezTo>
                    <a:cubicBezTo>
                      <a:pt x="1739" y="1982"/>
                      <a:pt x="-1135" y="7383"/>
                      <a:pt x="424" y="12487"/>
                    </a:cubicBezTo>
                    <a:close/>
                  </a:path>
                </a:pathLst>
              </a:custGeom>
              <a:gradFill>
                <a:gsLst>
                  <a:gs pos="0">
                    <a:srgbClr val="F69F64"/>
                  </a:gs>
                  <a:gs pos="5000">
                    <a:srgbClr val="F69F64"/>
                  </a:gs>
                  <a:gs pos="79000">
                    <a:srgbClr val="F9BB91"/>
                  </a:gs>
                  <a:gs pos="100000">
                    <a:srgbClr val="FFCCCC"/>
                  </a:gs>
                </a:gsLst>
                <a:lin ang="5400012" scaled="0"/>
              </a:gradFill>
              <a:ln>
                <a:noFill/>
              </a:ln>
            </p:spPr>
            <p:txBody>
              <a:bodyPr anchorCtr="0" anchor="ctr" bIns="34275" lIns="68575" spcFirstLastPara="1" rIns="68575" wrap="square" tIns="34275">
                <a:noAutofit/>
              </a:bodyPr>
              <a:lstStyle/>
              <a:p>
                <a:pPr indent="0" lvl="0" marL="0" marR="0" rtl="0" algn="ctr">
                  <a:lnSpc>
                    <a:spcPct val="80000"/>
                  </a:lnSpc>
                  <a:spcBef>
                    <a:spcPts val="0"/>
                  </a:spcBef>
                  <a:spcAft>
                    <a:spcPts val="0"/>
                  </a:spcAft>
                  <a:buNone/>
                </a:pPr>
                <a:r>
                  <a:t/>
                </a:r>
                <a:endParaRPr sz="2000">
                  <a:solidFill>
                    <a:schemeClr val="dk1"/>
                  </a:solidFill>
                  <a:latin typeface="Microsoft Yahei"/>
                  <a:ea typeface="Microsoft Yahei"/>
                  <a:cs typeface="Microsoft Yahei"/>
                  <a:sym typeface="Microsoft Yahei"/>
                </a:endParaRPr>
              </a:p>
            </p:txBody>
          </p:sp>
          <p:sp>
            <p:nvSpPr>
              <p:cNvPr id="819" name="Google Shape;819;p67"/>
              <p:cNvSpPr/>
              <p:nvPr/>
            </p:nvSpPr>
            <p:spPr>
              <a:xfrm>
                <a:off x="4021648" y="3788354"/>
                <a:ext cx="650249" cy="649494"/>
              </a:xfrm>
              <a:custGeom>
                <a:rect b="b" l="l" r="r" t="t"/>
                <a:pathLst>
                  <a:path extrusionOk="0" h="607004" w="607709">
                    <a:moveTo>
                      <a:pt x="285664" y="459028"/>
                    </a:moveTo>
                    <a:cubicBezTo>
                      <a:pt x="291598" y="459781"/>
                      <a:pt x="297720" y="460157"/>
                      <a:pt x="303937" y="460157"/>
                    </a:cubicBezTo>
                    <a:cubicBezTo>
                      <a:pt x="310059" y="460157"/>
                      <a:pt x="316087" y="459781"/>
                      <a:pt x="322116" y="459028"/>
                    </a:cubicBezTo>
                    <a:lnTo>
                      <a:pt x="322116" y="467683"/>
                    </a:lnTo>
                    <a:lnTo>
                      <a:pt x="322116" y="504559"/>
                    </a:lnTo>
                    <a:cubicBezTo>
                      <a:pt x="342367" y="511991"/>
                      <a:pt x="356778" y="531276"/>
                      <a:pt x="356778" y="554230"/>
                    </a:cubicBezTo>
                    <a:cubicBezTo>
                      <a:pt x="356778" y="583298"/>
                      <a:pt x="333136" y="607004"/>
                      <a:pt x="303937" y="607004"/>
                    </a:cubicBezTo>
                    <a:cubicBezTo>
                      <a:pt x="274737" y="607004"/>
                      <a:pt x="251001" y="583486"/>
                      <a:pt x="251001" y="554230"/>
                    </a:cubicBezTo>
                    <a:cubicBezTo>
                      <a:pt x="251001" y="531370"/>
                      <a:pt x="265507" y="511991"/>
                      <a:pt x="285664" y="504559"/>
                    </a:cubicBezTo>
                    <a:lnTo>
                      <a:pt x="285664" y="467683"/>
                    </a:lnTo>
                    <a:close/>
                    <a:moveTo>
                      <a:pt x="426971" y="400600"/>
                    </a:moveTo>
                    <a:lnTo>
                      <a:pt x="459183" y="432678"/>
                    </a:lnTo>
                    <a:cubicBezTo>
                      <a:pt x="465965" y="429574"/>
                      <a:pt x="473500" y="427786"/>
                      <a:pt x="481411" y="427786"/>
                    </a:cubicBezTo>
                    <a:cubicBezTo>
                      <a:pt x="510609" y="427786"/>
                      <a:pt x="534250" y="451492"/>
                      <a:pt x="534250" y="480843"/>
                    </a:cubicBezTo>
                    <a:cubicBezTo>
                      <a:pt x="534250" y="509910"/>
                      <a:pt x="510609" y="533616"/>
                      <a:pt x="481411" y="533616"/>
                    </a:cubicBezTo>
                    <a:cubicBezTo>
                      <a:pt x="452213" y="533616"/>
                      <a:pt x="428478" y="510099"/>
                      <a:pt x="428478" y="480843"/>
                    </a:cubicBezTo>
                    <a:cubicBezTo>
                      <a:pt x="428478" y="472941"/>
                      <a:pt x="430268" y="465415"/>
                      <a:pt x="433376" y="458641"/>
                    </a:cubicBezTo>
                    <a:lnTo>
                      <a:pt x="401164" y="426375"/>
                    </a:lnTo>
                    <a:cubicBezTo>
                      <a:pt x="410771" y="418755"/>
                      <a:pt x="419436" y="410101"/>
                      <a:pt x="426971" y="400600"/>
                    </a:cubicBezTo>
                    <a:close/>
                    <a:moveTo>
                      <a:pt x="180789" y="400600"/>
                    </a:moveTo>
                    <a:cubicBezTo>
                      <a:pt x="188417" y="410099"/>
                      <a:pt x="197080" y="418752"/>
                      <a:pt x="206686" y="426182"/>
                    </a:cubicBezTo>
                    <a:lnTo>
                      <a:pt x="174385" y="458349"/>
                    </a:lnTo>
                    <a:cubicBezTo>
                      <a:pt x="177493" y="465121"/>
                      <a:pt x="179282" y="472645"/>
                      <a:pt x="179282" y="480546"/>
                    </a:cubicBezTo>
                    <a:cubicBezTo>
                      <a:pt x="179282" y="509703"/>
                      <a:pt x="155645" y="533404"/>
                      <a:pt x="126453" y="533404"/>
                    </a:cubicBezTo>
                    <a:cubicBezTo>
                      <a:pt x="97260" y="533404"/>
                      <a:pt x="73529" y="509797"/>
                      <a:pt x="73529" y="480546"/>
                    </a:cubicBezTo>
                    <a:cubicBezTo>
                      <a:pt x="73529" y="451483"/>
                      <a:pt x="97166" y="427781"/>
                      <a:pt x="126453" y="427781"/>
                    </a:cubicBezTo>
                    <a:cubicBezTo>
                      <a:pt x="134363" y="427781"/>
                      <a:pt x="141897" y="429568"/>
                      <a:pt x="148677" y="432672"/>
                    </a:cubicBezTo>
                    <a:close/>
                    <a:moveTo>
                      <a:pt x="361571" y="349156"/>
                    </a:moveTo>
                    <a:cubicBezTo>
                      <a:pt x="356485" y="365711"/>
                      <a:pt x="348950" y="379350"/>
                      <a:pt x="341320" y="390073"/>
                    </a:cubicBezTo>
                    <a:cubicBezTo>
                      <a:pt x="360441" y="381796"/>
                      <a:pt x="376360" y="367310"/>
                      <a:pt x="386438" y="349156"/>
                    </a:cubicBezTo>
                    <a:close/>
                    <a:moveTo>
                      <a:pt x="313439" y="349156"/>
                    </a:moveTo>
                    <a:lnTo>
                      <a:pt x="313439" y="393835"/>
                    </a:lnTo>
                    <a:cubicBezTo>
                      <a:pt x="322576" y="384523"/>
                      <a:pt x="334161" y="369944"/>
                      <a:pt x="341603" y="349156"/>
                    </a:cubicBezTo>
                    <a:close/>
                    <a:moveTo>
                      <a:pt x="266249" y="349156"/>
                    </a:moveTo>
                    <a:cubicBezTo>
                      <a:pt x="273784" y="369850"/>
                      <a:pt x="285181" y="384429"/>
                      <a:pt x="294318" y="393647"/>
                    </a:cubicBezTo>
                    <a:lnTo>
                      <a:pt x="294318" y="349156"/>
                    </a:lnTo>
                    <a:close/>
                    <a:moveTo>
                      <a:pt x="221413" y="349156"/>
                    </a:moveTo>
                    <a:cubicBezTo>
                      <a:pt x="231397" y="367310"/>
                      <a:pt x="247410" y="381796"/>
                      <a:pt x="266437" y="390073"/>
                    </a:cubicBezTo>
                    <a:cubicBezTo>
                      <a:pt x="258807" y="379256"/>
                      <a:pt x="251366" y="365711"/>
                      <a:pt x="246280" y="349156"/>
                    </a:cubicBezTo>
                    <a:close/>
                    <a:moveTo>
                      <a:pt x="365904" y="276823"/>
                    </a:moveTo>
                    <a:cubicBezTo>
                      <a:pt x="367411" y="285101"/>
                      <a:pt x="368165" y="293943"/>
                      <a:pt x="368165" y="303537"/>
                    </a:cubicBezTo>
                    <a:cubicBezTo>
                      <a:pt x="368165" y="313037"/>
                      <a:pt x="367317" y="321973"/>
                      <a:pt x="365904" y="330250"/>
                    </a:cubicBezTo>
                    <a:lnTo>
                      <a:pt x="394350" y="330250"/>
                    </a:lnTo>
                    <a:cubicBezTo>
                      <a:pt x="396799" y="321785"/>
                      <a:pt x="398212" y="312755"/>
                      <a:pt x="398212" y="303537"/>
                    </a:cubicBezTo>
                    <a:cubicBezTo>
                      <a:pt x="398212" y="294225"/>
                      <a:pt x="396799" y="285289"/>
                      <a:pt x="394350" y="276823"/>
                    </a:cubicBezTo>
                    <a:close/>
                    <a:moveTo>
                      <a:pt x="313439" y="276823"/>
                    </a:moveTo>
                    <a:lnTo>
                      <a:pt x="313439" y="330250"/>
                    </a:lnTo>
                    <a:lnTo>
                      <a:pt x="346689" y="330250"/>
                    </a:lnTo>
                    <a:cubicBezTo>
                      <a:pt x="348384" y="322067"/>
                      <a:pt x="349232" y="313131"/>
                      <a:pt x="349232" y="303537"/>
                    </a:cubicBezTo>
                    <a:cubicBezTo>
                      <a:pt x="349232" y="293848"/>
                      <a:pt x="348384" y="284913"/>
                      <a:pt x="346689" y="276823"/>
                    </a:cubicBezTo>
                    <a:close/>
                    <a:moveTo>
                      <a:pt x="261068" y="276823"/>
                    </a:moveTo>
                    <a:cubicBezTo>
                      <a:pt x="259467" y="284913"/>
                      <a:pt x="258525" y="293848"/>
                      <a:pt x="258525" y="303537"/>
                    </a:cubicBezTo>
                    <a:cubicBezTo>
                      <a:pt x="258525" y="313131"/>
                      <a:pt x="259467" y="322067"/>
                      <a:pt x="261068" y="330250"/>
                    </a:cubicBezTo>
                    <a:lnTo>
                      <a:pt x="294318" y="330250"/>
                    </a:lnTo>
                    <a:lnTo>
                      <a:pt x="294318" y="276823"/>
                    </a:lnTo>
                    <a:close/>
                    <a:moveTo>
                      <a:pt x="213312" y="276823"/>
                    </a:moveTo>
                    <a:cubicBezTo>
                      <a:pt x="210863" y="285195"/>
                      <a:pt x="209450" y="294225"/>
                      <a:pt x="209450" y="303537"/>
                    </a:cubicBezTo>
                    <a:cubicBezTo>
                      <a:pt x="209450" y="312755"/>
                      <a:pt x="210863" y="321691"/>
                      <a:pt x="213312" y="330250"/>
                    </a:cubicBezTo>
                    <a:lnTo>
                      <a:pt x="241758" y="330250"/>
                    </a:lnTo>
                    <a:cubicBezTo>
                      <a:pt x="240251" y="321973"/>
                      <a:pt x="239498" y="313037"/>
                      <a:pt x="239498" y="303537"/>
                    </a:cubicBezTo>
                    <a:cubicBezTo>
                      <a:pt x="239498" y="293943"/>
                      <a:pt x="240346" y="285101"/>
                      <a:pt x="241758" y="276823"/>
                    </a:cubicBezTo>
                    <a:close/>
                    <a:moveTo>
                      <a:pt x="52952" y="253683"/>
                    </a:moveTo>
                    <a:cubicBezTo>
                      <a:pt x="75754" y="253683"/>
                      <a:pt x="95257" y="268166"/>
                      <a:pt x="102701" y="288291"/>
                    </a:cubicBezTo>
                    <a:lnTo>
                      <a:pt x="147927" y="288291"/>
                    </a:lnTo>
                    <a:cubicBezTo>
                      <a:pt x="147362" y="293370"/>
                      <a:pt x="147173" y="298354"/>
                      <a:pt x="147173" y="303527"/>
                    </a:cubicBezTo>
                    <a:cubicBezTo>
                      <a:pt x="147173" y="310768"/>
                      <a:pt x="147644" y="317822"/>
                      <a:pt x="148681" y="324781"/>
                    </a:cubicBezTo>
                    <a:lnTo>
                      <a:pt x="102701" y="324781"/>
                    </a:lnTo>
                    <a:cubicBezTo>
                      <a:pt x="95163" y="345001"/>
                      <a:pt x="75754" y="359390"/>
                      <a:pt x="52952" y="359296"/>
                    </a:cubicBezTo>
                    <a:cubicBezTo>
                      <a:pt x="23744" y="359296"/>
                      <a:pt x="0" y="335690"/>
                      <a:pt x="0" y="306536"/>
                    </a:cubicBezTo>
                    <a:cubicBezTo>
                      <a:pt x="0" y="277382"/>
                      <a:pt x="23649" y="253683"/>
                      <a:pt x="52952" y="253683"/>
                    </a:cubicBezTo>
                    <a:close/>
                    <a:moveTo>
                      <a:pt x="554868" y="250648"/>
                    </a:moveTo>
                    <a:cubicBezTo>
                      <a:pt x="584067" y="250648"/>
                      <a:pt x="607709" y="274551"/>
                      <a:pt x="607709" y="303631"/>
                    </a:cubicBezTo>
                    <a:cubicBezTo>
                      <a:pt x="607709" y="332710"/>
                      <a:pt x="584067" y="356426"/>
                      <a:pt x="554868" y="356426"/>
                    </a:cubicBezTo>
                    <a:cubicBezTo>
                      <a:pt x="533109" y="356426"/>
                      <a:pt x="514554" y="343439"/>
                      <a:pt x="506359" y="324805"/>
                    </a:cubicBezTo>
                    <a:lnTo>
                      <a:pt x="459169" y="324805"/>
                    </a:lnTo>
                    <a:cubicBezTo>
                      <a:pt x="460111" y="317841"/>
                      <a:pt x="460676" y="310783"/>
                      <a:pt x="460676" y="303537"/>
                    </a:cubicBezTo>
                    <a:cubicBezTo>
                      <a:pt x="460676" y="298361"/>
                      <a:pt x="460394" y="293373"/>
                      <a:pt x="459923" y="288291"/>
                    </a:cubicBezTo>
                    <a:lnTo>
                      <a:pt x="504098" y="288291"/>
                    </a:lnTo>
                    <a:cubicBezTo>
                      <a:pt x="510598" y="266646"/>
                      <a:pt x="530849" y="250648"/>
                      <a:pt x="554868" y="250648"/>
                    </a:cubicBezTo>
                    <a:close/>
                    <a:moveTo>
                      <a:pt x="341320" y="217001"/>
                    </a:moveTo>
                    <a:cubicBezTo>
                      <a:pt x="348950" y="227724"/>
                      <a:pt x="356391" y="241268"/>
                      <a:pt x="361571" y="257823"/>
                    </a:cubicBezTo>
                    <a:lnTo>
                      <a:pt x="386438" y="257823"/>
                    </a:lnTo>
                    <a:cubicBezTo>
                      <a:pt x="376360" y="239669"/>
                      <a:pt x="360441" y="225278"/>
                      <a:pt x="341320" y="217001"/>
                    </a:cubicBezTo>
                    <a:close/>
                    <a:moveTo>
                      <a:pt x="266437" y="217001"/>
                    </a:moveTo>
                    <a:cubicBezTo>
                      <a:pt x="247410" y="225278"/>
                      <a:pt x="231397" y="239669"/>
                      <a:pt x="221413" y="257823"/>
                    </a:cubicBezTo>
                    <a:lnTo>
                      <a:pt x="246280" y="257823"/>
                    </a:lnTo>
                    <a:cubicBezTo>
                      <a:pt x="251272" y="241268"/>
                      <a:pt x="258807" y="227630"/>
                      <a:pt x="266437" y="217001"/>
                    </a:cubicBezTo>
                    <a:close/>
                    <a:moveTo>
                      <a:pt x="313439" y="213332"/>
                    </a:moveTo>
                    <a:lnTo>
                      <a:pt x="313439" y="257823"/>
                    </a:lnTo>
                    <a:lnTo>
                      <a:pt x="341603" y="257823"/>
                    </a:lnTo>
                    <a:cubicBezTo>
                      <a:pt x="334067" y="237130"/>
                      <a:pt x="322576" y="222644"/>
                      <a:pt x="313439" y="213332"/>
                    </a:cubicBezTo>
                    <a:close/>
                    <a:moveTo>
                      <a:pt x="294318" y="213238"/>
                    </a:moveTo>
                    <a:cubicBezTo>
                      <a:pt x="285181" y="222456"/>
                      <a:pt x="273596" y="237036"/>
                      <a:pt x="266249" y="257823"/>
                    </a:cubicBezTo>
                    <a:lnTo>
                      <a:pt x="294318" y="257823"/>
                    </a:lnTo>
                    <a:close/>
                    <a:moveTo>
                      <a:pt x="303926" y="177119"/>
                    </a:moveTo>
                    <a:cubicBezTo>
                      <a:pt x="373722" y="177119"/>
                      <a:pt x="430520" y="233743"/>
                      <a:pt x="430520" y="303537"/>
                    </a:cubicBezTo>
                    <a:cubicBezTo>
                      <a:pt x="430520" y="373236"/>
                      <a:pt x="373722" y="429955"/>
                      <a:pt x="303926" y="429955"/>
                    </a:cubicBezTo>
                    <a:cubicBezTo>
                      <a:pt x="234035" y="429955"/>
                      <a:pt x="177331" y="373236"/>
                      <a:pt x="177331" y="303537"/>
                    </a:cubicBezTo>
                    <a:cubicBezTo>
                      <a:pt x="177331" y="233743"/>
                      <a:pt x="234035" y="177119"/>
                      <a:pt x="303926" y="177119"/>
                    </a:cubicBezTo>
                    <a:close/>
                    <a:moveTo>
                      <a:pt x="481407" y="73505"/>
                    </a:moveTo>
                    <a:cubicBezTo>
                      <a:pt x="494931" y="73505"/>
                      <a:pt x="508468" y="78632"/>
                      <a:pt x="518779" y="88885"/>
                    </a:cubicBezTo>
                    <a:cubicBezTo>
                      <a:pt x="539402" y="109487"/>
                      <a:pt x="539402" y="142976"/>
                      <a:pt x="518779" y="163578"/>
                    </a:cubicBezTo>
                    <a:cubicBezTo>
                      <a:pt x="502677" y="179758"/>
                      <a:pt x="478758" y="183239"/>
                      <a:pt x="459266" y="174208"/>
                    </a:cubicBezTo>
                    <a:lnTo>
                      <a:pt x="426966" y="206475"/>
                    </a:lnTo>
                    <a:cubicBezTo>
                      <a:pt x="419338" y="196879"/>
                      <a:pt x="410675" y="188225"/>
                      <a:pt x="401164" y="180605"/>
                    </a:cubicBezTo>
                    <a:lnTo>
                      <a:pt x="406438" y="175337"/>
                    </a:lnTo>
                    <a:lnTo>
                      <a:pt x="433369" y="148339"/>
                    </a:lnTo>
                    <a:cubicBezTo>
                      <a:pt x="424518" y="128772"/>
                      <a:pt x="428002" y="104972"/>
                      <a:pt x="444105" y="88885"/>
                    </a:cubicBezTo>
                    <a:cubicBezTo>
                      <a:pt x="454369" y="78632"/>
                      <a:pt x="467882" y="73505"/>
                      <a:pt x="481407" y="73505"/>
                    </a:cubicBezTo>
                    <a:close/>
                    <a:moveTo>
                      <a:pt x="126565" y="73459"/>
                    </a:moveTo>
                    <a:cubicBezTo>
                      <a:pt x="155674" y="73459"/>
                      <a:pt x="179414" y="97066"/>
                      <a:pt x="179414" y="126317"/>
                    </a:cubicBezTo>
                    <a:cubicBezTo>
                      <a:pt x="179414" y="134217"/>
                      <a:pt x="177718" y="141742"/>
                      <a:pt x="174515" y="148514"/>
                    </a:cubicBezTo>
                    <a:lnTo>
                      <a:pt x="206827" y="180680"/>
                    </a:lnTo>
                    <a:cubicBezTo>
                      <a:pt x="197124" y="188392"/>
                      <a:pt x="188457" y="197045"/>
                      <a:pt x="180921" y="206545"/>
                    </a:cubicBezTo>
                    <a:lnTo>
                      <a:pt x="148703" y="174284"/>
                    </a:lnTo>
                    <a:cubicBezTo>
                      <a:pt x="141921" y="177482"/>
                      <a:pt x="134384" y="179175"/>
                      <a:pt x="126471" y="179175"/>
                    </a:cubicBezTo>
                    <a:cubicBezTo>
                      <a:pt x="97174" y="179175"/>
                      <a:pt x="73529" y="155474"/>
                      <a:pt x="73717" y="126317"/>
                    </a:cubicBezTo>
                    <a:cubicBezTo>
                      <a:pt x="73717" y="97160"/>
                      <a:pt x="97268" y="73459"/>
                      <a:pt x="126565" y="73459"/>
                    </a:cubicBezTo>
                    <a:close/>
                    <a:moveTo>
                      <a:pt x="303937" y="0"/>
                    </a:moveTo>
                    <a:cubicBezTo>
                      <a:pt x="333042" y="0"/>
                      <a:pt x="356778" y="23612"/>
                      <a:pt x="356778" y="52774"/>
                    </a:cubicBezTo>
                    <a:cubicBezTo>
                      <a:pt x="356778" y="75634"/>
                      <a:pt x="342367" y="95107"/>
                      <a:pt x="322116" y="102445"/>
                    </a:cubicBezTo>
                    <a:lnTo>
                      <a:pt x="322116" y="147976"/>
                    </a:lnTo>
                    <a:cubicBezTo>
                      <a:pt x="316182" y="147223"/>
                      <a:pt x="310059" y="146847"/>
                      <a:pt x="303937" y="146847"/>
                    </a:cubicBezTo>
                    <a:cubicBezTo>
                      <a:pt x="297720" y="146847"/>
                      <a:pt x="291692" y="147223"/>
                      <a:pt x="285664" y="147976"/>
                    </a:cubicBezTo>
                    <a:lnTo>
                      <a:pt x="285664" y="102633"/>
                    </a:lnTo>
                    <a:cubicBezTo>
                      <a:pt x="265507" y="95107"/>
                      <a:pt x="251001" y="75728"/>
                      <a:pt x="251001" y="52774"/>
                    </a:cubicBezTo>
                    <a:cubicBezTo>
                      <a:pt x="251001" y="23706"/>
                      <a:pt x="274643" y="0"/>
                      <a:pt x="303937" y="0"/>
                    </a:cubicBezTo>
                    <a:close/>
                  </a:path>
                </a:pathLst>
              </a:custGeom>
              <a:solidFill>
                <a:srgbClr val="F69F6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Microsoft Yahei"/>
                  <a:ea typeface="Microsoft Yahei"/>
                  <a:cs typeface="Microsoft Yahei"/>
                  <a:sym typeface="Microsoft Yahei"/>
                </a:endParaRPr>
              </a:p>
            </p:txBody>
          </p:sp>
        </p:grpSp>
        <p:grpSp>
          <p:nvGrpSpPr>
            <p:cNvPr id="820" name="Google Shape;820;p67"/>
            <p:cNvGrpSpPr/>
            <p:nvPr/>
          </p:nvGrpSpPr>
          <p:grpSpPr>
            <a:xfrm>
              <a:off x="3529088" y="1787015"/>
              <a:ext cx="1412057" cy="1055414"/>
              <a:chOff x="4705450" y="2382686"/>
              <a:chExt cx="1882742" cy="1407219"/>
            </a:xfrm>
          </p:grpSpPr>
          <p:sp>
            <p:nvSpPr>
              <p:cNvPr id="821" name="Google Shape;821;p67"/>
              <p:cNvSpPr/>
              <p:nvPr/>
            </p:nvSpPr>
            <p:spPr>
              <a:xfrm>
                <a:off x="4916241" y="2519327"/>
                <a:ext cx="1270578" cy="1270578"/>
              </a:xfrm>
              <a:custGeom>
                <a:rect b="b" l="l" r="r" t="t"/>
                <a:pathLst>
                  <a:path extrusionOk="0" h="19331" w="19331">
                    <a:moveTo>
                      <a:pt x="424" y="12487"/>
                    </a:moveTo>
                    <a:cubicBezTo>
                      <a:pt x="1982" y="17591"/>
                      <a:pt x="7383" y="20465"/>
                      <a:pt x="12487" y="18906"/>
                    </a:cubicBezTo>
                    <a:cubicBezTo>
                      <a:pt x="17591" y="17348"/>
                      <a:pt x="20465" y="11947"/>
                      <a:pt x="18907" y="6843"/>
                    </a:cubicBezTo>
                    <a:cubicBezTo>
                      <a:pt x="17348" y="1739"/>
                      <a:pt x="11947" y="-1135"/>
                      <a:pt x="6843" y="423"/>
                    </a:cubicBezTo>
                    <a:cubicBezTo>
                      <a:pt x="1739" y="1982"/>
                      <a:pt x="-1135" y="7383"/>
                      <a:pt x="424" y="12487"/>
                    </a:cubicBezTo>
                    <a:close/>
                  </a:path>
                </a:pathLst>
              </a:custGeom>
              <a:solidFill>
                <a:schemeClr val="lt1"/>
              </a:solidFill>
              <a:ln cap="flat" cmpd="sng" w="57150">
                <a:solidFill>
                  <a:srgbClr val="F69F64"/>
                </a:solidFill>
                <a:prstDash val="solid"/>
                <a:miter lim="4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4200">
                  <a:solidFill>
                    <a:schemeClr val="dk1"/>
                  </a:solidFill>
                  <a:latin typeface="Microsoft Yahei"/>
                  <a:ea typeface="Microsoft Yahei"/>
                  <a:cs typeface="Microsoft Yahei"/>
                  <a:sym typeface="Microsoft Yahei"/>
                </a:endParaRPr>
              </a:p>
            </p:txBody>
          </p:sp>
          <p:sp>
            <p:nvSpPr>
              <p:cNvPr id="822" name="Google Shape;822;p67"/>
              <p:cNvSpPr/>
              <p:nvPr/>
            </p:nvSpPr>
            <p:spPr>
              <a:xfrm rot="3698462">
                <a:off x="5729988" y="2729424"/>
                <a:ext cx="975860" cy="314799"/>
              </a:xfrm>
              <a:custGeom>
                <a:rect b="b" l="l" r="r" t="t"/>
                <a:pathLst>
                  <a:path extrusionOk="0" h="314795" w="975848">
                    <a:moveTo>
                      <a:pt x="0" y="149385"/>
                    </a:moveTo>
                    <a:cubicBezTo>
                      <a:pt x="257462" y="-57104"/>
                      <a:pt x="619926" y="-45243"/>
                      <a:pt x="864937" y="158450"/>
                    </a:cubicBezTo>
                    <a:lnTo>
                      <a:pt x="924973" y="219597"/>
                    </a:lnTo>
                    <a:lnTo>
                      <a:pt x="975848" y="178794"/>
                    </a:lnTo>
                    <a:cubicBezTo>
                      <a:pt x="975848" y="178794"/>
                      <a:pt x="974187" y="314795"/>
                      <a:pt x="974187" y="314795"/>
                    </a:cubicBezTo>
                    <a:lnTo>
                      <a:pt x="843952" y="284579"/>
                    </a:lnTo>
                    <a:lnTo>
                      <a:pt x="888821" y="248593"/>
                    </a:lnTo>
                    <a:lnTo>
                      <a:pt x="834288" y="192905"/>
                    </a:lnTo>
                    <a:cubicBezTo>
                      <a:pt x="604181" y="862"/>
                      <a:pt x="269004" y="-6881"/>
                      <a:pt x="29041" y="185585"/>
                    </a:cubicBezTo>
                    <a:close/>
                  </a:path>
                </a:pathLst>
              </a:custGeom>
              <a:solidFill>
                <a:srgbClr val="F69F64"/>
              </a:solidFill>
              <a:ln>
                <a:noFill/>
              </a:ln>
            </p:spPr>
            <p:txBody>
              <a:bodyPr anchorCtr="0" anchor="ctr" bIns="34275" lIns="68575" spcFirstLastPara="1" rIns="68575" wrap="square" tIns="34275">
                <a:noAutofit/>
              </a:bodyPr>
              <a:lstStyle/>
              <a:p>
                <a:pPr indent="0" lvl="0" marL="0" marR="0" rtl="0" algn="ctr">
                  <a:lnSpc>
                    <a:spcPct val="80000"/>
                  </a:lnSpc>
                  <a:spcBef>
                    <a:spcPts val="0"/>
                  </a:spcBef>
                  <a:spcAft>
                    <a:spcPts val="0"/>
                  </a:spcAft>
                  <a:buNone/>
                </a:pPr>
                <a:r>
                  <a:t/>
                </a:r>
                <a:endParaRPr sz="2300">
                  <a:solidFill>
                    <a:schemeClr val="dk1"/>
                  </a:solidFill>
                  <a:latin typeface="Microsoft Yahei"/>
                  <a:ea typeface="Microsoft Yahei"/>
                  <a:cs typeface="Microsoft Yahei"/>
                  <a:sym typeface="Microsoft Yahei"/>
                </a:endParaRPr>
              </a:p>
            </p:txBody>
          </p:sp>
          <p:sp>
            <p:nvSpPr>
              <p:cNvPr id="823" name="Google Shape;823;p67"/>
              <p:cNvSpPr/>
              <p:nvPr/>
            </p:nvSpPr>
            <p:spPr>
              <a:xfrm>
                <a:off x="4705450" y="2609632"/>
                <a:ext cx="212388" cy="212399"/>
              </a:xfrm>
              <a:custGeom>
                <a:rect b="b" l="l" r="r" t="t"/>
                <a:pathLst>
                  <a:path extrusionOk="0" h="19331" w="19330">
                    <a:moveTo>
                      <a:pt x="424" y="12487"/>
                    </a:moveTo>
                    <a:cubicBezTo>
                      <a:pt x="1982" y="17591"/>
                      <a:pt x="7383" y="20465"/>
                      <a:pt x="12487" y="18907"/>
                    </a:cubicBezTo>
                    <a:cubicBezTo>
                      <a:pt x="17591" y="17348"/>
                      <a:pt x="20465" y="11947"/>
                      <a:pt x="18906" y="6843"/>
                    </a:cubicBezTo>
                    <a:cubicBezTo>
                      <a:pt x="17348" y="1739"/>
                      <a:pt x="11947" y="-1135"/>
                      <a:pt x="6843" y="424"/>
                    </a:cubicBezTo>
                    <a:cubicBezTo>
                      <a:pt x="1739" y="1982"/>
                      <a:pt x="-1135" y="7383"/>
                      <a:pt x="424" y="12487"/>
                    </a:cubicBezTo>
                    <a:close/>
                  </a:path>
                </a:pathLst>
              </a:custGeom>
              <a:gradFill>
                <a:gsLst>
                  <a:gs pos="0">
                    <a:srgbClr val="F69F64"/>
                  </a:gs>
                  <a:gs pos="5000">
                    <a:srgbClr val="F69F64"/>
                  </a:gs>
                  <a:gs pos="79000">
                    <a:srgbClr val="F9BB91"/>
                  </a:gs>
                  <a:gs pos="100000">
                    <a:srgbClr val="FFCCCC"/>
                  </a:gs>
                </a:gsLst>
                <a:lin ang="5400012" scaled="0"/>
              </a:gradFill>
              <a:ln>
                <a:noFill/>
              </a:ln>
            </p:spPr>
            <p:txBody>
              <a:bodyPr anchorCtr="0" anchor="ctr" bIns="34275" lIns="68575" spcFirstLastPara="1" rIns="68575" wrap="square" tIns="34275">
                <a:noAutofit/>
              </a:bodyPr>
              <a:lstStyle/>
              <a:p>
                <a:pPr indent="0" lvl="0" marL="0" marR="0" rtl="0" algn="ctr">
                  <a:lnSpc>
                    <a:spcPct val="80000"/>
                  </a:lnSpc>
                  <a:spcBef>
                    <a:spcPts val="0"/>
                  </a:spcBef>
                  <a:spcAft>
                    <a:spcPts val="0"/>
                  </a:spcAft>
                  <a:buNone/>
                </a:pPr>
                <a:r>
                  <a:t/>
                </a:r>
                <a:endParaRPr sz="1100">
                  <a:solidFill>
                    <a:schemeClr val="dk1"/>
                  </a:solidFill>
                  <a:latin typeface="Microsoft Yahei"/>
                  <a:ea typeface="Microsoft Yahei"/>
                  <a:cs typeface="Microsoft Yahei"/>
                  <a:sym typeface="Microsoft Yahei"/>
                </a:endParaRPr>
              </a:p>
            </p:txBody>
          </p:sp>
          <p:sp>
            <p:nvSpPr>
              <p:cNvPr id="824" name="Google Shape;824;p67"/>
              <p:cNvSpPr/>
              <p:nvPr/>
            </p:nvSpPr>
            <p:spPr>
              <a:xfrm>
                <a:off x="5226568" y="2830096"/>
                <a:ext cx="649938" cy="649034"/>
              </a:xfrm>
              <a:custGeom>
                <a:rect b="b" l="l" r="r" t="t"/>
                <a:pathLst>
                  <a:path extrusionOk="0" h="6126" w="6126">
                    <a:moveTo>
                      <a:pt x="3063" y="0"/>
                    </a:moveTo>
                    <a:cubicBezTo>
                      <a:pt x="1374" y="0"/>
                      <a:pt x="0" y="1374"/>
                      <a:pt x="0" y="3063"/>
                    </a:cubicBezTo>
                    <a:cubicBezTo>
                      <a:pt x="0" y="4752"/>
                      <a:pt x="1374" y="6126"/>
                      <a:pt x="3063" y="6126"/>
                    </a:cubicBezTo>
                    <a:cubicBezTo>
                      <a:pt x="4752" y="6126"/>
                      <a:pt x="6126" y="4752"/>
                      <a:pt x="6126" y="3063"/>
                    </a:cubicBezTo>
                    <a:cubicBezTo>
                      <a:pt x="6126" y="1374"/>
                      <a:pt x="4752" y="0"/>
                      <a:pt x="3063" y="0"/>
                    </a:cubicBezTo>
                    <a:close/>
                    <a:moveTo>
                      <a:pt x="3063" y="5753"/>
                    </a:moveTo>
                    <a:cubicBezTo>
                      <a:pt x="1580" y="5753"/>
                      <a:pt x="374" y="4546"/>
                      <a:pt x="374" y="3063"/>
                    </a:cubicBezTo>
                    <a:cubicBezTo>
                      <a:pt x="374" y="1580"/>
                      <a:pt x="1580" y="374"/>
                      <a:pt x="3063" y="374"/>
                    </a:cubicBezTo>
                    <a:cubicBezTo>
                      <a:pt x="4546" y="374"/>
                      <a:pt x="5753" y="1580"/>
                      <a:pt x="5753" y="3063"/>
                    </a:cubicBezTo>
                    <a:cubicBezTo>
                      <a:pt x="5753" y="4546"/>
                      <a:pt x="4546" y="5753"/>
                      <a:pt x="3063" y="5753"/>
                    </a:cubicBezTo>
                    <a:close/>
                    <a:moveTo>
                      <a:pt x="2280" y="4969"/>
                    </a:moveTo>
                    <a:lnTo>
                      <a:pt x="2421" y="5020"/>
                    </a:lnTo>
                    <a:lnTo>
                      <a:pt x="2240" y="5519"/>
                    </a:lnTo>
                    <a:lnTo>
                      <a:pt x="2100" y="5468"/>
                    </a:lnTo>
                    <a:lnTo>
                      <a:pt x="2280" y="4969"/>
                    </a:lnTo>
                    <a:close/>
                    <a:moveTo>
                      <a:pt x="1670" y="4576"/>
                    </a:moveTo>
                    <a:lnTo>
                      <a:pt x="1785" y="4672"/>
                    </a:lnTo>
                    <a:lnTo>
                      <a:pt x="1444" y="5079"/>
                    </a:lnTo>
                    <a:lnTo>
                      <a:pt x="1330" y="4983"/>
                    </a:lnTo>
                    <a:lnTo>
                      <a:pt x="1670" y="4576"/>
                    </a:lnTo>
                    <a:close/>
                    <a:moveTo>
                      <a:pt x="1231" y="3999"/>
                    </a:moveTo>
                    <a:lnTo>
                      <a:pt x="1306" y="4128"/>
                    </a:lnTo>
                    <a:lnTo>
                      <a:pt x="847" y="4394"/>
                    </a:lnTo>
                    <a:lnTo>
                      <a:pt x="772" y="4265"/>
                    </a:lnTo>
                    <a:lnTo>
                      <a:pt x="1231" y="3999"/>
                    </a:lnTo>
                    <a:close/>
                    <a:moveTo>
                      <a:pt x="1042" y="3454"/>
                    </a:moveTo>
                    <a:lnTo>
                      <a:pt x="519" y="3546"/>
                    </a:lnTo>
                    <a:lnTo>
                      <a:pt x="493" y="3399"/>
                    </a:lnTo>
                    <a:lnTo>
                      <a:pt x="1016" y="3307"/>
                    </a:lnTo>
                    <a:lnTo>
                      <a:pt x="1042" y="3454"/>
                    </a:lnTo>
                    <a:close/>
                    <a:moveTo>
                      <a:pt x="1024" y="2729"/>
                    </a:moveTo>
                    <a:lnTo>
                      <a:pt x="502" y="2637"/>
                    </a:lnTo>
                    <a:lnTo>
                      <a:pt x="528" y="2490"/>
                    </a:lnTo>
                    <a:lnTo>
                      <a:pt x="1050" y="2582"/>
                    </a:lnTo>
                    <a:lnTo>
                      <a:pt x="1024" y="2729"/>
                    </a:lnTo>
                    <a:close/>
                    <a:moveTo>
                      <a:pt x="1256" y="2042"/>
                    </a:moveTo>
                    <a:lnTo>
                      <a:pt x="796" y="1777"/>
                    </a:lnTo>
                    <a:lnTo>
                      <a:pt x="871" y="1648"/>
                    </a:lnTo>
                    <a:lnTo>
                      <a:pt x="1330" y="1913"/>
                    </a:lnTo>
                    <a:lnTo>
                      <a:pt x="1256" y="2042"/>
                    </a:lnTo>
                    <a:close/>
                    <a:moveTo>
                      <a:pt x="1482" y="974"/>
                    </a:moveTo>
                    <a:lnTo>
                      <a:pt x="1823" y="1380"/>
                    </a:lnTo>
                    <a:lnTo>
                      <a:pt x="1708" y="1476"/>
                    </a:lnTo>
                    <a:lnTo>
                      <a:pt x="1367" y="1070"/>
                    </a:lnTo>
                    <a:lnTo>
                      <a:pt x="1482" y="974"/>
                    </a:lnTo>
                    <a:close/>
                    <a:moveTo>
                      <a:pt x="2286" y="549"/>
                    </a:moveTo>
                    <a:lnTo>
                      <a:pt x="2467" y="1048"/>
                    </a:lnTo>
                    <a:lnTo>
                      <a:pt x="2327" y="1099"/>
                    </a:lnTo>
                    <a:lnTo>
                      <a:pt x="2146" y="600"/>
                    </a:lnTo>
                    <a:lnTo>
                      <a:pt x="2286" y="549"/>
                    </a:lnTo>
                    <a:close/>
                    <a:moveTo>
                      <a:pt x="3187" y="956"/>
                    </a:moveTo>
                    <a:lnTo>
                      <a:pt x="3038" y="956"/>
                    </a:lnTo>
                    <a:lnTo>
                      <a:pt x="3038" y="425"/>
                    </a:lnTo>
                    <a:lnTo>
                      <a:pt x="3187" y="425"/>
                    </a:lnTo>
                    <a:lnTo>
                      <a:pt x="3187" y="956"/>
                    </a:lnTo>
                    <a:close/>
                    <a:moveTo>
                      <a:pt x="3936" y="566"/>
                    </a:moveTo>
                    <a:lnTo>
                      <a:pt x="4076" y="617"/>
                    </a:lnTo>
                    <a:lnTo>
                      <a:pt x="3895" y="1116"/>
                    </a:lnTo>
                    <a:lnTo>
                      <a:pt x="3754" y="1065"/>
                    </a:lnTo>
                    <a:lnTo>
                      <a:pt x="3936" y="566"/>
                    </a:lnTo>
                    <a:close/>
                    <a:moveTo>
                      <a:pt x="4505" y="1507"/>
                    </a:moveTo>
                    <a:lnTo>
                      <a:pt x="4390" y="1411"/>
                    </a:lnTo>
                    <a:lnTo>
                      <a:pt x="4731" y="1005"/>
                    </a:lnTo>
                    <a:lnTo>
                      <a:pt x="4846" y="1101"/>
                    </a:lnTo>
                    <a:lnTo>
                      <a:pt x="4505" y="1507"/>
                    </a:lnTo>
                    <a:close/>
                    <a:moveTo>
                      <a:pt x="4944" y="2085"/>
                    </a:moveTo>
                    <a:lnTo>
                      <a:pt x="4869" y="1956"/>
                    </a:lnTo>
                    <a:lnTo>
                      <a:pt x="5329" y="1690"/>
                    </a:lnTo>
                    <a:lnTo>
                      <a:pt x="5404" y="1820"/>
                    </a:lnTo>
                    <a:lnTo>
                      <a:pt x="4944" y="2085"/>
                    </a:lnTo>
                    <a:close/>
                    <a:moveTo>
                      <a:pt x="5134" y="2631"/>
                    </a:moveTo>
                    <a:lnTo>
                      <a:pt x="5656" y="2539"/>
                    </a:lnTo>
                    <a:lnTo>
                      <a:pt x="5682" y="2686"/>
                    </a:lnTo>
                    <a:lnTo>
                      <a:pt x="5160" y="2778"/>
                    </a:lnTo>
                    <a:lnTo>
                      <a:pt x="5134" y="2631"/>
                    </a:lnTo>
                    <a:close/>
                    <a:moveTo>
                      <a:pt x="5151" y="3355"/>
                    </a:moveTo>
                    <a:lnTo>
                      <a:pt x="5674" y="3447"/>
                    </a:lnTo>
                    <a:lnTo>
                      <a:pt x="5648" y="3594"/>
                    </a:lnTo>
                    <a:lnTo>
                      <a:pt x="5125" y="3502"/>
                    </a:lnTo>
                    <a:lnTo>
                      <a:pt x="5151" y="3355"/>
                    </a:lnTo>
                    <a:close/>
                    <a:moveTo>
                      <a:pt x="4920" y="4042"/>
                    </a:moveTo>
                    <a:lnTo>
                      <a:pt x="5379" y="4307"/>
                    </a:lnTo>
                    <a:lnTo>
                      <a:pt x="5305" y="4437"/>
                    </a:lnTo>
                    <a:lnTo>
                      <a:pt x="4845" y="4171"/>
                    </a:lnTo>
                    <a:lnTo>
                      <a:pt x="4920" y="4042"/>
                    </a:lnTo>
                    <a:close/>
                    <a:moveTo>
                      <a:pt x="4467" y="4608"/>
                    </a:moveTo>
                    <a:lnTo>
                      <a:pt x="4808" y="5015"/>
                    </a:lnTo>
                    <a:lnTo>
                      <a:pt x="4694" y="5111"/>
                    </a:lnTo>
                    <a:lnTo>
                      <a:pt x="4353" y="4704"/>
                    </a:lnTo>
                    <a:lnTo>
                      <a:pt x="4467" y="4608"/>
                    </a:lnTo>
                    <a:close/>
                    <a:moveTo>
                      <a:pt x="3849" y="4985"/>
                    </a:moveTo>
                    <a:lnTo>
                      <a:pt x="4030" y="5484"/>
                    </a:lnTo>
                    <a:lnTo>
                      <a:pt x="3890" y="5535"/>
                    </a:lnTo>
                    <a:lnTo>
                      <a:pt x="3708" y="5036"/>
                    </a:lnTo>
                    <a:lnTo>
                      <a:pt x="3849" y="4985"/>
                    </a:lnTo>
                    <a:close/>
                    <a:moveTo>
                      <a:pt x="2988" y="5129"/>
                    </a:moveTo>
                    <a:lnTo>
                      <a:pt x="3138" y="5129"/>
                    </a:lnTo>
                    <a:lnTo>
                      <a:pt x="3138" y="5659"/>
                    </a:lnTo>
                    <a:lnTo>
                      <a:pt x="2988" y="5659"/>
                    </a:lnTo>
                    <a:lnTo>
                      <a:pt x="2988" y="5129"/>
                    </a:lnTo>
                    <a:close/>
                    <a:moveTo>
                      <a:pt x="3401" y="3063"/>
                    </a:moveTo>
                    <a:cubicBezTo>
                      <a:pt x="3401" y="3189"/>
                      <a:pt x="3332" y="3297"/>
                      <a:pt x="3231" y="3355"/>
                    </a:cubicBezTo>
                    <a:lnTo>
                      <a:pt x="3231" y="3797"/>
                    </a:lnTo>
                    <a:lnTo>
                      <a:pt x="3038" y="4166"/>
                    </a:lnTo>
                    <a:lnTo>
                      <a:pt x="2845" y="3797"/>
                    </a:lnTo>
                    <a:lnTo>
                      <a:pt x="2845" y="3319"/>
                    </a:lnTo>
                    <a:cubicBezTo>
                      <a:pt x="2772" y="3257"/>
                      <a:pt x="2725" y="3166"/>
                      <a:pt x="2725" y="3063"/>
                    </a:cubicBezTo>
                    <a:cubicBezTo>
                      <a:pt x="2725" y="2950"/>
                      <a:pt x="2782" y="2850"/>
                      <a:pt x="2867" y="2789"/>
                    </a:cubicBezTo>
                    <a:lnTo>
                      <a:pt x="2867" y="1883"/>
                    </a:lnTo>
                    <a:lnTo>
                      <a:pt x="3060" y="1514"/>
                    </a:lnTo>
                    <a:lnTo>
                      <a:pt x="3253" y="1883"/>
                    </a:lnTo>
                    <a:lnTo>
                      <a:pt x="3253" y="2784"/>
                    </a:lnTo>
                    <a:cubicBezTo>
                      <a:pt x="3342" y="2844"/>
                      <a:pt x="3401" y="2947"/>
                      <a:pt x="3401" y="3063"/>
                    </a:cubicBezTo>
                    <a:close/>
                  </a:path>
                </a:pathLst>
              </a:custGeom>
              <a:solidFill>
                <a:srgbClr val="F69F6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Microsoft Yahei"/>
                  <a:ea typeface="Microsoft Yahei"/>
                  <a:cs typeface="Microsoft Yahei"/>
                  <a:sym typeface="Microsoft Yahei"/>
                </a:endParaRPr>
              </a:p>
            </p:txBody>
          </p:sp>
        </p:grpSp>
        <p:grpSp>
          <p:nvGrpSpPr>
            <p:cNvPr id="825" name="Google Shape;825;p67"/>
            <p:cNvGrpSpPr/>
            <p:nvPr/>
          </p:nvGrpSpPr>
          <p:grpSpPr>
            <a:xfrm>
              <a:off x="4271579" y="2597739"/>
              <a:ext cx="1507166" cy="1067122"/>
              <a:chOff x="5695439" y="3463652"/>
              <a:chExt cx="2009554" cy="1422829"/>
            </a:xfrm>
          </p:grpSpPr>
          <p:sp>
            <p:nvSpPr>
              <p:cNvPr id="826" name="Google Shape;826;p67"/>
              <p:cNvSpPr/>
              <p:nvPr/>
            </p:nvSpPr>
            <p:spPr>
              <a:xfrm>
                <a:off x="6118939" y="3463652"/>
                <a:ext cx="1270578" cy="1270578"/>
              </a:xfrm>
              <a:custGeom>
                <a:rect b="b" l="l" r="r" t="t"/>
                <a:pathLst>
                  <a:path extrusionOk="0" h="19331" w="19331">
                    <a:moveTo>
                      <a:pt x="423" y="12487"/>
                    </a:moveTo>
                    <a:cubicBezTo>
                      <a:pt x="1982" y="17591"/>
                      <a:pt x="7383" y="20465"/>
                      <a:pt x="12487" y="18906"/>
                    </a:cubicBezTo>
                    <a:cubicBezTo>
                      <a:pt x="17591" y="17348"/>
                      <a:pt x="20465" y="11947"/>
                      <a:pt x="18906" y="6843"/>
                    </a:cubicBezTo>
                    <a:cubicBezTo>
                      <a:pt x="17348" y="1739"/>
                      <a:pt x="11947" y="-1135"/>
                      <a:pt x="6843" y="424"/>
                    </a:cubicBezTo>
                    <a:cubicBezTo>
                      <a:pt x="1739" y="1982"/>
                      <a:pt x="-1135" y="7383"/>
                      <a:pt x="423" y="12487"/>
                    </a:cubicBezTo>
                    <a:close/>
                  </a:path>
                </a:pathLst>
              </a:custGeom>
              <a:solidFill>
                <a:schemeClr val="lt1"/>
              </a:solidFill>
              <a:ln cap="flat" cmpd="sng" w="57150">
                <a:solidFill>
                  <a:srgbClr val="F69F64"/>
                </a:solidFill>
                <a:prstDash val="solid"/>
                <a:miter lim="4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4200">
                  <a:solidFill>
                    <a:schemeClr val="dk1"/>
                  </a:solidFill>
                  <a:latin typeface="Microsoft Yahei"/>
                  <a:ea typeface="Microsoft Yahei"/>
                  <a:cs typeface="Microsoft Yahei"/>
                  <a:sym typeface="Microsoft Yahei"/>
                </a:endParaRPr>
              </a:p>
            </p:txBody>
          </p:sp>
          <p:sp>
            <p:nvSpPr>
              <p:cNvPr id="827" name="Google Shape;827;p67"/>
              <p:cNvSpPr/>
              <p:nvPr/>
            </p:nvSpPr>
            <p:spPr>
              <a:xfrm rot="3698462">
                <a:off x="5556233" y="4222955"/>
                <a:ext cx="1019167" cy="291661"/>
              </a:xfrm>
              <a:custGeom>
                <a:rect b="b" l="l" r="r" t="t"/>
                <a:pathLst>
                  <a:path extrusionOk="0" h="291657" w="1019154">
                    <a:moveTo>
                      <a:pt x="0" y="28457"/>
                    </a:moveTo>
                    <a:lnTo>
                      <a:pt x="36653" y="0"/>
                    </a:lnTo>
                    <a:cubicBezTo>
                      <a:pt x="225228" y="242994"/>
                      <a:pt x="552992" y="313465"/>
                      <a:pt x="821482" y="180252"/>
                    </a:cubicBezTo>
                    <a:lnTo>
                      <a:pt x="923342" y="116253"/>
                    </a:lnTo>
                    <a:lnTo>
                      <a:pt x="885470" y="67450"/>
                    </a:lnTo>
                    <a:lnTo>
                      <a:pt x="1019154" y="68365"/>
                    </a:lnTo>
                    <a:cubicBezTo>
                      <a:pt x="1019154" y="68365"/>
                      <a:pt x="989125" y="201021"/>
                      <a:pt x="989125" y="201021"/>
                    </a:cubicBezTo>
                    <a:lnTo>
                      <a:pt x="951784" y="152904"/>
                    </a:lnTo>
                    <a:lnTo>
                      <a:pt x="843287" y="220891"/>
                    </a:lnTo>
                    <a:cubicBezTo>
                      <a:pt x="557611" y="361989"/>
                      <a:pt x="202314" y="289183"/>
                      <a:pt x="0" y="28457"/>
                    </a:cubicBezTo>
                    <a:close/>
                  </a:path>
                </a:pathLst>
              </a:custGeom>
              <a:solidFill>
                <a:srgbClr val="F69F64"/>
              </a:solidFill>
              <a:ln>
                <a:noFill/>
              </a:ln>
            </p:spPr>
            <p:txBody>
              <a:bodyPr anchorCtr="0" anchor="ctr" bIns="34275" lIns="68575" spcFirstLastPara="1" rIns="68575" wrap="square" tIns="34275">
                <a:noAutofit/>
              </a:bodyPr>
              <a:lstStyle/>
              <a:p>
                <a:pPr indent="0" lvl="0" marL="0" marR="0" rtl="0" algn="ctr">
                  <a:lnSpc>
                    <a:spcPct val="80000"/>
                  </a:lnSpc>
                  <a:spcBef>
                    <a:spcPts val="0"/>
                  </a:spcBef>
                  <a:spcAft>
                    <a:spcPts val="0"/>
                  </a:spcAft>
                  <a:buNone/>
                </a:pPr>
                <a:r>
                  <a:t/>
                </a:r>
                <a:endParaRPr sz="2000">
                  <a:solidFill>
                    <a:schemeClr val="dk1"/>
                  </a:solidFill>
                  <a:latin typeface="Microsoft Yahei"/>
                  <a:ea typeface="Microsoft Yahei"/>
                  <a:cs typeface="Microsoft Yahei"/>
                  <a:sym typeface="Microsoft Yahei"/>
                </a:endParaRPr>
              </a:p>
            </p:txBody>
          </p:sp>
          <p:sp>
            <p:nvSpPr>
              <p:cNvPr id="828" name="Google Shape;828;p67"/>
              <p:cNvSpPr/>
              <p:nvPr/>
            </p:nvSpPr>
            <p:spPr>
              <a:xfrm>
                <a:off x="7427704" y="3943343"/>
                <a:ext cx="277289" cy="277303"/>
              </a:xfrm>
              <a:custGeom>
                <a:rect b="b" l="l" r="r" t="t"/>
                <a:pathLst>
                  <a:path extrusionOk="0" h="19331" w="19330">
                    <a:moveTo>
                      <a:pt x="424" y="12487"/>
                    </a:moveTo>
                    <a:cubicBezTo>
                      <a:pt x="1982" y="17591"/>
                      <a:pt x="7383" y="20465"/>
                      <a:pt x="12487" y="18907"/>
                    </a:cubicBezTo>
                    <a:cubicBezTo>
                      <a:pt x="17591" y="17348"/>
                      <a:pt x="20465" y="11947"/>
                      <a:pt x="18906" y="6843"/>
                    </a:cubicBezTo>
                    <a:cubicBezTo>
                      <a:pt x="17348" y="1739"/>
                      <a:pt x="11947" y="-1135"/>
                      <a:pt x="6843" y="424"/>
                    </a:cubicBezTo>
                    <a:cubicBezTo>
                      <a:pt x="1739" y="1982"/>
                      <a:pt x="-1135" y="7383"/>
                      <a:pt x="424" y="12487"/>
                    </a:cubicBezTo>
                    <a:close/>
                  </a:path>
                </a:pathLst>
              </a:custGeom>
              <a:gradFill>
                <a:gsLst>
                  <a:gs pos="0">
                    <a:srgbClr val="F69F64"/>
                  </a:gs>
                  <a:gs pos="5000">
                    <a:srgbClr val="F69F64"/>
                  </a:gs>
                  <a:gs pos="79000">
                    <a:srgbClr val="F9BB91"/>
                  </a:gs>
                  <a:gs pos="100000">
                    <a:srgbClr val="FFCCCC"/>
                  </a:gs>
                </a:gsLst>
                <a:lin ang="5400012" scaled="0"/>
              </a:gradFill>
              <a:ln>
                <a:noFill/>
              </a:ln>
            </p:spPr>
            <p:txBody>
              <a:bodyPr anchorCtr="0" anchor="ctr" bIns="34275" lIns="68575" spcFirstLastPara="1" rIns="68575" wrap="square" tIns="34275">
                <a:noAutofit/>
              </a:bodyPr>
              <a:lstStyle/>
              <a:p>
                <a:pPr indent="0" lvl="0" marL="0" marR="0" rtl="0" algn="ctr">
                  <a:lnSpc>
                    <a:spcPct val="80000"/>
                  </a:lnSpc>
                  <a:spcBef>
                    <a:spcPts val="0"/>
                  </a:spcBef>
                  <a:spcAft>
                    <a:spcPts val="0"/>
                  </a:spcAft>
                  <a:buNone/>
                </a:pPr>
                <a:r>
                  <a:t/>
                </a:r>
                <a:endParaRPr sz="2000">
                  <a:solidFill>
                    <a:schemeClr val="dk1"/>
                  </a:solidFill>
                  <a:latin typeface="Microsoft Yahei"/>
                  <a:ea typeface="Microsoft Yahei"/>
                  <a:cs typeface="Microsoft Yahei"/>
                  <a:sym typeface="Microsoft Yahei"/>
                </a:endParaRPr>
              </a:p>
            </p:txBody>
          </p:sp>
          <p:sp>
            <p:nvSpPr>
              <p:cNvPr id="829" name="Google Shape;829;p67"/>
              <p:cNvSpPr/>
              <p:nvPr/>
            </p:nvSpPr>
            <p:spPr>
              <a:xfrm>
                <a:off x="6429265" y="3804053"/>
                <a:ext cx="650469" cy="590243"/>
              </a:xfrm>
              <a:custGeom>
                <a:rect b="b" l="l" r="r" t="t"/>
                <a:pathLst>
                  <a:path extrusionOk="0" h="551629" w="607915">
                    <a:moveTo>
                      <a:pt x="243058" y="416124"/>
                    </a:moveTo>
                    <a:cubicBezTo>
                      <a:pt x="251334" y="416124"/>
                      <a:pt x="258029" y="422695"/>
                      <a:pt x="258029" y="430839"/>
                    </a:cubicBezTo>
                    <a:cubicBezTo>
                      <a:pt x="258122" y="438984"/>
                      <a:pt x="251613" y="445647"/>
                      <a:pt x="243430" y="445740"/>
                    </a:cubicBezTo>
                    <a:cubicBezTo>
                      <a:pt x="237851" y="445832"/>
                      <a:pt x="233016" y="442871"/>
                      <a:pt x="230412" y="438428"/>
                    </a:cubicBezTo>
                    <a:cubicBezTo>
                      <a:pt x="229110" y="436392"/>
                      <a:pt x="228366" y="433894"/>
                      <a:pt x="228366" y="431210"/>
                    </a:cubicBezTo>
                    <a:cubicBezTo>
                      <a:pt x="228273" y="422880"/>
                      <a:pt x="234875" y="416217"/>
                      <a:pt x="243058" y="416124"/>
                    </a:cubicBezTo>
                    <a:close/>
                    <a:moveTo>
                      <a:pt x="551744" y="407129"/>
                    </a:moveTo>
                    <a:lnTo>
                      <a:pt x="531968" y="412505"/>
                    </a:lnTo>
                    <a:cubicBezTo>
                      <a:pt x="531968" y="424277"/>
                      <a:pt x="527511" y="436049"/>
                      <a:pt x="518598" y="445040"/>
                    </a:cubicBezTo>
                    <a:cubicBezTo>
                      <a:pt x="509778" y="453939"/>
                      <a:pt x="497987" y="458388"/>
                      <a:pt x="486381" y="458481"/>
                    </a:cubicBezTo>
                    <a:lnTo>
                      <a:pt x="481089" y="478688"/>
                    </a:lnTo>
                    <a:cubicBezTo>
                      <a:pt x="499751" y="480263"/>
                      <a:pt x="518784" y="473868"/>
                      <a:pt x="533082" y="459593"/>
                    </a:cubicBezTo>
                    <a:cubicBezTo>
                      <a:pt x="547380" y="445318"/>
                      <a:pt x="553694" y="425853"/>
                      <a:pt x="551744" y="407129"/>
                    </a:cubicBezTo>
                    <a:close/>
                    <a:moveTo>
                      <a:pt x="179372" y="401381"/>
                    </a:moveTo>
                    <a:cubicBezTo>
                      <a:pt x="183021" y="400362"/>
                      <a:pt x="187076" y="400733"/>
                      <a:pt x="190690" y="402770"/>
                    </a:cubicBezTo>
                    <a:cubicBezTo>
                      <a:pt x="197827" y="406752"/>
                      <a:pt x="200329" y="415735"/>
                      <a:pt x="196344" y="422865"/>
                    </a:cubicBezTo>
                    <a:cubicBezTo>
                      <a:pt x="192359" y="430089"/>
                      <a:pt x="183369" y="432496"/>
                      <a:pt x="176232" y="428607"/>
                    </a:cubicBezTo>
                    <a:cubicBezTo>
                      <a:pt x="173823" y="427218"/>
                      <a:pt x="171969" y="425366"/>
                      <a:pt x="170671" y="423143"/>
                    </a:cubicBezTo>
                    <a:cubicBezTo>
                      <a:pt x="168076" y="418698"/>
                      <a:pt x="167798" y="413142"/>
                      <a:pt x="170486" y="408326"/>
                    </a:cubicBezTo>
                    <a:cubicBezTo>
                      <a:pt x="172479" y="404807"/>
                      <a:pt x="175722" y="402399"/>
                      <a:pt x="179372" y="401381"/>
                    </a:cubicBezTo>
                    <a:close/>
                    <a:moveTo>
                      <a:pt x="306331" y="400103"/>
                    </a:moveTo>
                    <a:cubicBezTo>
                      <a:pt x="309990" y="401041"/>
                      <a:pt x="313266" y="403358"/>
                      <a:pt x="315310" y="406833"/>
                    </a:cubicBezTo>
                    <a:cubicBezTo>
                      <a:pt x="319585" y="413875"/>
                      <a:pt x="317169" y="423049"/>
                      <a:pt x="310106" y="427126"/>
                    </a:cubicBezTo>
                    <a:cubicBezTo>
                      <a:pt x="303043" y="431296"/>
                      <a:pt x="294029" y="428980"/>
                      <a:pt x="289847" y="421937"/>
                    </a:cubicBezTo>
                    <a:cubicBezTo>
                      <a:pt x="285572" y="414895"/>
                      <a:pt x="287988" y="405813"/>
                      <a:pt x="295051" y="401644"/>
                    </a:cubicBezTo>
                    <a:cubicBezTo>
                      <a:pt x="298629" y="399605"/>
                      <a:pt x="302672" y="399165"/>
                      <a:pt x="306331" y="400103"/>
                    </a:cubicBezTo>
                    <a:close/>
                    <a:moveTo>
                      <a:pt x="485847" y="390456"/>
                    </a:moveTo>
                    <a:cubicBezTo>
                      <a:pt x="480207" y="390467"/>
                      <a:pt x="474590" y="392622"/>
                      <a:pt x="470319" y="396933"/>
                    </a:cubicBezTo>
                    <a:cubicBezTo>
                      <a:pt x="461777" y="405646"/>
                      <a:pt x="461777" y="419550"/>
                      <a:pt x="470412" y="428077"/>
                    </a:cubicBezTo>
                    <a:cubicBezTo>
                      <a:pt x="479046" y="436791"/>
                      <a:pt x="493066" y="436791"/>
                      <a:pt x="501608" y="427985"/>
                    </a:cubicBezTo>
                    <a:cubicBezTo>
                      <a:pt x="510149" y="419364"/>
                      <a:pt x="510149" y="405368"/>
                      <a:pt x="501515" y="396840"/>
                    </a:cubicBezTo>
                    <a:cubicBezTo>
                      <a:pt x="497151" y="392576"/>
                      <a:pt x="491487" y="390444"/>
                      <a:pt x="485847" y="390456"/>
                    </a:cubicBezTo>
                    <a:close/>
                    <a:moveTo>
                      <a:pt x="432810" y="376726"/>
                    </a:moveTo>
                    <a:cubicBezTo>
                      <a:pt x="415169" y="402123"/>
                      <a:pt x="417769" y="437254"/>
                      <a:pt x="440609" y="459871"/>
                    </a:cubicBezTo>
                    <a:cubicBezTo>
                      <a:pt x="445622" y="465062"/>
                      <a:pt x="451564" y="469140"/>
                      <a:pt x="457785" y="472199"/>
                    </a:cubicBezTo>
                    <a:lnTo>
                      <a:pt x="463077" y="452548"/>
                    </a:lnTo>
                    <a:cubicBezTo>
                      <a:pt x="459642" y="450602"/>
                      <a:pt x="456392" y="448099"/>
                      <a:pt x="453607" y="445318"/>
                    </a:cubicBezTo>
                    <a:cubicBezTo>
                      <a:pt x="438473" y="430302"/>
                      <a:pt x="435966" y="407500"/>
                      <a:pt x="445994" y="389888"/>
                    </a:cubicBezTo>
                    <a:close/>
                    <a:moveTo>
                      <a:pt x="143052" y="358214"/>
                    </a:moveTo>
                    <a:cubicBezTo>
                      <a:pt x="146731" y="359153"/>
                      <a:pt x="150051" y="361497"/>
                      <a:pt x="152140" y="365023"/>
                    </a:cubicBezTo>
                    <a:cubicBezTo>
                      <a:pt x="156226" y="372075"/>
                      <a:pt x="153998" y="381169"/>
                      <a:pt x="146940" y="385345"/>
                    </a:cubicBezTo>
                    <a:cubicBezTo>
                      <a:pt x="139883" y="389521"/>
                      <a:pt x="130690" y="387201"/>
                      <a:pt x="126604" y="380149"/>
                    </a:cubicBezTo>
                    <a:cubicBezTo>
                      <a:pt x="122425" y="373003"/>
                      <a:pt x="124747" y="363909"/>
                      <a:pt x="131804" y="359826"/>
                    </a:cubicBezTo>
                    <a:cubicBezTo>
                      <a:pt x="135333" y="357738"/>
                      <a:pt x="139372" y="357274"/>
                      <a:pt x="143052" y="358214"/>
                    </a:cubicBezTo>
                    <a:close/>
                    <a:moveTo>
                      <a:pt x="341949" y="356317"/>
                    </a:moveTo>
                    <a:cubicBezTo>
                      <a:pt x="345611" y="355321"/>
                      <a:pt x="349657" y="355691"/>
                      <a:pt x="353191" y="357637"/>
                    </a:cubicBezTo>
                    <a:cubicBezTo>
                      <a:pt x="360260" y="361622"/>
                      <a:pt x="362771" y="370610"/>
                      <a:pt x="358772" y="377838"/>
                    </a:cubicBezTo>
                    <a:cubicBezTo>
                      <a:pt x="354866" y="384881"/>
                      <a:pt x="345751" y="387475"/>
                      <a:pt x="338589" y="383398"/>
                    </a:cubicBezTo>
                    <a:cubicBezTo>
                      <a:pt x="336078" y="382101"/>
                      <a:pt x="334218" y="380247"/>
                      <a:pt x="333102" y="378023"/>
                    </a:cubicBezTo>
                    <a:cubicBezTo>
                      <a:pt x="330497" y="373576"/>
                      <a:pt x="330311" y="368016"/>
                      <a:pt x="333008" y="363197"/>
                    </a:cubicBezTo>
                    <a:cubicBezTo>
                      <a:pt x="335008" y="359676"/>
                      <a:pt x="338287" y="357313"/>
                      <a:pt x="341949" y="356317"/>
                    </a:cubicBezTo>
                    <a:close/>
                    <a:moveTo>
                      <a:pt x="492439" y="348419"/>
                    </a:moveTo>
                    <a:cubicBezTo>
                      <a:pt x="477700" y="347156"/>
                      <a:pt x="462613" y="350864"/>
                      <a:pt x="449893" y="359485"/>
                    </a:cubicBezTo>
                    <a:lnTo>
                      <a:pt x="462984" y="372647"/>
                    </a:lnTo>
                    <a:cubicBezTo>
                      <a:pt x="480532" y="362636"/>
                      <a:pt x="503465" y="364953"/>
                      <a:pt x="518413" y="379877"/>
                    </a:cubicBezTo>
                    <a:cubicBezTo>
                      <a:pt x="521291" y="382751"/>
                      <a:pt x="523612" y="385809"/>
                      <a:pt x="525655" y="389146"/>
                    </a:cubicBezTo>
                    <a:lnTo>
                      <a:pt x="545059" y="383863"/>
                    </a:lnTo>
                    <a:cubicBezTo>
                      <a:pt x="542088" y="377838"/>
                      <a:pt x="538003" y="372276"/>
                      <a:pt x="532896" y="367178"/>
                    </a:cubicBezTo>
                    <a:cubicBezTo>
                      <a:pt x="521569" y="355916"/>
                      <a:pt x="507178" y="349682"/>
                      <a:pt x="492439" y="348419"/>
                    </a:cubicBezTo>
                    <a:close/>
                    <a:moveTo>
                      <a:pt x="122546" y="298280"/>
                    </a:moveTo>
                    <a:cubicBezTo>
                      <a:pt x="130710" y="298280"/>
                      <a:pt x="137389" y="304862"/>
                      <a:pt x="137574" y="313019"/>
                    </a:cubicBezTo>
                    <a:cubicBezTo>
                      <a:pt x="137667" y="321177"/>
                      <a:pt x="131081" y="327851"/>
                      <a:pt x="122917" y="327944"/>
                    </a:cubicBezTo>
                    <a:cubicBezTo>
                      <a:pt x="117351" y="328129"/>
                      <a:pt x="112527" y="325163"/>
                      <a:pt x="109929" y="320713"/>
                    </a:cubicBezTo>
                    <a:cubicBezTo>
                      <a:pt x="108723" y="318581"/>
                      <a:pt x="107981" y="316078"/>
                      <a:pt x="107981" y="313390"/>
                    </a:cubicBezTo>
                    <a:cubicBezTo>
                      <a:pt x="107888" y="305233"/>
                      <a:pt x="114382" y="298558"/>
                      <a:pt x="122546" y="298280"/>
                    </a:cubicBezTo>
                    <a:close/>
                    <a:moveTo>
                      <a:pt x="245832" y="296467"/>
                    </a:moveTo>
                    <a:cubicBezTo>
                      <a:pt x="237474" y="294243"/>
                      <a:pt x="228745" y="299341"/>
                      <a:pt x="226516" y="307870"/>
                    </a:cubicBezTo>
                    <a:cubicBezTo>
                      <a:pt x="224288" y="316306"/>
                      <a:pt x="229395" y="324927"/>
                      <a:pt x="237938" y="327152"/>
                    </a:cubicBezTo>
                    <a:cubicBezTo>
                      <a:pt x="246389" y="329377"/>
                      <a:pt x="255025" y="324278"/>
                      <a:pt x="257254" y="315750"/>
                    </a:cubicBezTo>
                    <a:cubicBezTo>
                      <a:pt x="259483" y="307221"/>
                      <a:pt x="254282" y="298600"/>
                      <a:pt x="245832" y="296467"/>
                    </a:cubicBezTo>
                    <a:close/>
                    <a:moveTo>
                      <a:pt x="361161" y="296093"/>
                    </a:moveTo>
                    <a:cubicBezTo>
                      <a:pt x="369424" y="296093"/>
                      <a:pt x="376108" y="302669"/>
                      <a:pt x="376108" y="310819"/>
                    </a:cubicBezTo>
                    <a:cubicBezTo>
                      <a:pt x="376108" y="318969"/>
                      <a:pt x="369517" y="325638"/>
                      <a:pt x="361347" y="325730"/>
                    </a:cubicBezTo>
                    <a:cubicBezTo>
                      <a:pt x="355963" y="325730"/>
                      <a:pt x="351135" y="322767"/>
                      <a:pt x="348536" y="318506"/>
                    </a:cubicBezTo>
                    <a:cubicBezTo>
                      <a:pt x="347143" y="316283"/>
                      <a:pt x="346400" y="313783"/>
                      <a:pt x="346400" y="311097"/>
                    </a:cubicBezTo>
                    <a:cubicBezTo>
                      <a:pt x="346400" y="302947"/>
                      <a:pt x="352992" y="296093"/>
                      <a:pt x="361161" y="296093"/>
                    </a:cubicBezTo>
                    <a:close/>
                    <a:moveTo>
                      <a:pt x="478582" y="292282"/>
                    </a:moveTo>
                    <a:lnTo>
                      <a:pt x="494459" y="292282"/>
                    </a:lnTo>
                    <a:cubicBezTo>
                      <a:pt x="500122" y="292282"/>
                      <a:pt x="504672" y="296824"/>
                      <a:pt x="504672" y="302571"/>
                    </a:cubicBezTo>
                    <a:lnTo>
                      <a:pt x="504672" y="317587"/>
                    </a:lnTo>
                    <a:cubicBezTo>
                      <a:pt x="517670" y="320090"/>
                      <a:pt x="530204" y="325188"/>
                      <a:pt x="541438" y="332789"/>
                    </a:cubicBezTo>
                    <a:lnTo>
                      <a:pt x="552208" y="322037"/>
                    </a:lnTo>
                    <a:cubicBezTo>
                      <a:pt x="556201" y="318144"/>
                      <a:pt x="562793" y="318144"/>
                      <a:pt x="566692" y="322037"/>
                    </a:cubicBezTo>
                    <a:lnTo>
                      <a:pt x="578019" y="333160"/>
                    </a:lnTo>
                    <a:cubicBezTo>
                      <a:pt x="581919" y="337146"/>
                      <a:pt x="581919" y="343727"/>
                      <a:pt x="578019" y="347620"/>
                    </a:cubicBezTo>
                    <a:lnTo>
                      <a:pt x="567063" y="358558"/>
                    </a:lnTo>
                    <a:cubicBezTo>
                      <a:pt x="574770" y="369774"/>
                      <a:pt x="579690" y="382287"/>
                      <a:pt x="582197" y="395079"/>
                    </a:cubicBezTo>
                    <a:lnTo>
                      <a:pt x="597795" y="395079"/>
                    </a:lnTo>
                    <a:cubicBezTo>
                      <a:pt x="603366" y="395079"/>
                      <a:pt x="607915" y="399713"/>
                      <a:pt x="607915" y="405368"/>
                    </a:cubicBezTo>
                    <a:lnTo>
                      <a:pt x="607915" y="421218"/>
                    </a:lnTo>
                    <a:cubicBezTo>
                      <a:pt x="607915" y="426872"/>
                      <a:pt x="603366" y="431414"/>
                      <a:pt x="597702" y="431414"/>
                    </a:cubicBezTo>
                    <a:lnTo>
                      <a:pt x="582104" y="431414"/>
                    </a:lnTo>
                    <a:cubicBezTo>
                      <a:pt x="579598" y="444299"/>
                      <a:pt x="574677" y="456812"/>
                      <a:pt x="566971" y="467935"/>
                    </a:cubicBezTo>
                    <a:lnTo>
                      <a:pt x="578112" y="478873"/>
                    </a:lnTo>
                    <a:cubicBezTo>
                      <a:pt x="582104" y="482859"/>
                      <a:pt x="582104" y="489440"/>
                      <a:pt x="578112" y="493333"/>
                    </a:cubicBezTo>
                    <a:lnTo>
                      <a:pt x="566971" y="504642"/>
                    </a:lnTo>
                    <a:cubicBezTo>
                      <a:pt x="562978" y="508535"/>
                      <a:pt x="556479" y="508535"/>
                      <a:pt x="552487" y="504642"/>
                    </a:cubicBezTo>
                    <a:lnTo>
                      <a:pt x="541345" y="493611"/>
                    </a:lnTo>
                    <a:cubicBezTo>
                      <a:pt x="530204" y="501305"/>
                      <a:pt x="517856" y="506310"/>
                      <a:pt x="504950" y="508813"/>
                    </a:cubicBezTo>
                    <a:lnTo>
                      <a:pt x="504950" y="524385"/>
                    </a:lnTo>
                    <a:cubicBezTo>
                      <a:pt x="504950" y="530040"/>
                      <a:pt x="500401" y="534674"/>
                      <a:pt x="494644" y="534674"/>
                    </a:cubicBezTo>
                    <a:lnTo>
                      <a:pt x="478861" y="534674"/>
                    </a:lnTo>
                    <a:cubicBezTo>
                      <a:pt x="473104" y="534674"/>
                      <a:pt x="468555" y="530040"/>
                      <a:pt x="468555" y="524385"/>
                    </a:cubicBezTo>
                    <a:lnTo>
                      <a:pt x="468555" y="508813"/>
                    </a:lnTo>
                    <a:cubicBezTo>
                      <a:pt x="455649" y="506496"/>
                      <a:pt x="443208" y="501397"/>
                      <a:pt x="431881" y="493889"/>
                    </a:cubicBezTo>
                    <a:lnTo>
                      <a:pt x="421018" y="504734"/>
                    </a:lnTo>
                    <a:cubicBezTo>
                      <a:pt x="417026" y="508720"/>
                      <a:pt x="410527" y="508720"/>
                      <a:pt x="406534" y="504734"/>
                    </a:cubicBezTo>
                    <a:lnTo>
                      <a:pt x="395300" y="493611"/>
                    </a:lnTo>
                    <a:cubicBezTo>
                      <a:pt x="391308" y="489625"/>
                      <a:pt x="391308" y="483137"/>
                      <a:pt x="395300" y="479151"/>
                    </a:cubicBezTo>
                    <a:lnTo>
                      <a:pt x="406070" y="468399"/>
                    </a:lnTo>
                    <a:cubicBezTo>
                      <a:pt x="398364" y="457183"/>
                      <a:pt x="393165" y="444669"/>
                      <a:pt x="390658" y="431785"/>
                    </a:cubicBezTo>
                    <a:lnTo>
                      <a:pt x="375617" y="431785"/>
                    </a:lnTo>
                    <a:cubicBezTo>
                      <a:pt x="369861" y="431785"/>
                      <a:pt x="365311" y="427243"/>
                      <a:pt x="365311" y="421589"/>
                    </a:cubicBezTo>
                    <a:lnTo>
                      <a:pt x="365311" y="405738"/>
                    </a:lnTo>
                    <a:cubicBezTo>
                      <a:pt x="365311" y="400084"/>
                      <a:pt x="369861" y="395449"/>
                      <a:pt x="375617" y="395449"/>
                    </a:cubicBezTo>
                    <a:lnTo>
                      <a:pt x="390658" y="395449"/>
                    </a:lnTo>
                    <a:cubicBezTo>
                      <a:pt x="393072" y="382472"/>
                      <a:pt x="398086" y="370052"/>
                      <a:pt x="405792" y="358650"/>
                    </a:cubicBezTo>
                    <a:lnTo>
                      <a:pt x="395114" y="347991"/>
                    </a:lnTo>
                    <a:cubicBezTo>
                      <a:pt x="391215" y="344098"/>
                      <a:pt x="391215" y="337516"/>
                      <a:pt x="395114" y="333531"/>
                    </a:cubicBezTo>
                    <a:lnTo>
                      <a:pt x="406256" y="322315"/>
                    </a:lnTo>
                    <a:cubicBezTo>
                      <a:pt x="410248" y="318329"/>
                      <a:pt x="416840" y="318329"/>
                      <a:pt x="420740" y="322315"/>
                    </a:cubicBezTo>
                    <a:lnTo>
                      <a:pt x="431417" y="332974"/>
                    </a:lnTo>
                    <a:cubicBezTo>
                      <a:pt x="442837" y="325188"/>
                      <a:pt x="455278" y="320090"/>
                      <a:pt x="468276" y="317587"/>
                    </a:cubicBezTo>
                    <a:lnTo>
                      <a:pt x="468276" y="302571"/>
                    </a:lnTo>
                    <a:cubicBezTo>
                      <a:pt x="468276" y="296824"/>
                      <a:pt x="472919" y="292282"/>
                      <a:pt x="478582" y="292282"/>
                    </a:cubicBezTo>
                    <a:close/>
                    <a:moveTo>
                      <a:pt x="134055" y="239316"/>
                    </a:moveTo>
                    <a:cubicBezTo>
                      <a:pt x="137707" y="238297"/>
                      <a:pt x="141764" y="238667"/>
                      <a:pt x="145381" y="240658"/>
                    </a:cubicBezTo>
                    <a:cubicBezTo>
                      <a:pt x="152522" y="244548"/>
                      <a:pt x="155026" y="253623"/>
                      <a:pt x="151038" y="260754"/>
                    </a:cubicBezTo>
                    <a:cubicBezTo>
                      <a:pt x="147050" y="267884"/>
                      <a:pt x="138054" y="270477"/>
                      <a:pt x="130913" y="266403"/>
                    </a:cubicBezTo>
                    <a:cubicBezTo>
                      <a:pt x="128409" y="265199"/>
                      <a:pt x="126554" y="263347"/>
                      <a:pt x="125349" y="261124"/>
                    </a:cubicBezTo>
                    <a:cubicBezTo>
                      <a:pt x="122752" y="256679"/>
                      <a:pt x="122566" y="251030"/>
                      <a:pt x="125163" y="246307"/>
                    </a:cubicBezTo>
                    <a:cubicBezTo>
                      <a:pt x="127157" y="242742"/>
                      <a:pt x="130403" y="240334"/>
                      <a:pt x="134055" y="239316"/>
                    </a:cubicBezTo>
                    <a:close/>
                    <a:moveTo>
                      <a:pt x="348433" y="237404"/>
                    </a:moveTo>
                    <a:cubicBezTo>
                      <a:pt x="351857" y="238435"/>
                      <a:pt x="354899" y="240706"/>
                      <a:pt x="356802" y="243997"/>
                    </a:cubicBezTo>
                    <a:cubicBezTo>
                      <a:pt x="360795" y="250486"/>
                      <a:pt x="358938" y="259015"/>
                      <a:pt x="352438" y="263280"/>
                    </a:cubicBezTo>
                    <a:lnTo>
                      <a:pt x="277405" y="315935"/>
                    </a:lnTo>
                    <a:cubicBezTo>
                      <a:pt x="276198" y="326781"/>
                      <a:pt x="270162" y="336886"/>
                      <a:pt x="259947" y="343005"/>
                    </a:cubicBezTo>
                    <a:cubicBezTo>
                      <a:pt x="242767" y="353109"/>
                      <a:pt x="220573" y="347454"/>
                      <a:pt x="210451" y="330211"/>
                    </a:cubicBezTo>
                    <a:cubicBezTo>
                      <a:pt x="200329" y="313061"/>
                      <a:pt x="205994" y="290905"/>
                      <a:pt x="223173" y="280800"/>
                    </a:cubicBezTo>
                    <a:cubicBezTo>
                      <a:pt x="233388" y="274867"/>
                      <a:pt x="245275" y="274404"/>
                      <a:pt x="255397" y="278576"/>
                    </a:cubicBezTo>
                    <a:lnTo>
                      <a:pt x="337765" y="238250"/>
                    </a:lnTo>
                    <a:cubicBezTo>
                      <a:pt x="341201" y="236581"/>
                      <a:pt x="345009" y="236372"/>
                      <a:pt x="348433" y="237404"/>
                    </a:cubicBezTo>
                    <a:close/>
                    <a:moveTo>
                      <a:pt x="185407" y="194979"/>
                    </a:moveTo>
                    <a:cubicBezTo>
                      <a:pt x="189082" y="195929"/>
                      <a:pt x="192398" y="198267"/>
                      <a:pt x="194484" y="201787"/>
                    </a:cubicBezTo>
                    <a:cubicBezTo>
                      <a:pt x="198565" y="208825"/>
                      <a:pt x="196247" y="217809"/>
                      <a:pt x="189290" y="222070"/>
                    </a:cubicBezTo>
                    <a:lnTo>
                      <a:pt x="189198" y="222070"/>
                    </a:lnTo>
                    <a:cubicBezTo>
                      <a:pt x="189012" y="222070"/>
                      <a:pt x="189012" y="222162"/>
                      <a:pt x="188919" y="222162"/>
                    </a:cubicBezTo>
                    <a:lnTo>
                      <a:pt x="188827" y="222255"/>
                    </a:lnTo>
                    <a:cubicBezTo>
                      <a:pt x="181778" y="226515"/>
                      <a:pt x="172689" y="224107"/>
                      <a:pt x="168515" y="216976"/>
                    </a:cubicBezTo>
                    <a:cubicBezTo>
                      <a:pt x="164341" y="209937"/>
                      <a:pt x="166660" y="200953"/>
                      <a:pt x="173709" y="196693"/>
                    </a:cubicBezTo>
                    <a:cubicBezTo>
                      <a:pt x="173802" y="196693"/>
                      <a:pt x="173802" y="196600"/>
                      <a:pt x="173987" y="196600"/>
                    </a:cubicBezTo>
                    <a:cubicBezTo>
                      <a:pt x="174080" y="196600"/>
                      <a:pt x="174173" y="196507"/>
                      <a:pt x="174173" y="196507"/>
                    </a:cubicBezTo>
                    <a:cubicBezTo>
                      <a:pt x="177697" y="194470"/>
                      <a:pt x="181732" y="194030"/>
                      <a:pt x="185407" y="194979"/>
                    </a:cubicBezTo>
                    <a:close/>
                    <a:moveTo>
                      <a:pt x="296864" y="194030"/>
                    </a:moveTo>
                    <a:cubicBezTo>
                      <a:pt x="300521" y="193020"/>
                      <a:pt x="304585" y="193415"/>
                      <a:pt x="308161" y="195456"/>
                    </a:cubicBezTo>
                    <a:cubicBezTo>
                      <a:pt x="315220" y="199447"/>
                      <a:pt x="317820" y="208448"/>
                      <a:pt x="313734" y="215593"/>
                    </a:cubicBezTo>
                    <a:cubicBezTo>
                      <a:pt x="309740" y="222646"/>
                      <a:pt x="300730" y="225244"/>
                      <a:pt x="293578" y="221161"/>
                    </a:cubicBezTo>
                    <a:cubicBezTo>
                      <a:pt x="291164" y="219955"/>
                      <a:pt x="289306" y="218006"/>
                      <a:pt x="288099" y="215872"/>
                    </a:cubicBezTo>
                    <a:cubicBezTo>
                      <a:pt x="285498" y="211417"/>
                      <a:pt x="285219" y="205850"/>
                      <a:pt x="288006" y="201024"/>
                    </a:cubicBezTo>
                    <a:cubicBezTo>
                      <a:pt x="289956" y="197452"/>
                      <a:pt x="293207" y="195039"/>
                      <a:pt x="296864" y="194030"/>
                    </a:cubicBezTo>
                    <a:close/>
                    <a:moveTo>
                      <a:pt x="240930" y="178059"/>
                    </a:moveTo>
                    <a:cubicBezTo>
                      <a:pt x="249200" y="177966"/>
                      <a:pt x="255890" y="184646"/>
                      <a:pt x="255890" y="192809"/>
                    </a:cubicBezTo>
                    <a:cubicBezTo>
                      <a:pt x="256076" y="201066"/>
                      <a:pt x="249386" y="207652"/>
                      <a:pt x="241209" y="207745"/>
                    </a:cubicBezTo>
                    <a:cubicBezTo>
                      <a:pt x="235727" y="207745"/>
                      <a:pt x="230895" y="204777"/>
                      <a:pt x="228200" y="200324"/>
                    </a:cubicBezTo>
                    <a:cubicBezTo>
                      <a:pt x="226900" y="198097"/>
                      <a:pt x="226156" y="195592"/>
                      <a:pt x="226156" y="192902"/>
                    </a:cubicBezTo>
                    <a:cubicBezTo>
                      <a:pt x="226156" y="184738"/>
                      <a:pt x="232754" y="178059"/>
                      <a:pt x="240930" y="178059"/>
                    </a:cubicBezTo>
                    <a:close/>
                    <a:moveTo>
                      <a:pt x="205545" y="0"/>
                    </a:moveTo>
                    <a:lnTo>
                      <a:pt x="277402" y="0"/>
                    </a:lnTo>
                    <a:cubicBezTo>
                      <a:pt x="283901" y="0"/>
                      <a:pt x="289100" y="5191"/>
                      <a:pt x="289100" y="11587"/>
                    </a:cubicBezTo>
                    <a:lnTo>
                      <a:pt x="289100" y="41527"/>
                    </a:lnTo>
                    <a:cubicBezTo>
                      <a:pt x="289100" y="47923"/>
                      <a:pt x="283901" y="53114"/>
                      <a:pt x="277402" y="53114"/>
                    </a:cubicBezTo>
                    <a:lnTo>
                      <a:pt x="269047" y="53114"/>
                    </a:lnTo>
                    <a:lnTo>
                      <a:pt x="269047" y="74156"/>
                    </a:lnTo>
                    <a:cubicBezTo>
                      <a:pt x="313331" y="79347"/>
                      <a:pt x="355758" y="96588"/>
                      <a:pt x="391223" y="124767"/>
                    </a:cubicBezTo>
                    <a:lnTo>
                      <a:pt x="407563" y="108453"/>
                    </a:lnTo>
                    <a:lnTo>
                      <a:pt x="392894" y="93900"/>
                    </a:lnTo>
                    <a:lnTo>
                      <a:pt x="405706" y="81201"/>
                    </a:lnTo>
                    <a:cubicBezTo>
                      <a:pt x="419446" y="67482"/>
                      <a:pt x="441727" y="67482"/>
                      <a:pt x="455468" y="81201"/>
                    </a:cubicBezTo>
                    <a:lnTo>
                      <a:pt x="473014" y="98720"/>
                    </a:lnTo>
                    <a:cubicBezTo>
                      <a:pt x="486754" y="112439"/>
                      <a:pt x="486754" y="134686"/>
                      <a:pt x="473014" y="148404"/>
                    </a:cubicBezTo>
                    <a:lnTo>
                      <a:pt x="460295" y="161104"/>
                    </a:lnTo>
                    <a:lnTo>
                      <a:pt x="445441" y="146272"/>
                    </a:lnTo>
                    <a:lnTo>
                      <a:pt x="429101" y="162587"/>
                    </a:lnTo>
                    <a:cubicBezTo>
                      <a:pt x="436157" y="171393"/>
                      <a:pt x="442656" y="180662"/>
                      <a:pt x="448505" y="190673"/>
                    </a:cubicBezTo>
                    <a:cubicBezTo>
                      <a:pt x="462987" y="215144"/>
                      <a:pt x="472550" y="241192"/>
                      <a:pt x="477470" y="267702"/>
                    </a:cubicBezTo>
                    <a:lnTo>
                      <a:pt x="475892" y="267702"/>
                    </a:lnTo>
                    <a:cubicBezTo>
                      <a:pt x="458067" y="267702"/>
                      <a:pt x="443398" y="282163"/>
                      <a:pt x="443213" y="299960"/>
                    </a:cubicBezTo>
                    <a:cubicBezTo>
                      <a:pt x="441170" y="300702"/>
                      <a:pt x="439221" y="301536"/>
                      <a:pt x="437271" y="302370"/>
                    </a:cubicBezTo>
                    <a:cubicBezTo>
                      <a:pt x="433743" y="299033"/>
                      <a:pt x="429565" y="296623"/>
                      <a:pt x="425109" y="294955"/>
                    </a:cubicBezTo>
                    <a:cubicBezTo>
                      <a:pt x="422788" y="268907"/>
                      <a:pt x="414711" y="242953"/>
                      <a:pt x="400600" y="218852"/>
                    </a:cubicBezTo>
                    <a:cubicBezTo>
                      <a:pt x="349074" y="131349"/>
                      <a:pt x="235996" y="101964"/>
                      <a:pt x="148356" y="153317"/>
                    </a:cubicBezTo>
                    <a:cubicBezTo>
                      <a:pt x="60716" y="204763"/>
                      <a:pt x="31194" y="317757"/>
                      <a:pt x="82719" y="405261"/>
                    </a:cubicBezTo>
                    <a:cubicBezTo>
                      <a:pt x="134245" y="492765"/>
                      <a:pt x="247323" y="522149"/>
                      <a:pt x="334963" y="470704"/>
                    </a:cubicBezTo>
                    <a:cubicBezTo>
                      <a:pt x="343504" y="465698"/>
                      <a:pt x="351581" y="459951"/>
                      <a:pt x="359101" y="453833"/>
                    </a:cubicBezTo>
                    <a:cubicBezTo>
                      <a:pt x="363371" y="455872"/>
                      <a:pt x="368013" y="457170"/>
                      <a:pt x="373027" y="457170"/>
                    </a:cubicBezTo>
                    <a:cubicBezTo>
                      <a:pt x="373769" y="459117"/>
                      <a:pt x="374605" y="461063"/>
                      <a:pt x="375440" y="463103"/>
                    </a:cubicBezTo>
                    <a:cubicBezTo>
                      <a:pt x="369499" y="469220"/>
                      <a:pt x="366156" y="477285"/>
                      <a:pt x="366156" y="485906"/>
                    </a:cubicBezTo>
                    <a:cubicBezTo>
                      <a:pt x="366156" y="494711"/>
                      <a:pt x="369499" y="502869"/>
                      <a:pt x="375719" y="509079"/>
                    </a:cubicBezTo>
                    <a:lnTo>
                      <a:pt x="376740" y="510006"/>
                    </a:lnTo>
                    <a:cubicBezTo>
                      <a:pt x="372284" y="512972"/>
                      <a:pt x="367828" y="515939"/>
                      <a:pt x="363093" y="518719"/>
                    </a:cubicBezTo>
                    <a:cubicBezTo>
                      <a:pt x="248994" y="585552"/>
                      <a:pt x="101565" y="547362"/>
                      <a:pt x="34536" y="433440"/>
                    </a:cubicBezTo>
                    <a:cubicBezTo>
                      <a:pt x="-17083" y="345566"/>
                      <a:pt x="-6035" y="238040"/>
                      <a:pt x="54032" y="162587"/>
                    </a:cubicBezTo>
                    <a:lnTo>
                      <a:pt x="37692" y="146180"/>
                    </a:lnTo>
                    <a:lnTo>
                      <a:pt x="23024" y="160733"/>
                    </a:lnTo>
                    <a:lnTo>
                      <a:pt x="10305" y="148126"/>
                    </a:lnTo>
                    <a:cubicBezTo>
                      <a:pt x="-3435" y="134407"/>
                      <a:pt x="-3435" y="112161"/>
                      <a:pt x="10305" y="98442"/>
                    </a:cubicBezTo>
                    <a:lnTo>
                      <a:pt x="27851" y="80923"/>
                    </a:lnTo>
                    <a:cubicBezTo>
                      <a:pt x="41591" y="67204"/>
                      <a:pt x="63873" y="67204"/>
                      <a:pt x="77613" y="80923"/>
                    </a:cubicBezTo>
                    <a:lnTo>
                      <a:pt x="90425" y="93529"/>
                    </a:lnTo>
                    <a:lnTo>
                      <a:pt x="75571" y="108360"/>
                    </a:lnTo>
                    <a:lnTo>
                      <a:pt x="91910" y="124675"/>
                    </a:lnTo>
                    <a:cubicBezTo>
                      <a:pt x="100637" y="117630"/>
                      <a:pt x="109921" y="111048"/>
                      <a:pt x="119948" y="105301"/>
                    </a:cubicBezTo>
                    <a:cubicBezTo>
                      <a:pt x="150213" y="87597"/>
                      <a:pt x="182614" y="77308"/>
                      <a:pt x="215386" y="73785"/>
                    </a:cubicBezTo>
                    <a:lnTo>
                      <a:pt x="215386" y="53022"/>
                    </a:lnTo>
                    <a:lnTo>
                      <a:pt x="205545" y="53022"/>
                    </a:lnTo>
                    <a:cubicBezTo>
                      <a:pt x="199046" y="53022"/>
                      <a:pt x="193847" y="47831"/>
                      <a:pt x="193847" y="41342"/>
                    </a:cubicBezTo>
                    <a:lnTo>
                      <a:pt x="193847" y="11587"/>
                    </a:lnTo>
                    <a:cubicBezTo>
                      <a:pt x="193847" y="5191"/>
                      <a:pt x="199046" y="0"/>
                      <a:pt x="205545" y="0"/>
                    </a:cubicBezTo>
                    <a:close/>
                  </a:path>
                </a:pathLst>
              </a:custGeom>
              <a:solidFill>
                <a:srgbClr val="F69F6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Microsoft Yahei"/>
                  <a:ea typeface="Microsoft Yahei"/>
                  <a:cs typeface="Microsoft Yahei"/>
                  <a:sym typeface="Microsoft Yahei"/>
                </a:endParaRPr>
              </a:p>
            </p:txBody>
          </p:sp>
        </p:grpSp>
        <p:sp>
          <p:nvSpPr>
            <p:cNvPr id="830" name="Google Shape;830;p67"/>
            <p:cNvSpPr txBox="1"/>
            <p:nvPr/>
          </p:nvSpPr>
          <p:spPr>
            <a:xfrm>
              <a:off x="3363406" y="1515993"/>
              <a:ext cx="16005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C0C0C"/>
                </a:buClr>
                <a:buSzPts val="1400"/>
                <a:buFont typeface="Microsoft Yahei"/>
                <a:buNone/>
              </a:pPr>
              <a:r>
                <a:rPr b="1" lang="zh-TW">
                  <a:solidFill>
                    <a:srgbClr val="0C0C0C"/>
                  </a:solidFill>
                  <a:latin typeface="Microsoft Yahei"/>
                  <a:ea typeface="Microsoft Yahei"/>
                  <a:cs typeface="Microsoft Yahei"/>
                  <a:sym typeface="Microsoft Yahei"/>
                </a:rPr>
                <a:t>circAtlas</a:t>
              </a:r>
              <a:endParaRPr sz="1100"/>
            </a:p>
          </p:txBody>
        </p:sp>
        <p:sp>
          <p:nvSpPr>
            <p:cNvPr id="831" name="Google Shape;831;p67"/>
            <p:cNvSpPr txBox="1"/>
            <p:nvPr/>
          </p:nvSpPr>
          <p:spPr>
            <a:xfrm>
              <a:off x="4699258" y="3593427"/>
              <a:ext cx="16005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C0C0C"/>
                </a:buClr>
                <a:buSzPts val="1400"/>
                <a:buFont typeface="Microsoft Yahei"/>
                <a:buNone/>
              </a:pPr>
              <a:r>
                <a:rPr b="1" lang="zh-TW">
                  <a:solidFill>
                    <a:srgbClr val="0C0C0C"/>
                  </a:solidFill>
                  <a:latin typeface="Microsoft Yahei"/>
                  <a:ea typeface="Microsoft Yahei"/>
                  <a:cs typeface="Microsoft Yahei"/>
                  <a:sym typeface="Microsoft Yahei"/>
                </a:rPr>
                <a:t>circBase</a:t>
              </a:r>
              <a:endParaRPr sz="1100"/>
            </a:p>
          </p:txBody>
        </p:sp>
        <p:sp>
          <p:nvSpPr>
            <p:cNvPr id="832" name="Google Shape;832;p67"/>
            <p:cNvSpPr txBox="1"/>
            <p:nvPr/>
          </p:nvSpPr>
          <p:spPr>
            <a:xfrm>
              <a:off x="2459758" y="3589514"/>
              <a:ext cx="16005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C0C0C"/>
                </a:buClr>
                <a:buSzPts val="1400"/>
                <a:buFont typeface="Microsoft Yahei"/>
                <a:buNone/>
              </a:pPr>
              <a:r>
                <a:rPr b="1" lang="zh-TW">
                  <a:solidFill>
                    <a:srgbClr val="0C0C0C"/>
                  </a:solidFill>
                  <a:latin typeface="Microsoft Yahei"/>
                  <a:ea typeface="Microsoft Yahei"/>
                  <a:cs typeface="Microsoft Yahei"/>
                  <a:sym typeface="Microsoft Yahei"/>
                </a:rPr>
                <a:t>circRic</a:t>
              </a:r>
              <a:endParaRPr sz="1100"/>
            </a:p>
          </p:txBody>
        </p:sp>
      </p:grpSp>
      <p:sp>
        <p:nvSpPr>
          <p:cNvPr id="833" name="Google Shape;833;p67"/>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zh-TW" sz="1800">
                <a:solidFill>
                  <a:srgbClr val="262626"/>
                </a:solidFill>
              </a:rPr>
              <a:t>       Database</a:t>
            </a:r>
            <a:endParaRPr b="1" sz="1800"/>
          </a:p>
        </p:txBody>
      </p:sp>
      <p:sp>
        <p:nvSpPr>
          <p:cNvPr id="834" name="Google Shape;834;p67"/>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sp>
        <p:nvSpPr>
          <p:cNvPr id="835" name="Google Shape;835;p67"/>
          <p:cNvSpPr txBox="1"/>
          <p:nvPr/>
        </p:nvSpPr>
        <p:spPr>
          <a:xfrm>
            <a:off x="5078050" y="2017650"/>
            <a:ext cx="2442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zh-TW" sz="1200">
                <a:solidFill>
                  <a:srgbClr val="134F5C"/>
                </a:solidFill>
                <a:highlight>
                  <a:srgbClr val="FFFFFF"/>
                </a:highlight>
              </a:rPr>
              <a:t>Pro: Valuable resources for studying circRNA functions</a:t>
            </a:r>
            <a:endParaRPr b="1" sz="1200">
              <a:solidFill>
                <a:srgbClr val="134F5C"/>
              </a:solidFill>
            </a:endParaRPr>
          </a:p>
        </p:txBody>
      </p:sp>
      <p:sp>
        <p:nvSpPr>
          <p:cNvPr id="836" name="Google Shape;836;p67"/>
          <p:cNvSpPr txBox="1"/>
          <p:nvPr/>
        </p:nvSpPr>
        <p:spPr>
          <a:xfrm>
            <a:off x="4710550" y="3158775"/>
            <a:ext cx="31773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zh-TW" sz="1200">
                <a:solidFill>
                  <a:srgbClr val="980000"/>
                </a:solidFill>
                <a:highlight>
                  <a:srgbClr val="FFFFFF"/>
                </a:highlight>
              </a:rPr>
              <a:t>Con: a very limited collection of experimentally supported circRNAs</a:t>
            </a:r>
            <a:endParaRPr b="1" sz="1200">
              <a:solidFill>
                <a:srgbClr val="980000"/>
              </a:solidFill>
            </a:endParaRPr>
          </a:p>
        </p:txBody>
      </p:sp>
      <p:sp>
        <p:nvSpPr>
          <p:cNvPr id="837" name="Google Shape;837;p67"/>
          <p:cNvSpPr/>
          <p:nvPr/>
        </p:nvSpPr>
        <p:spPr>
          <a:xfrm>
            <a:off x="7537700" y="4651250"/>
            <a:ext cx="5526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3-30</a:t>
            </a:r>
            <a:endParaRPr b="1" sz="900">
              <a:solidFill>
                <a:schemeClr val="dk1"/>
              </a:solidFill>
            </a:endParaRPr>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sp>
        <p:nvSpPr>
          <p:cNvPr id="843" name="Google Shape;843;p68"/>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zh-TW" sz="1800">
                <a:solidFill>
                  <a:srgbClr val="262626"/>
                </a:solidFill>
              </a:rPr>
              <a:t>       Database</a:t>
            </a:r>
            <a:endParaRPr b="1" sz="1800"/>
          </a:p>
        </p:txBody>
      </p:sp>
      <p:sp>
        <p:nvSpPr>
          <p:cNvPr id="844" name="Google Shape;844;p68"/>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pic>
        <p:nvPicPr>
          <p:cNvPr id="845" name="Google Shape;845;p68"/>
          <p:cNvPicPr preferRelativeResize="0"/>
          <p:nvPr/>
        </p:nvPicPr>
        <p:blipFill>
          <a:blip r:embed="rId3">
            <a:alphaModFix/>
          </a:blip>
          <a:stretch>
            <a:fillRect/>
          </a:stretch>
        </p:blipFill>
        <p:spPr>
          <a:xfrm>
            <a:off x="1877878" y="651525"/>
            <a:ext cx="5262368" cy="4346449"/>
          </a:xfrm>
          <a:prstGeom prst="rect">
            <a:avLst/>
          </a:prstGeom>
          <a:noFill/>
          <a:ln>
            <a:noFill/>
          </a:ln>
        </p:spPr>
      </p:pic>
      <p:sp>
        <p:nvSpPr>
          <p:cNvPr id="846" name="Google Shape;846;p68"/>
          <p:cNvSpPr/>
          <p:nvPr/>
        </p:nvSpPr>
        <p:spPr>
          <a:xfrm>
            <a:off x="7537700" y="4651250"/>
            <a:ext cx="5526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3-31</a:t>
            </a:r>
            <a:endParaRPr b="1" sz="900">
              <a:solidFill>
                <a:schemeClr val="dk1"/>
              </a:solidFill>
            </a:endParaRPr>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pic>
        <p:nvPicPr>
          <p:cNvPr id="852" name="Google Shape;852;p69"/>
          <p:cNvPicPr preferRelativeResize="0"/>
          <p:nvPr/>
        </p:nvPicPr>
        <p:blipFill>
          <a:blip r:embed="rId3">
            <a:alphaModFix/>
          </a:blip>
          <a:stretch>
            <a:fillRect/>
          </a:stretch>
        </p:blipFill>
        <p:spPr>
          <a:xfrm>
            <a:off x="747125" y="838287"/>
            <a:ext cx="7047567" cy="4144338"/>
          </a:xfrm>
          <a:prstGeom prst="rect">
            <a:avLst/>
          </a:prstGeom>
          <a:noFill/>
          <a:ln>
            <a:noFill/>
          </a:ln>
        </p:spPr>
      </p:pic>
      <p:sp>
        <p:nvSpPr>
          <p:cNvPr id="853" name="Google Shape;853;p69"/>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zh-TW" sz="1800">
                <a:solidFill>
                  <a:srgbClr val="262626"/>
                </a:solidFill>
              </a:rPr>
              <a:t>       Database</a:t>
            </a:r>
            <a:endParaRPr b="1" sz="1800"/>
          </a:p>
        </p:txBody>
      </p:sp>
      <p:sp>
        <p:nvSpPr>
          <p:cNvPr id="854" name="Google Shape;854;p69"/>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sp>
        <p:nvSpPr>
          <p:cNvPr id="855" name="Google Shape;855;p69"/>
          <p:cNvSpPr/>
          <p:nvPr/>
        </p:nvSpPr>
        <p:spPr>
          <a:xfrm>
            <a:off x="7537700" y="4651250"/>
            <a:ext cx="5526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3-32</a:t>
            </a:r>
            <a:endParaRPr b="1" sz="900">
              <a:solidFill>
                <a:schemeClr val="dk1"/>
              </a:solidFill>
            </a:endParaRPr>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sp>
        <p:nvSpPr>
          <p:cNvPr id="861" name="Google Shape;861;p70"/>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zh-TW" sz="1800">
                <a:solidFill>
                  <a:srgbClr val="262626"/>
                </a:solidFill>
              </a:rPr>
              <a:t>       Database</a:t>
            </a:r>
            <a:endParaRPr b="1" sz="1800"/>
          </a:p>
        </p:txBody>
      </p:sp>
      <p:sp>
        <p:nvSpPr>
          <p:cNvPr id="862" name="Google Shape;862;p70"/>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sp>
        <p:nvSpPr>
          <p:cNvPr id="863" name="Google Shape;863;p70"/>
          <p:cNvSpPr/>
          <p:nvPr/>
        </p:nvSpPr>
        <p:spPr>
          <a:xfrm>
            <a:off x="1049150" y="1751375"/>
            <a:ext cx="6590100" cy="1820100"/>
          </a:xfrm>
          <a:prstGeom prst="roundRect">
            <a:avLst>
              <a:gd fmla="val 16667" name="adj"/>
            </a:avLst>
          </a:prstGeom>
          <a:solidFill>
            <a:srgbClr val="FF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64" name="Google Shape;864;p70"/>
          <p:cNvGrpSpPr/>
          <p:nvPr/>
        </p:nvGrpSpPr>
        <p:grpSpPr>
          <a:xfrm>
            <a:off x="1984293" y="1882950"/>
            <a:ext cx="5832770" cy="1464500"/>
            <a:chOff x="3624770" y="2402984"/>
            <a:chExt cx="7030822" cy="1952667"/>
          </a:xfrm>
        </p:grpSpPr>
        <p:sp>
          <p:nvSpPr>
            <p:cNvPr id="865" name="Google Shape;865;p70"/>
            <p:cNvSpPr txBox="1"/>
            <p:nvPr/>
          </p:nvSpPr>
          <p:spPr>
            <a:xfrm>
              <a:off x="3624770" y="2402984"/>
              <a:ext cx="2655900" cy="379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C0C0C"/>
                </a:buClr>
                <a:buSzPts val="1400"/>
                <a:buFont typeface="Microsoft Yahei"/>
                <a:buNone/>
              </a:pPr>
              <a:r>
                <a:rPr b="1" lang="zh-TW">
                  <a:solidFill>
                    <a:srgbClr val="0C0C0C"/>
                  </a:solidFill>
                </a:rPr>
                <a:t>Architecture</a:t>
              </a:r>
              <a:endParaRPr/>
            </a:p>
          </p:txBody>
        </p:sp>
        <p:sp>
          <p:nvSpPr>
            <p:cNvPr id="866" name="Google Shape;866;p70"/>
            <p:cNvSpPr txBox="1"/>
            <p:nvPr/>
          </p:nvSpPr>
          <p:spPr>
            <a:xfrm>
              <a:off x="3634391" y="2795951"/>
              <a:ext cx="7021200" cy="1559700"/>
            </a:xfrm>
            <a:prstGeom prst="rect">
              <a:avLst/>
            </a:prstGeom>
            <a:noFill/>
            <a:ln>
              <a:noFill/>
            </a:ln>
          </p:spPr>
          <p:txBody>
            <a:bodyPr anchorCtr="0" anchor="t" bIns="34275" lIns="68575" spcFirstLastPara="1" rIns="68575" wrap="square" tIns="34275">
              <a:spAutoFit/>
            </a:bodyPr>
            <a:lstStyle/>
            <a:p>
              <a:pPr indent="-311150" lvl="0" marL="457200" marR="0" rtl="0" algn="l">
                <a:lnSpc>
                  <a:spcPct val="150000"/>
                </a:lnSpc>
                <a:spcBef>
                  <a:spcPts val="0"/>
                </a:spcBef>
                <a:spcAft>
                  <a:spcPts val="0"/>
                </a:spcAft>
                <a:buSzPts val="1300"/>
                <a:buChar char="●"/>
              </a:pPr>
              <a:r>
                <a:rPr lang="zh-TW" sz="1000">
                  <a:solidFill>
                    <a:srgbClr val="0C0C0C"/>
                  </a:solidFill>
                </a:rPr>
                <a:t>Client, server, and database</a:t>
              </a:r>
              <a:endParaRPr sz="1000">
                <a:solidFill>
                  <a:srgbClr val="0C0C0C"/>
                </a:solidFill>
              </a:endParaRPr>
            </a:p>
            <a:p>
              <a:pPr indent="-311150" lvl="0" marL="457200" marR="0" rtl="0" algn="l">
                <a:lnSpc>
                  <a:spcPct val="150000"/>
                </a:lnSpc>
                <a:spcBef>
                  <a:spcPts val="0"/>
                </a:spcBef>
                <a:spcAft>
                  <a:spcPts val="0"/>
                </a:spcAft>
                <a:buSzPts val="1300"/>
                <a:buChar char="●"/>
              </a:pPr>
              <a:r>
                <a:rPr lang="zh-TW" sz="1000">
                  <a:solidFill>
                    <a:srgbClr val="0C0C0C"/>
                  </a:solidFill>
                </a:rPr>
                <a:t>ThinkPHP, an open-source web framework based on a PHP (</a:t>
              </a:r>
              <a:r>
                <a:rPr lang="zh-TW" sz="1000" u="sng">
                  <a:solidFill>
                    <a:schemeClr val="hlink"/>
                  </a:solidFill>
                  <a:hlinkClick r:id="rId3"/>
                </a:rPr>
                <a:t>https://github.com/top-think)</a:t>
              </a:r>
              <a:endParaRPr sz="1000">
                <a:solidFill>
                  <a:srgbClr val="0C0C0C"/>
                </a:solidFill>
              </a:endParaRPr>
            </a:p>
            <a:p>
              <a:pPr indent="-311150" lvl="0" marL="457200" marR="0" rtl="0" algn="l">
                <a:lnSpc>
                  <a:spcPct val="150000"/>
                </a:lnSpc>
                <a:spcBef>
                  <a:spcPts val="0"/>
                </a:spcBef>
                <a:spcAft>
                  <a:spcPts val="0"/>
                </a:spcAft>
                <a:buSzPts val="1300"/>
                <a:buChar char="●"/>
              </a:pPr>
              <a:r>
                <a:rPr lang="zh-TW" sz="1000">
                  <a:solidFill>
                    <a:srgbClr val="0C0C0C"/>
                  </a:solidFill>
                </a:rPr>
                <a:t>JavaScript library</a:t>
              </a:r>
              <a:endParaRPr sz="1000">
                <a:solidFill>
                  <a:srgbClr val="0C0C0C"/>
                </a:solidFill>
              </a:endParaRPr>
            </a:p>
            <a:p>
              <a:pPr indent="-311150" lvl="0" marL="457200" marR="0" rtl="0" algn="l">
                <a:lnSpc>
                  <a:spcPct val="150000"/>
                </a:lnSpc>
                <a:spcBef>
                  <a:spcPts val="0"/>
                </a:spcBef>
                <a:spcAft>
                  <a:spcPts val="0"/>
                </a:spcAft>
                <a:buSzPts val="1300"/>
                <a:buChar char="●"/>
              </a:pPr>
              <a:r>
                <a:rPr lang="zh-TW" sz="1000">
                  <a:solidFill>
                    <a:srgbClr val="0C0C0C"/>
                  </a:solidFill>
                </a:rPr>
                <a:t>MySQL software </a:t>
              </a:r>
              <a:endParaRPr sz="1000">
                <a:solidFill>
                  <a:srgbClr val="0C0C0C"/>
                </a:solidFill>
              </a:endParaRPr>
            </a:p>
          </p:txBody>
        </p:sp>
      </p:grpSp>
      <p:sp>
        <p:nvSpPr>
          <p:cNvPr id="867" name="Google Shape;867;p70"/>
          <p:cNvSpPr/>
          <p:nvPr/>
        </p:nvSpPr>
        <p:spPr>
          <a:xfrm>
            <a:off x="1220558" y="1871074"/>
            <a:ext cx="437490" cy="358312"/>
          </a:xfrm>
          <a:custGeom>
            <a:rect b="b" l="l" r="r" t="t"/>
            <a:pathLst>
              <a:path extrusionOk="0" h="495934" w="605522">
                <a:moveTo>
                  <a:pt x="374823" y="232327"/>
                </a:moveTo>
                <a:cubicBezTo>
                  <a:pt x="349189" y="232327"/>
                  <a:pt x="328351" y="253127"/>
                  <a:pt x="328351" y="278712"/>
                </a:cubicBezTo>
                <a:cubicBezTo>
                  <a:pt x="328351" y="304482"/>
                  <a:pt x="349189" y="325282"/>
                  <a:pt x="374823" y="325282"/>
                </a:cubicBezTo>
                <a:cubicBezTo>
                  <a:pt x="400640" y="325282"/>
                  <a:pt x="421479" y="304482"/>
                  <a:pt x="421479" y="278712"/>
                </a:cubicBezTo>
                <a:cubicBezTo>
                  <a:pt x="421479" y="253127"/>
                  <a:pt x="400640" y="232327"/>
                  <a:pt x="374823" y="232327"/>
                </a:cubicBezTo>
                <a:close/>
                <a:moveTo>
                  <a:pt x="374823" y="202876"/>
                </a:moveTo>
                <a:cubicBezTo>
                  <a:pt x="416868" y="202876"/>
                  <a:pt x="450984" y="236929"/>
                  <a:pt x="450984" y="278712"/>
                </a:cubicBezTo>
                <a:cubicBezTo>
                  <a:pt x="450984" y="320680"/>
                  <a:pt x="416868" y="354733"/>
                  <a:pt x="374823" y="354733"/>
                </a:cubicBezTo>
                <a:cubicBezTo>
                  <a:pt x="332961" y="354733"/>
                  <a:pt x="298845" y="320680"/>
                  <a:pt x="298845" y="278712"/>
                </a:cubicBezTo>
                <a:cubicBezTo>
                  <a:pt x="298845" y="236929"/>
                  <a:pt x="332961" y="202876"/>
                  <a:pt x="374823" y="202876"/>
                </a:cubicBezTo>
                <a:close/>
                <a:moveTo>
                  <a:pt x="374858" y="175958"/>
                </a:moveTo>
                <a:cubicBezTo>
                  <a:pt x="318064" y="175958"/>
                  <a:pt x="271966" y="221995"/>
                  <a:pt x="271966" y="278712"/>
                </a:cubicBezTo>
                <a:cubicBezTo>
                  <a:pt x="271966" y="335614"/>
                  <a:pt x="318064" y="381650"/>
                  <a:pt x="374858" y="381650"/>
                </a:cubicBezTo>
                <a:cubicBezTo>
                  <a:pt x="431651" y="381650"/>
                  <a:pt x="477933" y="335614"/>
                  <a:pt x="477933" y="278712"/>
                </a:cubicBezTo>
                <a:cubicBezTo>
                  <a:pt x="477933" y="221995"/>
                  <a:pt x="431651" y="175958"/>
                  <a:pt x="374858" y="175958"/>
                </a:cubicBezTo>
                <a:close/>
                <a:moveTo>
                  <a:pt x="91625" y="169355"/>
                </a:moveTo>
                <a:lnTo>
                  <a:pt x="91625" y="203964"/>
                </a:lnTo>
                <a:lnTo>
                  <a:pt x="165728" y="203964"/>
                </a:lnTo>
                <a:lnTo>
                  <a:pt x="165728" y="169355"/>
                </a:lnTo>
                <a:close/>
                <a:moveTo>
                  <a:pt x="374858" y="146494"/>
                </a:moveTo>
                <a:cubicBezTo>
                  <a:pt x="448062" y="146494"/>
                  <a:pt x="507436" y="205790"/>
                  <a:pt x="507436" y="278712"/>
                </a:cubicBezTo>
                <a:cubicBezTo>
                  <a:pt x="507436" y="351819"/>
                  <a:pt x="448062" y="411114"/>
                  <a:pt x="374858" y="411114"/>
                </a:cubicBezTo>
                <a:cubicBezTo>
                  <a:pt x="301838" y="411114"/>
                  <a:pt x="242463" y="351819"/>
                  <a:pt x="242463" y="278712"/>
                </a:cubicBezTo>
                <a:cubicBezTo>
                  <a:pt x="242463" y="205790"/>
                  <a:pt x="301838" y="146494"/>
                  <a:pt x="374858" y="146494"/>
                </a:cubicBezTo>
                <a:close/>
                <a:moveTo>
                  <a:pt x="91625" y="144871"/>
                </a:moveTo>
                <a:lnTo>
                  <a:pt x="165728" y="144871"/>
                </a:lnTo>
                <a:cubicBezTo>
                  <a:pt x="179369" y="144871"/>
                  <a:pt x="190245" y="155916"/>
                  <a:pt x="190245" y="169355"/>
                </a:cubicBezTo>
                <a:lnTo>
                  <a:pt x="190245" y="203964"/>
                </a:lnTo>
                <a:cubicBezTo>
                  <a:pt x="190245" y="217587"/>
                  <a:pt x="179369" y="228632"/>
                  <a:pt x="165728" y="228632"/>
                </a:cubicBezTo>
                <a:lnTo>
                  <a:pt x="91625" y="228632"/>
                </a:lnTo>
                <a:cubicBezTo>
                  <a:pt x="77984" y="228632"/>
                  <a:pt x="67108" y="217587"/>
                  <a:pt x="67108" y="203964"/>
                </a:cubicBezTo>
                <a:lnTo>
                  <a:pt x="67108" y="169355"/>
                </a:lnTo>
                <a:cubicBezTo>
                  <a:pt x="67108" y="155916"/>
                  <a:pt x="77984" y="144871"/>
                  <a:pt x="91625" y="144871"/>
                </a:cubicBezTo>
                <a:close/>
                <a:moveTo>
                  <a:pt x="55315" y="98487"/>
                </a:moveTo>
                <a:cubicBezTo>
                  <a:pt x="45174" y="98487"/>
                  <a:pt x="36877" y="106771"/>
                  <a:pt x="36877" y="116896"/>
                </a:cubicBezTo>
                <a:lnTo>
                  <a:pt x="36877" y="440708"/>
                </a:lnTo>
                <a:cubicBezTo>
                  <a:pt x="36877" y="450832"/>
                  <a:pt x="45174" y="459116"/>
                  <a:pt x="55315" y="459116"/>
                </a:cubicBezTo>
                <a:lnTo>
                  <a:pt x="550207" y="459116"/>
                </a:lnTo>
                <a:cubicBezTo>
                  <a:pt x="560348" y="459116"/>
                  <a:pt x="568645" y="450832"/>
                  <a:pt x="568645" y="440708"/>
                </a:cubicBezTo>
                <a:lnTo>
                  <a:pt x="568645" y="116896"/>
                </a:lnTo>
                <a:cubicBezTo>
                  <a:pt x="568645" y="106771"/>
                  <a:pt x="560348" y="98487"/>
                  <a:pt x="550207" y="98487"/>
                </a:cubicBezTo>
                <a:close/>
                <a:moveTo>
                  <a:pt x="406755" y="36818"/>
                </a:moveTo>
                <a:lnTo>
                  <a:pt x="406755" y="59092"/>
                </a:lnTo>
                <a:lnTo>
                  <a:pt x="488253" y="59092"/>
                </a:lnTo>
                <a:lnTo>
                  <a:pt x="488253" y="36818"/>
                </a:lnTo>
                <a:close/>
                <a:moveTo>
                  <a:pt x="400486" y="0"/>
                </a:moveTo>
                <a:lnTo>
                  <a:pt x="494338" y="0"/>
                </a:lnTo>
                <a:cubicBezTo>
                  <a:pt x="511301" y="0"/>
                  <a:pt x="525130" y="13623"/>
                  <a:pt x="525130" y="30559"/>
                </a:cubicBezTo>
                <a:lnTo>
                  <a:pt x="525130" y="61670"/>
                </a:lnTo>
                <a:lnTo>
                  <a:pt x="550207" y="61670"/>
                </a:lnTo>
                <a:cubicBezTo>
                  <a:pt x="580630" y="61670"/>
                  <a:pt x="605522" y="86337"/>
                  <a:pt x="605522" y="116896"/>
                </a:cubicBezTo>
                <a:lnTo>
                  <a:pt x="605522" y="440708"/>
                </a:lnTo>
                <a:cubicBezTo>
                  <a:pt x="605522" y="471082"/>
                  <a:pt x="580630" y="495934"/>
                  <a:pt x="550207" y="495934"/>
                </a:cubicBezTo>
                <a:lnTo>
                  <a:pt x="55315" y="495934"/>
                </a:lnTo>
                <a:cubicBezTo>
                  <a:pt x="24892" y="495934"/>
                  <a:pt x="0" y="471082"/>
                  <a:pt x="0" y="440708"/>
                </a:cubicBezTo>
                <a:lnTo>
                  <a:pt x="0" y="116896"/>
                </a:lnTo>
                <a:cubicBezTo>
                  <a:pt x="0" y="86337"/>
                  <a:pt x="24892" y="61670"/>
                  <a:pt x="55315" y="61670"/>
                </a:cubicBezTo>
                <a:lnTo>
                  <a:pt x="369878" y="61670"/>
                </a:lnTo>
                <a:lnTo>
                  <a:pt x="369878" y="30559"/>
                </a:lnTo>
                <a:cubicBezTo>
                  <a:pt x="369878" y="13623"/>
                  <a:pt x="383522" y="0"/>
                  <a:pt x="400486" y="0"/>
                </a:cubicBezTo>
                <a:close/>
              </a:path>
            </a:pathLst>
          </a:custGeom>
          <a:solidFill>
            <a:srgbClr val="F69F6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Microsoft Yahei"/>
              <a:buNone/>
            </a:pPr>
            <a:r>
              <a:t/>
            </a:r>
            <a:endParaRPr b="0" i="0" sz="1400" u="none" cap="none" strike="noStrike">
              <a:solidFill>
                <a:srgbClr val="FFFFFF"/>
              </a:solidFill>
              <a:latin typeface="Microsoft Yahei"/>
              <a:ea typeface="Microsoft Yahei"/>
              <a:cs typeface="Microsoft Yahei"/>
              <a:sym typeface="Microsoft Yahei"/>
            </a:endParaRPr>
          </a:p>
        </p:txBody>
      </p:sp>
      <p:pic>
        <p:nvPicPr>
          <p:cNvPr id="868" name="Google Shape;868;p70"/>
          <p:cNvPicPr preferRelativeResize="0"/>
          <p:nvPr/>
        </p:nvPicPr>
        <p:blipFill>
          <a:blip r:embed="rId4">
            <a:alphaModFix/>
          </a:blip>
          <a:stretch>
            <a:fillRect/>
          </a:stretch>
        </p:blipFill>
        <p:spPr>
          <a:xfrm>
            <a:off x="1394877" y="773550"/>
            <a:ext cx="5898654" cy="870051"/>
          </a:xfrm>
          <a:prstGeom prst="rect">
            <a:avLst/>
          </a:prstGeom>
          <a:noFill/>
          <a:ln>
            <a:noFill/>
          </a:ln>
        </p:spPr>
      </p:pic>
      <p:sp>
        <p:nvSpPr>
          <p:cNvPr id="869" name="Google Shape;869;p70"/>
          <p:cNvSpPr/>
          <p:nvPr/>
        </p:nvSpPr>
        <p:spPr>
          <a:xfrm>
            <a:off x="7537700" y="4651250"/>
            <a:ext cx="5526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3-33</a:t>
            </a:r>
            <a:endParaRPr b="1" sz="900">
              <a:solidFill>
                <a:schemeClr val="dk1"/>
              </a:solidFill>
            </a:endParaRPr>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sp>
        <p:nvSpPr>
          <p:cNvPr id="875" name="Google Shape;875;p71"/>
          <p:cNvSpPr/>
          <p:nvPr/>
        </p:nvSpPr>
        <p:spPr>
          <a:xfrm>
            <a:off x="1049150" y="1785276"/>
            <a:ext cx="6590100" cy="3087900"/>
          </a:xfrm>
          <a:prstGeom prst="roundRect">
            <a:avLst>
              <a:gd fmla="val 16667" name="adj"/>
            </a:avLst>
          </a:prstGeom>
          <a:solidFill>
            <a:srgbClr val="FF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71"/>
          <p:cNvSpPr txBox="1"/>
          <p:nvPr/>
        </p:nvSpPr>
        <p:spPr>
          <a:xfrm>
            <a:off x="315278" y="269850"/>
            <a:ext cx="27807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zh-TW" sz="1800">
                <a:solidFill>
                  <a:srgbClr val="262626"/>
                </a:solidFill>
              </a:rPr>
              <a:t>       Database</a:t>
            </a:r>
            <a:endParaRPr b="1" sz="1800"/>
          </a:p>
        </p:txBody>
      </p:sp>
      <p:sp>
        <p:nvSpPr>
          <p:cNvPr id="877" name="Google Shape;877;p71"/>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sp>
        <p:nvSpPr>
          <p:cNvPr id="878" name="Google Shape;878;p71"/>
          <p:cNvSpPr/>
          <p:nvPr/>
        </p:nvSpPr>
        <p:spPr>
          <a:xfrm>
            <a:off x="1220558" y="1871074"/>
            <a:ext cx="437490" cy="358312"/>
          </a:xfrm>
          <a:custGeom>
            <a:rect b="b" l="l" r="r" t="t"/>
            <a:pathLst>
              <a:path extrusionOk="0" h="495934" w="605522">
                <a:moveTo>
                  <a:pt x="374823" y="232327"/>
                </a:moveTo>
                <a:cubicBezTo>
                  <a:pt x="349189" y="232327"/>
                  <a:pt x="328351" y="253127"/>
                  <a:pt x="328351" y="278712"/>
                </a:cubicBezTo>
                <a:cubicBezTo>
                  <a:pt x="328351" y="304482"/>
                  <a:pt x="349189" y="325282"/>
                  <a:pt x="374823" y="325282"/>
                </a:cubicBezTo>
                <a:cubicBezTo>
                  <a:pt x="400640" y="325282"/>
                  <a:pt x="421479" y="304482"/>
                  <a:pt x="421479" y="278712"/>
                </a:cubicBezTo>
                <a:cubicBezTo>
                  <a:pt x="421479" y="253127"/>
                  <a:pt x="400640" y="232327"/>
                  <a:pt x="374823" y="232327"/>
                </a:cubicBezTo>
                <a:close/>
                <a:moveTo>
                  <a:pt x="374823" y="202876"/>
                </a:moveTo>
                <a:cubicBezTo>
                  <a:pt x="416868" y="202876"/>
                  <a:pt x="450984" y="236929"/>
                  <a:pt x="450984" y="278712"/>
                </a:cubicBezTo>
                <a:cubicBezTo>
                  <a:pt x="450984" y="320680"/>
                  <a:pt x="416868" y="354733"/>
                  <a:pt x="374823" y="354733"/>
                </a:cubicBezTo>
                <a:cubicBezTo>
                  <a:pt x="332961" y="354733"/>
                  <a:pt x="298845" y="320680"/>
                  <a:pt x="298845" y="278712"/>
                </a:cubicBezTo>
                <a:cubicBezTo>
                  <a:pt x="298845" y="236929"/>
                  <a:pt x="332961" y="202876"/>
                  <a:pt x="374823" y="202876"/>
                </a:cubicBezTo>
                <a:close/>
                <a:moveTo>
                  <a:pt x="374858" y="175958"/>
                </a:moveTo>
                <a:cubicBezTo>
                  <a:pt x="318064" y="175958"/>
                  <a:pt x="271966" y="221995"/>
                  <a:pt x="271966" y="278712"/>
                </a:cubicBezTo>
                <a:cubicBezTo>
                  <a:pt x="271966" y="335614"/>
                  <a:pt x="318064" y="381650"/>
                  <a:pt x="374858" y="381650"/>
                </a:cubicBezTo>
                <a:cubicBezTo>
                  <a:pt x="431651" y="381650"/>
                  <a:pt x="477933" y="335614"/>
                  <a:pt x="477933" y="278712"/>
                </a:cubicBezTo>
                <a:cubicBezTo>
                  <a:pt x="477933" y="221995"/>
                  <a:pt x="431651" y="175958"/>
                  <a:pt x="374858" y="175958"/>
                </a:cubicBezTo>
                <a:close/>
                <a:moveTo>
                  <a:pt x="91625" y="169355"/>
                </a:moveTo>
                <a:lnTo>
                  <a:pt x="91625" y="203964"/>
                </a:lnTo>
                <a:lnTo>
                  <a:pt x="165728" y="203964"/>
                </a:lnTo>
                <a:lnTo>
                  <a:pt x="165728" y="169355"/>
                </a:lnTo>
                <a:close/>
                <a:moveTo>
                  <a:pt x="374858" y="146494"/>
                </a:moveTo>
                <a:cubicBezTo>
                  <a:pt x="448062" y="146494"/>
                  <a:pt x="507436" y="205790"/>
                  <a:pt x="507436" y="278712"/>
                </a:cubicBezTo>
                <a:cubicBezTo>
                  <a:pt x="507436" y="351819"/>
                  <a:pt x="448062" y="411114"/>
                  <a:pt x="374858" y="411114"/>
                </a:cubicBezTo>
                <a:cubicBezTo>
                  <a:pt x="301838" y="411114"/>
                  <a:pt x="242463" y="351819"/>
                  <a:pt x="242463" y="278712"/>
                </a:cubicBezTo>
                <a:cubicBezTo>
                  <a:pt x="242463" y="205790"/>
                  <a:pt x="301838" y="146494"/>
                  <a:pt x="374858" y="146494"/>
                </a:cubicBezTo>
                <a:close/>
                <a:moveTo>
                  <a:pt x="91625" y="144871"/>
                </a:moveTo>
                <a:lnTo>
                  <a:pt x="165728" y="144871"/>
                </a:lnTo>
                <a:cubicBezTo>
                  <a:pt x="179369" y="144871"/>
                  <a:pt x="190245" y="155916"/>
                  <a:pt x="190245" y="169355"/>
                </a:cubicBezTo>
                <a:lnTo>
                  <a:pt x="190245" y="203964"/>
                </a:lnTo>
                <a:cubicBezTo>
                  <a:pt x="190245" y="217587"/>
                  <a:pt x="179369" y="228632"/>
                  <a:pt x="165728" y="228632"/>
                </a:cubicBezTo>
                <a:lnTo>
                  <a:pt x="91625" y="228632"/>
                </a:lnTo>
                <a:cubicBezTo>
                  <a:pt x="77984" y="228632"/>
                  <a:pt x="67108" y="217587"/>
                  <a:pt x="67108" y="203964"/>
                </a:cubicBezTo>
                <a:lnTo>
                  <a:pt x="67108" y="169355"/>
                </a:lnTo>
                <a:cubicBezTo>
                  <a:pt x="67108" y="155916"/>
                  <a:pt x="77984" y="144871"/>
                  <a:pt x="91625" y="144871"/>
                </a:cubicBezTo>
                <a:close/>
                <a:moveTo>
                  <a:pt x="55315" y="98487"/>
                </a:moveTo>
                <a:cubicBezTo>
                  <a:pt x="45174" y="98487"/>
                  <a:pt x="36877" y="106771"/>
                  <a:pt x="36877" y="116896"/>
                </a:cubicBezTo>
                <a:lnTo>
                  <a:pt x="36877" y="440708"/>
                </a:lnTo>
                <a:cubicBezTo>
                  <a:pt x="36877" y="450832"/>
                  <a:pt x="45174" y="459116"/>
                  <a:pt x="55315" y="459116"/>
                </a:cubicBezTo>
                <a:lnTo>
                  <a:pt x="550207" y="459116"/>
                </a:lnTo>
                <a:cubicBezTo>
                  <a:pt x="560348" y="459116"/>
                  <a:pt x="568645" y="450832"/>
                  <a:pt x="568645" y="440708"/>
                </a:cubicBezTo>
                <a:lnTo>
                  <a:pt x="568645" y="116896"/>
                </a:lnTo>
                <a:cubicBezTo>
                  <a:pt x="568645" y="106771"/>
                  <a:pt x="560348" y="98487"/>
                  <a:pt x="550207" y="98487"/>
                </a:cubicBezTo>
                <a:close/>
                <a:moveTo>
                  <a:pt x="406755" y="36818"/>
                </a:moveTo>
                <a:lnTo>
                  <a:pt x="406755" y="59092"/>
                </a:lnTo>
                <a:lnTo>
                  <a:pt x="488253" y="59092"/>
                </a:lnTo>
                <a:lnTo>
                  <a:pt x="488253" y="36818"/>
                </a:lnTo>
                <a:close/>
                <a:moveTo>
                  <a:pt x="400486" y="0"/>
                </a:moveTo>
                <a:lnTo>
                  <a:pt x="494338" y="0"/>
                </a:lnTo>
                <a:cubicBezTo>
                  <a:pt x="511301" y="0"/>
                  <a:pt x="525130" y="13623"/>
                  <a:pt x="525130" y="30559"/>
                </a:cubicBezTo>
                <a:lnTo>
                  <a:pt x="525130" y="61670"/>
                </a:lnTo>
                <a:lnTo>
                  <a:pt x="550207" y="61670"/>
                </a:lnTo>
                <a:cubicBezTo>
                  <a:pt x="580630" y="61670"/>
                  <a:pt x="605522" y="86337"/>
                  <a:pt x="605522" y="116896"/>
                </a:cubicBezTo>
                <a:lnTo>
                  <a:pt x="605522" y="440708"/>
                </a:lnTo>
                <a:cubicBezTo>
                  <a:pt x="605522" y="471082"/>
                  <a:pt x="580630" y="495934"/>
                  <a:pt x="550207" y="495934"/>
                </a:cubicBezTo>
                <a:lnTo>
                  <a:pt x="55315" y="495934"/>
                </a:lnTo>
                <a:cubicBezTo>
                  <a:pt x="24892" y="495934"/>
                  <a:pt x="0" y="471082"/>
                  <a:pt x="0" y="440708"/>
                </a:cubicBezTo>
                <a:lnTo>
                  <a:pt x="0" y="116896"/>
                </a:lnTo>
                <a:cubicBezTo>
                  <a:pt x="0" y="86337"/>
                  <a:pt x="24892" y="61670"/>
                  <a:pt x="55315" y="61670"/>
                </a:cubicBezTo>
                <a:lnTo>
                  <a:pt x="369878" y="61670"/>
                </a:lnTo>
                <a:lnTo>
                  <a:pt x="369878" y="30559"/>
                </a:lnTo>
                <a:cubicBezTo>
                  <a:pt x="369878" y="13623"/>
                  <a:pt x="383522" y="0"/>
                  <a:pt x="400486" y="0"/>
                </a:cubicBezTo>
                <a:close/>
              </a:path>
            </a:pathLst>
          </a:custGeom>
          <a:solidFill>
            <a:srgbClr val="F69F6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Microsoft Yahei"/>
              <a:buNone/>
            </a:pPr>
            <a:r>
              <a:t/>
            </a:r>
            <a:endParaRPr b="0" i="0" sz="1400" u="none" cap="none" strike="noStrike">
              <a:solidFill>
                <a:srgbClr val="FFFFFF"/>
              </a:solidFill>
              <a:latin typeface="Microsoft Yahei"/>
              <a:ea typeface="Microsoft Yahei"/>
              <a:cs typeface="Microsoft Yahei"/>
              <a:sym typeface="Microsoft Yahei"/>
            </a:endParaRPr>
          </a:p>
        </p:txBody>
      </p:sp>
      <p:sp>
        <p:nvSpPr>
          <p:cNvPr id="879" name="Google Shape;879;p71"/>
          <p:cNvSpPr/>
          <p:nvPr/>
        </p:nvSpPr>
        <p:spPr>
          <a:xfrm>
            <a:off x="1218556" y="2898192"/>
            <a:ext cx="422778" cy="436927"/>
          </a:xfrm>
          <a:custGeom>
            <a:rect b="b" l="l" r="r" t="t"/>
            <a:pathLst>
              <a:path extrusionOk="0" h="769" w="743">
                <a:moveTo>
                  <a:pt x="743" y="27"/>
                </a:moveTo>
                <a:cubicBezTo>
                  <a:pt x="743" y="20"/>
                  <a:pt x="741" y="13"/>
                  <a:pt x="736" y="8"/>
                </a:cubicBezTo>
                <a:cubicBezTo>
                  <a:pt x="731" y="3"/>
                  <a:pt x="724" y="0"/>
                  <a:pt x="717" y="0"/>
                </a:cubicBezTo>
                <a:lnTo>
                  <a:pt x="599" y="0"/>
                </a:lnTo>
                <a:cubicBezTo>
                  <a:pt x="596" y="0"/>
                  <a:pt x="594" y="0"/>
                  <a:pt x="591" y="1"/>
                </a:cubicBezTo>
                <a:lnTo>
                  <a:pt x="569" y="1"/>
                </a:lnTo>
                <a:cubicBezTo>
                  <a:pt x="565" y="1"/>
                  <a:pt x="560" y="1"/>
                  <a:pt x="555" y="2"/>
                </a:cubicBezTo>
                <a:lnTo>
                  <a:pt x="184" y="2"/>
                </a:lnTo>
                <a:cubicBezTo>
                  <a:pt x="179" y="1"/>
                  <a:pt x="175" y="1"/>
                  <a:pt x="171" y="1"/>
                </a:cubicBezTo>
                <a:lnTo>
                  <a:pt x="152" y="1"/>
                </a:lnTo>
                <a:cubicBezTo>
                  <a:pt x="149" y="0"/>
                  <a:pt x="147" y="0"/>
                  <a:pt x="144" y="0"/>
                </a:cubicBezTo>
                <a:lnTo>
                  <a:pt x="26" y="0"/>
                </a:lnTo>
                <a:cubicBezTo>
                  <a:pt x="19" y="0"/>
                  <a:pt x="13" y="3"/>
                  <a:pt x="8" y="8"/>
                </a:cubicBezTo>
                <a:cubicBezTo>
                  <a:pt x="2" y="13"/>
                  <a:pt x="0" y="20"/>
                  <a:pt x="0" y="27"/>
                </a:cubicBezTo>
                <a:cubicBezTo>
                  <a:pt x="0" y="36"/>
                  <a:pt x="3" y="239"/>
                  <a:pt x="118" y="266"/>
                </a:cubicBezTo>
                <a:lnTo>
                  <a:pt x="118" y="267"/>
                </a:lnTo>
                <a:cubicBezTo>
                  <a:pt x="118" y="268"/>
                  <a:pt x="118" y="269"/>
                  <a:pt x="118" y="270"/>
                </a:cubicBezTo>
                <a:cubicBezTo>
                  <a:pt x="123" y="394"/>
                  <a:pt x="220" y="497"/>
                  <a:pt x="342" y="511"/>
                </a:cubicBezTo>
                <a:lnTo>
                  <a:pt x="342" y="713"/>
                </a:lnTo>
                <a:lnTo>
                  <a:pt x="242" y="713"/>
                </a:lnTo>
                <a:cubicBezTo>
                  <a:pt x="234" y="713"/>
                  <a:pt x="228" y="719"/>
                  <a:pt x="228" y="727"/>
                </a:cubicBezTo>
                <a:lnTo>
                  <a:pt x="228" y="756"/>
                </a:lnTo>
                <a:cubicBezTo>
                  <a:pt x="228" y="763"/>
                  <a:pt x="234" y="769"/>
                  <a:pt x="242" y="769"/>
                </a:cubicBezTo>
                <a:lnTo>
                  <a:pt x="498" y="769"/>
                </a:lnTo>
                <a:cubicBezTo>
                  <a:pt x="505" y="769"/>
                  <a:pt x="511" y="763"/>
                  <a:pt x="511" y="756"/>
                </a:cubicBezTo>
                <a:lnTo>
                  <a:pt x="511" y="727"/>
                </a:lnTo>
                <a:cubicBezTo>
                  <a:pt x="511" y="719"/>
                  <a:pt x="505" y="713"/>
                  <a:pt x="498" y="713"/>
                </a:cubicBezTo>
                <a:lnTo>
                  <a:pt x="398" y="713"/>
                </a:lnTo>
                <a:lnTo>
                  <a:pt x="398" y="511"/>
                </a:lnTo>
                <a:cubicBezTo>
                  <a:pt x="519" y="498"/>
                  <a:pt x="612" y="401"/>
                  <a:pt x="621" y="279"/>
                </a:cubicBezTo>
                <a:cubicBezTo>
                  <a:pt x="622" y="277"/>
                  <a:pt x="623" y="274"/>
                  <a:pt x="623" y="271"/>
                </a:cubicBezTo>
                <a:lnTo>
                  <a:pt x="623" y="266"/>
                </a:lnTo>
                <a:cubicBezTo>
                  <a:pt x="740" y="242"/>
                  <a:pt x="743" y="36"/>
                  <a:pt x="743" y="27"/>
                </a:cubicBezTo>
                <a:close/>
                <a:moveTo>
                  <a:pt x="370" y="457"/>
                </a:moveTo>
                <a:cubicBezTo>
                  <a:pt x="262" y="457"/>
                  <a:pt x="174" y="369"/>
                  <a:pt x="174" y="261"/>
                </a:cubicBezTo>
                <a:lnTo>
                  <a:pt x="174" y="58"/>
                </a:lnTo>
                <a:lnTo>
                  <a:pt x="566" y="58"/>
                </a:lnTo>
                <a:lnTo>
                  <a:pt x="566" y="261"/>
                </a:lnTo>
                <a:cubicBezTo>
                  <a:pt x="566" y="369"/>
                  <a:pt x="478" y="457"/>
                  <a:pt x="370" y="457"/>
                </a:cubicBezTo>
                <a:close/>
                <a:moveTo>
                  <a:pt x="118" y="209"/>
                </a:moveTo>
                <a:cubicBezTo>
                  <a:pt x="73" y="184"/>
                  <a:pt x="59" y="98"/>
                  <a:pt x="55" y="53"/>
                </a:cubicBezTo>
                <a:lnTo>
                  <a:pt x="118" y="53"/>
                </a:lnTo>
                <a:lnTo>
                  <a:pt x="118" y="209"/>
                </a:lnTo>
                <a:close/>
                <a:moveTo>
                  <a:pt x="626" y="209"/>
                </a:moveTo>
                <a:lnTo>
                  <a:pt x="626" y="53"/>
                </a:lnTo>
                <a:lnTo>
                  <a:pt x="688" y="53"/>
                </a:lnTo>
                <a:cubicBezTo>
                  <a:pt x="684" y="98"/>
                  <a:pt x="670" y="184"/>
                  <a:pt x="626" y="209"/>
                </a:cubicBezTo>
                <a:close/>
              </a:path>
            </a:pathLst>
          </a:custGeom>
          <a:solidFill>
            <a:srgbClr val="F69F6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Microsoft Yahei"/>
              <a:buNone/>
            </a:pPr>
            <a:r>
              <a:t/>
            </a:r>
            <a:endParaRPr b="0" i="0" sz="1400" u="none" cap="none" strike="noStrike">
              <a:solidFill>
                <a:srgbClr val="FFFFFF"/>
              </a:solidFill>
              <a:latin typeface="Microsoft Yahei"/>
              <a:ea typeface="Microsoft Yahei"/>
              <a:cs typeface="Microsoft Yahei"/>
              <a:sym typeface="Microsoft Yahei"/>
            </a:endParaRPr>
          </a:p>
        </p:txBody>
      </p:sp>
      <p:grpSp>
        <p:nvGrpSpPr>
          <p:cNvPr id="880" name="Google Shape;880;p71"/>
          <p:cNvGrpSpPr/>
          <p:nvPr/>
        </p:nvGrpSpPr>
        <p:grpSpPr>
          <a:xfrm>
            <a:off x="1984225" y="1806750"/>
            <a:ext cx="5536600" cy="748775"/>
            <a:chOff x="3624772" y="2402984"/>
            <a:chExt cx="7382133" cy="998367"/>
          </a:xfrm>
        </p:grpSpPr>
        <p:sp>
          <p:nvSpPr>
            <p:cNvPr id="881" name="Google Shape;881;p71"/>
            <p:cNvSpPr txBox="1"/>
            <p:nvPr/>
          </p:nvSpPr>
          <p:spPr>
            <a:xfrm>
              <a:off x="3624772" y="2402984"/>
              <a:ext cx="3450300" cy="379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C0C0C"/>
                </a:buClr>
                <a:buSzPts val="1400"/>
                <a:buFont typeface="Microsoft Yahei"/>
                <a:buNone/>
              </a:pPr>
              <a:r>
                <a:rPr b="1" lang="zh-TW">
                  <a:solidFill>
                    <a:srgbClr val="0C0C0C"/>
                  </a:solidFill>
                </a:rPr>
                <a:t>Extracellular vesicles(EVs)</a:t>
              </a:r>
              <a:endParaRPr/>
            </a:p>
          </p:txBody>
        </p:sp>
        <p:sp>
          <p:nvSpPr>
            <p:cNvPr id="882" name="Google Shape;882;p71"/>
            <p:cNvSpPr txBox="1"/>
            <p:nvPr/>
          </p:nvSpPr>
          <p:spPr>
            <a:xfrm>
              <a:off x="3634405" y="2795951"/>
              <a:ext cx="7372500" cy="605400"/>
            </a:xfrm>
            <a:prstGeom prst="rect">
              <a:avLst/>
            </a:prstGeom>
            <a:noFill/>
            <a:ln>
              <a:noFill/>
            </a:ln>
          </p:spPr>
          <p:txBody>
            <a:bodyPr anchorCtr="0" anchor="t" bIns="34275" lIns="68575" spcFirstLastPara="1" rIns="68575" wrap="square" tIns="34275">
              <a:spAutoFit/>
            </a:bodyPr>
            <a:lstStyle/>
            <a:p>
              <a:pPr indent="0" lvl="0" marL="0" marR="0" rtl="0" algn="l">
                <a:lnSpc>
                  <a:spcPct val="150000"/>
                </a:lnSpc>
                <a:spcBef>
                  <a:spcPts val="0"/>
                </a:spcBef>
                <a:spcAft>
                  <a:spcPts val="0"/>
                </a:spcAft>
                <a:buClr>
                  <a:srgbClr val="0C0C0C"/>
                </a:buClr>
                <a:buSzPts val="800"/>
                <a:buFont typeface="Microsoft Yahei"/>
                <a:buNone/>
              </a:pPr>
              <a:r>
                <a:rPr lang="zh-TW" sz="1000">
                  <a:solidFill>
                    <a:srgbClr val="0C0C0C"/>
                  </a:solidFill>
                </a:rPr>
                <a:t>Extracellular vesicles (EVs) are small membranous vesicles that contain an abundant cargo of different RNA species with specialized functions and clinical implications</a:t>
              </a:r>
              <a:endParaRPr sz="1300"/>
            </a:p>
          </p:txBody>
        </p:sp>
      </p:grpSp>
      <p:grpSp>
        <p:nvGrpSpPr>
          <p:cNvPr id="883" name="Google Shape;883;p71"/>
          <p:cNvGrpSpPr/>
          <p:nvPr/>
        </p:nvGrpSpPr>
        <p:grpSpPr>
          <a:xfrm>
            <a:off x="1968036" y="2819175"/>
            <a:ext cx="5671095" cy="1903250"/>
            <a:chOff x="3624776" y="2402991"/>
            <a:chExt cx="7492529" cy="2537667"/>
          </a:xfrm>
        </p:grpSpPr>
        <p:sp>
          <p:nvSpPr>
            <p:cNvPr id="884" name="Google Shape;884;p71"/>
            <p:cNvSpPr txBox="1"/>
            <p:nvPr/>
          </p:nvSpPr>
          <p:spPr>
            <a:xfrm>
              <a:off x="3624776" y="2402991"/>
              <a:ext cx="6467400" cy="379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C0C0C"/>
                </a:buClr>
                <a:buSzPts val="1400"/>
                <a:buFont typeface="Microsoft Yahei"/>
                <a:buNone/>
              </a:pPr>
              <a:r>
                <a:rPr b="1" lang="zh-TW">
                  <a:solidFill>
                    <a:srgbClr val="0C0C0C"/>
                  </a:solidFill>
                </a:rPr>
                <a:t>exoRBase 2.0</a:t>
              </a:r>
              <a:r>
                <a:rPr b="1" lang="zh-TW">
                  <a:solidFill>
                    <a:srgbClr val="0C0C0C"/>
                  </a:solidFill>
                </a:rPr>
                <a:t> </a:t>
              </a:r>
              <a:r>
                <a:rPr lang="zh-TW" sz="1000">
                  <a:solidFill>
                    <a:srgbClr val="0C0C0C"/>
                  </a:solidFill>
                </a:rPr>
                <a:t>(</a:t>
              </a:r>
              <a:r>
                <a:rPr lang="zh-TW" sz="1000" u="sng">
                  <a:solidFill>
                    <a:schemeClr val="hlink"/>
                  </a:solidFill>
                  <a:hlinkClick r:id="rId3"/>
                </a:rPr>
                <a:t>http://www.exoRBase.org</a:t>
              </a:r>
              <a:r>
                <a:rPr lang="zh-TW" sz="1000">
                  <a:solidFill>
                    <a:srgbClr val="0C0C0C"/>
                  </a:solidFill>
                </a:rPr>
                <a:t>)</a:t>
              </a:r>
              <a:endParaRPr sz="1000"/>
            </a:p>
          </p:txBody>
        </p:sp>
        <p:sp>
          <p:nvSpPr>
            <p:cNvPr id="885" name="Google Shape;885;p71"/>
            <p:cNvSpPr txBox="1"/>
            <p:nvPr/>
          </p:nvSpPr>
          <p:spPr>
            <a:xfrm>
              <a:off x="3634405" y="2795957"/>
              <a:ext cx="7482900" cy="2144700"/>
            </a:xfrm>
            <a:prstGeom prst="rect">
              <a:avLst/>
            </a:prstGeom>
            <a:noFill/>
            <a:ln>
              <a:noFill/>
            </a:ln>
          </p:spPr>
          <p:txBody>
            <a:bodyPr anchorCtr="0" anchor="t" bIns="34275" lIns="68575" spcFirstLastPara="1" rIns="68575" wrap="square" tIns="34275">
              <a:spAutoFit/>
            </a:bodyPr>
            <a:lstStyle/>
            <a:p>
              <a:pPr indent="0" lvl="0" marL="0" marR="0" rtl="0" algn="l">
                <a:lnSpc>
                  <a:spcPct val="150000"/>
                </a:lnSpc>
                <a:spcBef>
                  <a:spcPts val="0"/>
                </a:spcBef>
                <a:spcAft>
                  <a:spcPts val="0"/>
                </a:spcAft>
                <a:buClr>
                  <a:srgbClr val="0C0C0C"/>
                </a:buClr>
                <a:buSzPts val="800"/>
                <a:buFont typeface="Microsoft Yahei"/>
                <a:buNone/>
              </a:pPr>
              <a:r>
                <a:rPr lang="zh-TW" sz="1000">
                  <a:solidFill>
                    <a:srgbClr val="0C0C0C"/>
                  </a:solidFill>
                </a:rPr>
                <a:t>exoRBase 2.0, which is a repository of EV long RNAs (termed exLRs) derived from RNA-seq data analyses of diverse human body fluids. In exoRBase 2.0, the number of exLRs has increased to 19 643 messenger RNAs (mRNAs), 15 645 long non-coding RNAs (lncRNAs) and 79 084 circular RNAs (circRNAs) obtained from ∼1000 human blood, urine, cerebrospinal fluid (CSF) and bile samples.Our database provides an attractive platform for the identification of novel exLR signatures from human biofluids that will aid in the discovery of new circulating biomarkers to improve disease diagnosis and therapy.</a:t>
              </a:r>
              <a:endParaRPr sz="1000"/>
            </a:p>
          </p:txBody>
        </p:sp>
      </p:grpSp>
      <p:pic>
        <p:nvPicPr>
          <p:cNvPr id="886" name="Google Shape;886;p71"/>
          <p:cNvPicPr preferRelativeResize="0"/>
          <p:nvPr/>
        </p:nvPicPr>
        <p:blipFill>
          <a:blip r:embed="rId4">
            <a:alphaModFix/>
          </a:blip>
          <a:stretch>
            <a:fillRect/>
          </a:stretch>
        </p:blipFill>
        <p:spPr>
          <a:xfrm>
            <a:off x="859312" y="895631"/>
            <a:ext cx="6969775" cy="695844"/>
          </a:xfrm>
          <a:prstGeom prst="rect">
            <a:avLst/>
          </a:prstGeom>
          <a:noFill/>
          <a:ln>
            <a:noFill/>
          </a:ln>
        </p:spPr>
      </p:pic>
      <p:sp>
        <p:nvSpPr>
          <p:cNvPr id="887" name="Google Shape;887;p71"/>
          <p:cNvSpPr/>
          <p:nvPr/>
        </p:nvSpPr>
        <p:spPr>
          <a:xfrm>
            <a:off x="7537700" y="4651250"/>
            <a:ext cx="5526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3-34</a:t>
            </a:r>
            <a:endParaRPr b="1" sz="900">
              <a:solidFill>
                <a:schemeClr val="dk1"/>
              </a:solidFill>
            </a:endParaRPr>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2" name="Shape 892"/>
        <p:cNvGrpSpPr/>
        <p:nvPr/>
      </p:nvGrpSpPr>
      <p:grpSpPr>
        <a:xfrm>
          <a:off x="0" y="0"/>
          <a:ext cx="0" cy="0"/>
          <a:chOff x="0" y="0"/>
          <a:chExt cx="0" cy="0"/>
        </a:xfrm>
      </p:grpSpPr>
      <p:sp>
        <p:nvSpPr>
          <p:cNvPr id="893" name="Google Shape;893;p72"/>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zh-TW" sz="1800">
                <a:solidFill>
                  <a:srgbClr val="262626"/>
                </a:solidFill>
              </a:rPr>
              <a:t>       Database</a:t>
            </a:r>
            <a:endParaRPr b="1" sz="1800"/>
          </a:p>
        </p:txBody>
      </p:sp>
      <p:sp>
        <p:nvSpPr>
          <p:cNvPr id="894" name="Google Shape;894;p72"/>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pic>
        <p:nvPicPr>
          <p:cNvPr id="895" name="Google Shape;895;p72"/>
          <p:cNvPicPr preferRelativeResize="0"/>
          <p:nvPr/>
        </p:nvPicPr>
        <p:blipFill rotWithShape="1">
          <a:blip r:embed="rId3">
            <a:alphaModFix/>
          </a:blip>
          <a:srcRect b="0" l="0" r="47053" t="0"/>
          <a:stretch/>
        </p:blipFill>
        <p:spPr>
          <a:xfrm>
            <a:off x="4407125" y="496675"/>
            <a:ext cx="3012599" cy="4493199"/>
          </a:xfrm>
          <a:prstGeom prst="rect">
            <a:avLst/>
          </a:prstGeom>
          <a:noFill/>
          <a:ln>
            <a:noFill/>
          </a:ln>
        </p:spPr>
      </p:pic>
      <p:sp>
        <p:nvSpPr>
          <p:cNvPr id="896" name="Google Shape;896;p72"/>
          <p:cNvSpPr/>
          <p:nvPr/>
        </p:nvSpPr>
        <p:spPr>
          <a:xfrm>
            <a:off x="1155138" y="931756"/>
            <a:ext cx="685200" cy="287700"/>
          </a:xfrm>
          <a:prstGeom prst="roundRect">
            <a:avLst>
              <a:gd fmla="val 16667" name="adj"/>
            </a:avLst>
          </a:prstGeom>
          <a:solidFill>
            <a:srgbClr val="FCE5CD"/>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zh-TW" sz="1000">
                <a:solidFill>
                  <a:srgbClr val="980000"/>
                </a:solidFill>
              </a:rPr>
              <a:t>FASTA</a:t>
            </a:r>
            <a:endParaRPr b="1"/>
          </a:p>
        </p:txBody>
      </p:sp>
      <p:cxnSp>
        <p:nvCxnSpPr>
          <p:cNvPr id="897" name="Google Shape;897;p72"/>
          <p:cNvCxnSpPr/>
          <p:nvPr/>
        </p:nvCxnSpPr>
        <p:spPr>
          <a:xfrm flipH="1">
            <a:off x="1494138" y="1219456"/>
            <a:ext cx="3600" cy="540000"/>
          </a:xfrm>
          <a:prstGeom prst="straightConnector1">
            <a:avLst/>
          </a:prstGeom>
          <a:noFill/>
          <a:ln cap="flat" cmpd="sng" w="9525">
            <a:solidFill>
              <a:schemeClr val="dk1"/>
            </a:solidFill>
            <a:prstDash val="solid"/>
            <a:round/>
            <a:headEnd len="med" w="med" type="none"/>
            <a:tailEnd len="med" w="med" type="triangle"/>
          </a:ln>
        </p:spPr>
      </p:cxnSp>
      <p:sp>
        <p:nvSpPr>
          <p:cNvPr id="898" name="Google Shape;898;p72"/>
          <p:cNvSpPr/>
          <p:nvPr/>
        </p:nvSpPr>
        <p:spPr>
          <a:xfrm>
            <a:off x="785600" y="1760200"/>
            <a:ext cx="1413900" cy="502800"/>
          </a:xfrm>
          <a:prstGeom prst="roundRect">
            <a:avLst>
              <a:gd fmla="val 16667" name="adj"/>
            </a:avLst>
          </a:prstGeom>
          <a:solidFill>
            <a:srgbClr val="FCE5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zh-TW" sz="1000">
                <a:solidFill>
                  <a:srgbClr val="980000"/>
                </a:solidFill>
              </a:rPr>
              <a:t>Filtering out low-quality reads</a:t>
            </a:r>
            <a:endParaRPr b="1"/>
          </a:p>
        </p:txBody>
      </p:sp>
      <p:cxnSp>
        <p:nvCxnSpPr>
          <p:cNvPr id="899" name="Google Shape;899;p72"/>
          <p:cNvCxnSpPr/>
          <p:nvPr/>
        </p:nvCxnSpPr>
        <p:spPr>
          <a:xfrm flipH="1">
            <a:off x="1497669" y="2262030"/>
            <a:ext cx="3600" cy="540000"/>
          </a:xfrm>
          <a:prstGeom prst="straightConnector1">
            <a:avLst/>
          </a:prstGeom>
          <a:noFill/>
          <a:ln cap="flat" cmpd="sng" w="9525">
            <a:solidFill>
              <a:schemeClr val="dk1"/>
            </a:solidFill>
            <a:prstDash val="solid"/>
            <a:round/>
            <a:headEnd len="med" w="med" type="none"/>
            <a:tailEnd len="med" w="med" type="triangle"/>
          </a:ln>
        </p:spPr>
      </p:cxnSp>
      <p:sp>
        <p:nvSpPr>
          <p:cNvPr id="900" name="Google Shape;900;p72"/>
          <p:cNvSpPr/>
          <p:nvPr/>
        </p:nvSpPr>
        <p:spPr>
          <a:xfrm>
            <a:off x="746150" y="2796675"/>
            <a:ext cx="1453200" cy="502800"/>
          </a:xfrm>
          <a:prstGeom prst="roundRect">
            <a:avLst>
              <a:gd fmla="val 16667" name="adj"/>
            </a:avLst>
          </a:prstGeom>
          <a:solidFill>
            <a:srgbClr val="FCE5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zh-TW" sz="1000">
                <a:solidFill>
                  <a:srgbClr val="980000"/>
                </a:solidFill>
              </a:rPr>
              <a:t>Removing adapter sequences</a:t>
            </a:r>
            <a:endParaRPr b="1"/>
          </a:p>
        </p:txBody>
      </p:sp>
      <p:sp>
        <p:nvSpPr>
          <p:cNvPr id="901" name="Google Shape;901;p72"/>
          <p:cNvSpPr/>
          <p:nvPr/>
        </p:nvSpPr>
        <p:spPr>
          <a:xfrm>
            <a:off x="577800" y="3828600"/>
            <a:ext cx="2037900" cy="718500"/>
          </a:xfrm>
          <a:prstGeom prst="roundRect">
            <a:avLst>
              <a:gd fmla="val 16667" name="adj"/>
            </a:avLst>
          </a:prstGeom>
          <a:solidFill>
            <a:srgbClr val="FCE5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zh-TW" sz="1000">
                <a:solidFill>
                  <a:srgbClr val="980000"/>
                </a:solidFill>
              </a:rPr>
              <a:t>Aligned to the human reference genome (GRCh38 from GENCODE) in 2-pass mapping mode</a:t>
            </a:r>
            <a:endParaRPr b="1" sz="1000">
              <a:solidFill>
                <a:srgbClr val="980000"/>
              </a:solidFill>
            </a:endParaRPr>
          </a:p>
        </p:txBody>
      </p:sp>
      <p:cxnSp>
        <p:nvCxnSpPr>
          <p:cNvPr id="902" name="Google Shape;902;p72"/>
          <p:cNvCxnSpPr/>
          <p:nvPr/>
        </p:nvCxnSpPr>
        <p:spPr>
          <a:xfrm flipH="1">
            <a:off x="1497675" y="3290190"/>
            <a:ext cx="3600" cy="540000"/>
          </a:xfrm>
          <a:prstGeom prst="straightConnector1">
            <a:avLst/>
          </a:prstGeom>
          <a:noFill/>
          <a:ln cap="flat" cmpd="sng" w="9525">
            <a:solidFill>
              <a:schemeClr val="dk1"/>
            </a:solidFill>
            <a:prstDash val="solid"/>
            <a:round/>
            <a:headEnd len="med" w="med" type="none"/>
            <a:tailEnd len="med" w="med" type="triangle"/>
          </a:ln>
        </p:spPr>
      </p:cxnSp>
      <p:sp>
        <p:nvSpPr>
          <p:cNvPr id="903" name="Google Shape;903;p72"/>
          <p:cNvSpPr txBox="1"/>
          <p:nvPr/>
        </p:nvSpPr>
        <p:spPr>
          <a:xfrm>
            <a:off x="866525" y="2351625"/>
            <a:ext cx="1275300" cy="2769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zh-TW" sz="600"/>
              <a:t>Trimmomatic (version 0.36)</a:t>
            </a:r>
            <a:endParaRPr b="1" sz="600"/>
          </a:p>
        </p:txBody>
      </p:sp>
      <p:sp>
        <p:nvSpPr>
          <p:cNvPr id="904" name="Google Shape;904;p72"/>
          <p:cNvSpPr txBox="1"/>
          <p:nvPr/>
        </p:nvSpPr>
        <p:spPr>
          <a:xfrm>
            <a:off x="932715" y="1299975"/>
            <a:ext cx="1098300" cy="2769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zh-TW" sz="600"/>
              <a:t>FastQC (version 0.11.8)</a:t>
            </a:r>
            <a:endParaRPr b="1" sz="600"/>
          </a:p>
        </p:txBody>
      </p:sp>
      <p:sp>
        <p:nvSpPr>
          <p:cNvPr id="905" name="Google Shape;905;p72"/>
          <p:cNvSpPr txBox="1"/>
          <p:nvPr/>
        </p:nvSpPr>
        <p:spPr>
          <a:xfrm>
            <a:off x="629300" y="3348863"/>
            <a:ext cx="16872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zh-TW" sz="600">
                <a:solidFill>
                  <a:srgbClr val="2A2A2A"/>
                </a:solidFill>
                <a:highlight>
                  <a:srgbClr val="FFFFFF"/>
                </a:highlight>
              </a:rPr>
              <a:t>STAR </a:t>
            </a:r>
            <a:endParaRPr b="1" sz="600">
              <a:solidFill>
                <a:srgbClr val="2A2A2A"/>
              </a:solidFill>
              <a:highlight>
                <a:srgbClr val="FFFFFF"/>
              </a:highlight>
            </a:endParaRPr>
          </a:p>
          <a:p>
            <a:pPr indent="0" lvl="0" marL="0" rtl="0" algn="ctr">
              <a:spcBef>
                <a:spcPts val="0"/>
              </a:spcBef>
              <a:spcAft>
                <a:spcPts val="0"/>
              </a:spcAft>
              <a:buNone/>
            </a:pPr>
            <a:r>
              <a:rPr b="1" lang="zh-TW" sz="600">
                <a:solidFill>
                  <a:srgbClr val="2A2A2A"/>
                </a:solidFill>
                <a:highlight>
                  <a:srgbClr val="FFFFFF"/>
                </a:highlight>
              </a:rPr>
              <a:t>(version 2.7.1a)</a:t>
            </a:r>
            <a:endParaRPr b="1" sz="600">
              <a:solidFill>
                <a:srgbClr val="2A2A2A"/>
              </a:solidFill>
              <a:highlight>
                <a:srgbClr val="FFFFFF"/>
              </a:highlight>
            </a:endParaRPr>
          </a:p>
        </p:txBody>
      </p:sp>
      <p:cxnSp>
        <p:nvCxnSpPr>
          <p:cNvPr id="906" name="Google Shape;906;p72"/>
          <p:cNvCxnSpPr/>
          <p:nvPr/>
        </p:nvCxnSpPr>
        <p:spPr>
          <a:xfrm flipH="1">
            <a:off x="1497669" y="4548030"/>
            <a:ext cx="3600" cy="540000"/>
          </a:xfrm>
          <a:prstGeom prst="straightConnector1">
            <a:avLst/>
          </a:prstGeom>
          <a:noFill/>
          <a:ln cap="flat" cmpd="sng" w="9525">
            <a:solidFill>
              <a:schemeClr val="dk1"/>
            </a:solidFill>
            <a:prstDash val="solid"/>
            <a:round/>
            <a:headEnd len="med" w="med" type="none"/>
            <a:tailEnd len="med" w="med" type="triangle"/>
          </a:ln>
        </p:spPr>
      </p:cxnSp>
      <p:sp>
        <p:nvSpPr>
          <p:cNvPr id="907" name="Google Shape;907;p72"/>
          <p:cNvSpPr/>
          <p:nvPr/>
        </p:nvSpPr>
        <p:spPr>
          <a:xfrm>
            <a:off x="2245325" y="897050"/>
            <a:ext cx="1975800" cy="672600"/>
          </a:xfrm>
          <a:prstGeom prst="roundRect">
            <a:avLst>
              <a:gd fmla="val 16667" name="adj"/>
            </a:avLst>
          </a:prstGeom>
          <a:solidFill>
            <a:srgbClr val="FCE5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zh-TW" sz="1000">
                <a:solidFill>
                  <a:srgbClr val="980000"/>
                </a:solidFill>
              </a:rPr>
              <a:t>The reads mapped to regions of protein coding or long non-coding (mRNAs or lncRNAs) genes</a:t>
            </a:r>
            <a:endParaRPr b="1"/>
          </a:p>
        </p:txBody>
      </p:sp>
      <p:sp>
        <p:nvSpPr>
          <p:cNvPr id="908" name="Google Shape;908;p72"/>
          <p:cNvSpPr txBox="1"/>
          <p:nvPr/>
        </p:nvSpPr>
        <p:spPr>
          <a:xfrm>
            <a:off x="652350" y="4623163"/>
            <a:ext cx="1687200" cy="276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zh-TW" sz="600">
                <a:solidFill>
                  <a:srgbClr val="2A2A2A"/>
                </a:solidFill>
                <a:highlight>
                  <a:srgbClr val="FFFFFF"/>
                </a:highlight>
              </a:rPr>
              <a:t>featureCounts (version 1.6.3)</a:t>
            </a:r>
            <a:endParaRPr b="1" sz="600">
              <a:solidFill>
                <a:srgbClr val="2A2A2A"/>
              </a:solidFill>
              <a:highlight>
                <a:srgbClr val="FFFFFF"/>
              </a:highlight>
            </a:endParaRPr>
          </a:p>
        </p:txBody>
      </p:sp>
      <p:sp>
        <p:nvSpPr>
          <p:cNvPr id="909" name="Google Shape;909;p72"/>
          <p:cNvSpPr/>
          <p:nvPr/>
        </p:nvSpPr>
        <p:spPr>
          <a:xfrm>
            <a:off x="2353238" y="2131363"/>
            <a:ext cx="1687200" cy="602100"/>
          </a:xfrm>
          <a:prstGeom prst="roundRect">
            <a:avLst>
              <a:gd fmla="val 16667" name="adj"/>
            </a:avLst>
          </a:prstGeom>
          <a:solidFill>
            <a:srgbClr val="FCE5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zh-TW" sz="1000">
                <a:solidFill>
                  <a:srgbClr val="980000"/>
                </a:solidFill>
              </a:rPr>
              <a:t>Read count of each gene was normalized to the TPM</a:t>
            </a:r>
            <a:endParaRPr b="1" sz="1000">
              <a:solidFill>
                <a:srgbClr val="980000"/>
              </a:solidFill>
            </a:endParaRPr>
          </a:p>
        </p:txBody>
      </p:sp>
      <p:sp>
        <p:nvSpPr>
          <p:cNvPr id="910" name="Google Shape;910;p72"/>
          <p:cNvSpPr txBox="1"/>
          <p:nvPr/>
        </p:nvSpPr>
        <p:spPr>
          <a:xfrm>
            <a:off x="5683875" y="408950"/>
            <a:ext cx="568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TW" sz="1000">
                <a:solidFill>
                  <a:srgbClr val="980000"/>
                </a:solidFill>
              </a:rPr>
              <a:t>exLRs</a:t>
            </a:r>
            <a:endParaRPr sz="1000">
              <a:solidFill>
                <a:srgbClr val="980000"/>
              </a:solidFill>
            </a:endParaRPr>
          </a:p>
        </p:txBody>
      </p:sp>
      <p:cxnSp>
        <p:nvCxnSpPr>
          <p:cNvPr id="911" name="Google Shape;911;p72"/>
          <p:cNvCxnSpPr/>
          <p:nvPr/>
        </p:nvCxnSpPr>
        <p:spPr>
          <a:xfrm flipH="1">
            <a:off x="3228894" y="1569655"/>
            <a:ext cx="3600" cy="540000"/>
          </a:xfrm>
          <a:prstGeom prst="straightConnector1">
            <a:avLst/>
          </a:prstGeom>
          <a:noFill/>
          <a:ln cap="flat" cmpd="sng" w="9525">
            <a:solidFill>
              <a:schemeClr val="dk1"/>
            </a:solidFill>
            <a:prstDash val="solid"/>
            <a:round/>
            <a:headEnd len="med" w="med" type="none"/>
            <a:tailEnd len="med" w="med" type="triangle"/>
          </a:ln>
        </p:spPr>
      </p:cxnSp>
      <p:pic>
        <p:nvPicPr>
          <p:cNvPr id="912" name="Google Shape;912;p72"/>
          <p:cNvPicPr preferRelativeResize="0"/>
          <p:nvPr/>
        </p:nvPicPr>
        <p:blipFill>
          <a:blip r:embed="rId4">
            <a:alphaModFix/>
          </a:blip>
          <a:stretch>
            <a:fillRect/>
          </a:stretch>
        </p:blipFill>
        <p:spPr>
          <a:xfrm>
            <a:off x="2674000" y="1614475"/>
            <a:ext cx="1258635" cy="369300"/>
          </a:xfrm>
          <a:prstGeom prst="rect">
            <a:avLst/>
          </a:prstGeom>
          <a:noFill/>
          <a:ln>
            <a:noFill/>
          </a:ln>
        </p:spPr>
      </p:pic>
      <p:sp>
        <p:nvSpPr>
          <p:cNvPr id="913" name="Google Shape;913;p72"/>
          <p:cNvSpPr/>
          <p:nvPr/>
        </p:nvSpPr>
        <p:spPr>
          <a:xfrm>
            <a:off x="7537700" y="4651250"/>
            <a:ext cx="5526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3-35</a:t>
            </a:r>
            <a:endParaRPr b="1" sz="900">
              <a:solidFill>
                <a:schemeClr val="dk1"/>
              </a:solidFill>
            </a:endParaRPr>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sp>
        <p:nvSpPr>
          <p:cNvPr id="919" name="Google Shape;919;p73"/>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zh-TW" sz="1800">
                <a:solidFill>
                  <a:srgbClr val="262626"/>
                </a:solidFill>
              </a:rPr>
              <a:t>       Database</a:t>
            </a:r>
            <a:endParaRPr b="1" sz="1800"/>
          </a:p>
        </p:txBody>
      </p:sp>
      <p:sp>
        <p:nvSpPr>
          <p:cNvPr id="920" name="Google Shape;920;p73"/>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pic>
        <p:nvPicPr>
          <p:cNvPr id="921" name="Google Shape;921;p73"/>
          <p:cNvPicPr preferRelativeResize="0"/>
          <p:nvPr/>
        </p:nvPicPr>
        <p:blipFill rotWithShape="1">
          <a:blip r:embed="rId3">
            <a:alphaModFix/>
          </a:blip>
          <a:srcRect b="0" l="57405" r="0" t="0"/>
          <a:stretch/>
        </p:blipFill>
        <p:spPr>
          <a:xfrm>
            <a:off x="4740225" y="120650"/>
            <a:ext cx="2644238" cy="4902201"/>
          </a:xfrm>
          <a:prstGeom prst="rect">
            <a:avLst/>
          </a:prstGeom>
          <a:noFill/>
          <a:ln>
            <a:noFill/>
          </a:ln>
        </p:spPr>
      </p:pic>
      <p:sp>
        <p:nvSpPr>
          <p:cNvPr id="922" name="Google Shape;922;p73"/>
          <p:cNvSpPr/>
          <p:nvPr/>
        </p:nvSpPr>
        <p:spPr>
          <a:xfrm>
            <a:off x="1459938" y="931756"/>
            <a:ext cx="685200" cy="287700"/>
          </a:xfrm>
          <a:prstGeom prst="roundRect">
            <a:avLst>
              <a:gd fmla="val 16667" name="adj"/>
            </a:avLst>
          </a:prstGeom>
          <a:solidFill>
            <a:srgbClr val="FCE5CD"/>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zh-TW" sz="1000">
                <a:solidFill>
                  <a:srgbClr val="980000"/>
                </a:solidFill>
              </a:rPr>
              <a:t>FASTA</a:t>
            </a:r>
            <a:endParaRPr b="1"/>
          </a:p>
        </p:txBody>
      </p:sp>
      <p:cxnSp>
        <p:nvCxnSpPr>
          <p:cNvPr id="923" name="Google Shape;923;p73"/>
          <p:cNvCxnSpPr/>
          <p:nvPr/>
        </p:nvCxnSpPr>
        <p:spPr>
          <a:xfrm flipH="1">
            <a:off x="1798938" y="1219456"/>
            <a:ext cx="3600" cy="540000"/>
          </a:xfrm>
          <a:prstGeom prst="straightConnector1">
            <a:avLst/>
          </a:prstGeom>
          <a:noFill/>
          <a:ln cap="flat" cmpd="sng" w="9525">
            <a:solidFill>
              <a:schemeClr val="dk1"/>
            </a:solidFill>
            <a:prstDash val="solid"/>
            <a:round/>
            <a:headEnd len="med" w="med" type="none"/>
            <a:tailEnd len="med" w="med" type="triangle"/>
          </a:ln>
        </p:spPr>
      </p:cxnSp>
      <p:sp>
        <p:nvSpPr>
          <p:cNvPr id="924" name="Google Shape;924;p73"/>
          <p:cNvSpPr/>
          <p:nvPr/>
        </p:nvSpPr>
        <p:spPr>
          <a:xfrm>
            <a:off x="1090400" y="1760200"/>
            <a:ext cx="1413900" cy="502800"/>
          </a:xfrm>
          <a:prstGeom prst="roundRect">
            <a:avLst>
              <a:gd fmla="val 16667" name="adj"/>
            </a:avLst>
          </a:prstGeom>
          <a:solidFill>
            <a:srgbClr val="FCE5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zh-TW" sz="1000">
                <a:solidFill>
                  <a:srgbClr val="980000"/>
                </a:solidFill>
              </a:rPr>
              <a:t>Filtering out low-quality reads</a:t>
            </a:r>
            <a:endParaRPr b="1"/>
          </a:p>
        </p:txBody>
      </p:sp>
      <p:cxnSp>
        <p:nvCxnSpPr>
          <p:cNvPr id="925" name="Google Shape;925;p73"/>
          <p:cNvCxnSpPr/>
          <p:nvPr/>
        </p:nvCxnSpPr>
        <p:spPr>
          <a:xfrm flipH="1">
            <a:off x="1802469" y="2262030"/>
            <a:ext cx="3600" cy="540000"/>
          </a:xfrm>
          <a:prstGeom prst="straightConnector1">
            <a:avLst/>
          </a:prstGeom>
          <a:noFill/>
          <a:ln cap="flat" cmpd="sng" w="9525">
            <a:solidFill>
              <a:schemeClr val="dk1"/>
            </a:solidFill>
            <a:prstDash val="solid"/>
            <a:round/>
            <a:headEnd len="med" w="med" type="none"/>
            <a:tailEnd len="med" w="med" type="triangle"/>
          </a:ln>
        </p:spPr>
      </p:cxnSp>
      <p:sp>
        <p:nvSpPr>
          <p:cNvPr id="926" name="Google Shape;926;p73"/>
          <p:cNvSpPr/>
          <p:nvPr/>
        </p:nvSpPr>
        <p:spPr>
          <a:xfrm>
            <a:off x="1050950" y="2796675"/>
            <a:ext cx="1453200" cy="502800"/>
          </a:xfrm>
          <a:prstGeom prst="roundRect">
            <a:avLst>
              <a:gd fmla="val 16667" name="adj"/>
            </a:avLst>
          </a:prstGeom>
          <a:solidFill>
            <a:srgbClr val="FCE5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zh-TW" sz="1000">
                <a:solidFill>
                  <a:srgbClr val="980000"/>
                </a:solidFill>
              </a:rPr>
              <a:t>Removing adapter sequences</a:t>
            </a:r>
            <a:endParaRPr b="1"/>
          </a:p>
        </p:txBody>
      </p:sp>
      <p:sp>
        <p:nvSpPr>
          <p:cNvPr id="927" name="Google Shape;927;p73"/>
          <p:cNvSpPr/>
          <p:nvPr/>
        </p:nvSpPr>
        <p:spPr>
          <a:xfrm>
            <a:off x="882600" y="3828600"/>
            <a:ext cx="2037900" cy="718500"/>
          </a:xfrm>
          <a:prstGeom prst="roundRect">
            <a:avLst>
              <a:gd fmla="val 16667" name="adj"/>
            </a:avLst>
          </a:prstGeom>
          <a:solidFill>
            <a:srgbClr val="FCE5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zh-TW" sz="1000">
                <a:solidFill>
                  <a:srgbClr val="980000"/>
                </a:solidFill>
              </a:rPr>
              <a:t>Aligned to the human reference genome (GRCh38 from GENCODE) in 2-pass mapping mode</a:t>
            </a:r>
            <a:endParaRPr b="1" sz="1000">
              <a:solidFill>
                <a:srgbClr val="980000"/>
              </a:solidFill>
            </a:endParaRPr>
          </a:p>
        </p:txBody>
      </p:sp>
      <p:cxnSp>
        <p:nvCxnSpPr>
          <p:cNvPr id="928" name="Google Shape;928;p73"/>
          <p:cNvCxnSpPr/>
          <p:nvPr/>
        </p:nvCxnSpPr>
        <p:spPr>
          <a:xfrm flipH="1">
            <a:off x="1802475" y="3290190"/>
            <a:ext cx="3600" cy="540000"/>
          </a:xfrm>
          <a:prstGeom prst="straightConnector1">
            <a:avLst/>
          </a:prstGeom>
          <a:noFill/>
          <a:ln cap="flat" cmpd="sng" w="9525">
            <a:solidFill>
              <a:schemeClr val="dk1"/>
            </a:solidFill>
            <a:prstDash val="solid"/>
            <a:round/>
            <a:headEnd len="med" w="med" type="none"/>
            <a:tailEnd len="med" w="med" type="triangle"/>
          </a:ln>
        </p:spPr>
      </p:cxnSp>
      <p:sp>
        <p:nvSpPr>
          <p:cNvPr id="929" name="Google Shape;929;p73"/>
          <p:cNvSpPr txBox="1"/>
          <p:nvPr/>
        </p:nvSpPr>
        <p:spPr>
          <a:xfrm>
            <a:off x="1171325" y="2351625"/>
            <a:ext cx="1275300" cy="2769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zh-TW" sz="600"/>
              <a:t>Trimmomatic (version 0.36)</a:t>
            </a:r>
            <a:endParaRPr b="1" sz="600"/>
          </a:p>
        </p:txBody>
      </p:sp>
      <p:sp>
        <p:nvSpPr>
          <p:cNvPr id="930" name="Google Shape;930;p73"/>
          <p:cNvSpPr txBox="1"/>
          <p:nvPr/>
        </p:nvSpPr>
        <p:spPr>
          <a:xfrm>
            <a:off x="1237515" y="1299975"/>
            <a:ext cx="1098300" cy="2769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zh-TW" sz="600"/>
              <a:t>FastQC (version 0.11.8)</a:t>
            </a:r>
            <a:endParaRPr b="1" sz="600"/>
          </a:p>
        </p:txBody>
      </p:sp>
      <p:sp>
        <p:nvSpPr>
          <p:cNvPr id="931" name="Google Shape;931;p73"/>
          <p:cNvSpPr txBox="1"/>
          <p:nvPr/>
        </p:nvSpPr>
        <p:spPr>
          <a:xfrm>
            <a:off x="934100" y="3348863"/>
            <a:ext cx="16872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zh-TW" sz="600">
                <a:solidFill>
                  <a:srgbClr val="2A2A2A"/>
                </a:solidFill>
                <a:highlight>
                  <a:srgbClr val="FFFFFF"/>
                </a:highlight>
              </a:rPr>
              <a:t>STAR </a:t>
            </a:r>
            <a:endParaRPr b="1" sz="600">
              <a:solidFill>
                <a:srgbClr val="2A2A2A"/>
              </a:solidFill>
              <a:highlight>
                <a:srgbClr val="FFFFFF"/>
              </a:highlight>
            </a:endParaRPr>
          </a:p>
          <a:p>
            <a:pPr indent="0" lvl="0" marL="0" rtl="0" algn="ctr">
              <a:spcBef>
                <a:spcPts val="0"/>
              </a:spcBef>
              <a:spcAft>
                <a:spcPts val="0"/>
              </a:spcAft>
              <a:buNone/>
            </a:pPr>
            <a:r>
              <a:rPr b="1" lang="zh-TW" sz="600">
                <a:solidFill>
                  <a:srgbClr val="2A2A2A"/>
                </a:solidFill>
                <a:highlight>
                  <a:srgbClr val="FFFFFF"/>
                </a:highlight>
              </a:rPr>
              <a:t>(version 2.7.1a)</a:t>
            </a:r>
            <a:endParaRPr b="1" sz="600">
              <a:solidFill>
                <a:srgbClr val="2A2A2A"/>
              </a:solidFill>
              <a:highlight>
                <a:srgbClr val="FFFFFF"/>
              </a:highlight>
            </a:endParaRPr>
          </a:p>
        </p:txBody>
      </p:sp>
      <p:cxnSp>
        <p:nvCxnSpPr>
          <p:cNvPr id="932" name="Google Shape;932;p73"/>
          <p:cNvCxnSpPr/>
          <p:nvPr/>
        </p:nvCxnSpPr>
        <p:spPr>
          <a:xfrm flipH="1">
            <a:off x="1802469" y="4548030"/>
            <a:ext cx="3600" cy="540000"/>
          </a:xfrm>
          <a:prstGeom prst="straightConnector1">
            <a:avLst/>
          </a:prstGeom>
          <a:noFill/>
          <a:ln cap="flat" cmpd="sng" w="9525">
            <a:solidFill>
              <a:schemeClr val="dk1"/>
            </a:solidFill>
            <a:prstDash val="solid"/>
            <a:round/>
            <a:headEnd len="med" w="med" type="none"/>
            <a:tailEnd len="med" w="med" type="triangle"/>
          </a:ln>
        </p:spPr>
      </p:cxnSp>
      <p:sp>
        <p:nvSpPr>
          <p:cNvPr id="933" name="Google Shape;933;p73"/>
          <p:cNvSpPr/>
          <p:nvPr/>
        </p:nvSpPr>
        <p:spPr>
          <a:xfrm>
            <a:off x="2550125" y="897050"/>
            <a:ext cx="1975800" cy="672600"/>
          </a:xfrm>
          <a:prstGeom prst="roundRect">
            <a:avLst>
              <a:gd fmla="val 16667" name="adj"/>
            </a:avLst>
          </a:prstGeom>
          <a:solidFill>
            <a:srgbClr val="FCE5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zh-TW" sz="1000">
                <a:solidFill>
                  <a:srgbClr val="980000"/>
                </a:solidFill>
              </a:rPr>
              <a:t>The reads mapped to regions of protein coding or long non-coding (mRNAs or lncRNAs) genes</a:t>
            </a:r>
            <a:endParaRPr b="1"/>
          </a:p>
        </p:txBody>
      </p:sp>
      <p:sp>
        <p:nvSpPr>
          <p:cNvPr id="934" name="Google Shape;934;p73"/>
          <p:cNvSpPr txBox="1"/>
          <p:nvPr/>
        </p:nvSpPr>
        <p:spPr>
          <a:xfrm>
            <a:off x="957150" y="4623163"/>
            <a:ext cx="1687200" cy="276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zh-TW" sz="600">
                <a:solidFill>
                  <a:srgbClr val="2A2A2A"/>
                </a:solidFill>
                <a:highlight>
                  <a:srgbClr val="FFFFFF"/>
                </a:highlight>
              </a:rPr>
              <a:t>featureCounts (version 1.6.3)</a:t>
            </a:r>
            <a:endParaRPr b="1" sz="600">
              <a:solidFill>
                <a:srgbClr val="2A2A2A"/>
              </a:solidFill>
              <a:highlight>
                <a:srgbClr val="FFFFFF"/>
              </a:highlight>
            </a:endParaRPr>
          </a:p>
        </p:txBody>
      </p:sp>
      <p:sp>
        <p:nvSpPr>
          <p:cNvPr id="935" name="Google Shape;935;p73"/>
          <p:cNvSpPr/>
          <p:nvPr/>
        </p:nvSpPr>
        <p:spPr>
          <a:xfrm>
            <a:off x="2658038" y="2131363"/>
            <a:ext cx="1687200" cy="602100"/>
          </a:xfrm>
          <a:prstGeom prst="roundRect">
            <a:avLst>
              <a:gd fmla="val 16667" name="adj"/>
            </a:avLst>
          </a:prstGeom>
          <a:solidFill>
            <a:srgbClr val="FCE5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zh-TW" sz="1000">
                <a:solidFill>
                  <a:srgbClr val="980000"/>
                </a:solidFill>
              </a:rPr>
              <a:t>Read count of each gene was normalized to the TPM</a:t>
            </a:r>
            <a:endParaRPr b="1" sz="1000">
              <a:solidFill>
                <a:srgbClr val="980000"/>
              </a:solidFill>
            </a:endParaRPr>
          </a:p>
        </p:txBody>
      </p:sp>
      <p:cxnSp>
        <p:nvCxnSpPr>
          <p:cNvPr id="936" name="Google Shape;936;p73"/>
          <p:cNvCxnSpPr/>
          <p:nvPr/>
        </p:nvCxnSpPr>
        <p:spPr>
          <a:xfrm flipH="1">
            <a:off x="3533694" y="1569655"/>
            <a:ext cx="3600" cy="540000"/>
          </a:xfrm>
          <a:prstGeom prst="straightConnector1">
            <a:avLst/>
          </a:prstGeom>
          <a:noFill/>
          <a:ln cap="flat" cmpd="sng" w="9525">
            <a:solidFill>
              <a:schemeClr val="dk1"/>
            </a:solidFill>
            <a:prstDash val="solid"/>
            <a:round/>
            <a:headEnd len="med" w="med" type="none"/>
            <a:tailEnd len="med" w="med" type="triangle"/>
          </a:ln>
        </p:spPr>
      </p:cxnSp>
      <p:pic>
        <p:nvPicPr>
          <p:cNvPr id="937" name="Google Shape;937;p73"/>
          <p:cNvPicPr preferRelativeResize="0"/>
          <p:nvPr/>
        </p:nvPicPr>
        <p:blipFill>
          <a:blip r:embed="rId4">
            <a:alphaModFix/>
          </a:blip>
          <a:stretch>
            <a:fillRect/>
          </a:stretch>
        </p:blipFill>
        <p:spPr>
          <a:xfrm>
            <a:off x="2978800" y="1614475"/>
            <a:ext cx="1258635" cy="369300"/>
          </a:xfrm>
          <a:prstGeom prst="rect">
            <a:avLst/>
          </a:prstGeom>
          <a:noFill/>
          <a:ln>
            <a:noFill/>
          </a:ln>
        </p:spPr>
      </p:pic>
      <p:sp>
        <p:nvSpPr>
          <p:cNvPr id="938" name="Google Shape;938;p73"/>
          <p:cNvSpPr/>
          <p:nvPr/>
        </p:nvSpPr>
        <p:spPr>
          <a:xfrm>
            <a:off x="7537700" y="4651250"/>
            <a:ext cx="5526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3-36</a:t>
            </a:r>
            <a:endParaRPr b="1" sz="900">
              <a:solidFill>
                <a:schemeClr val="dk1"/>
              </a:solidFill>
            </a:endParaRPr>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3" name="Shape 943"/>
        <p:cNvGrpSpPr/>
        <p:nvPr/>
      </p:nvGrpSpPr>
      <p:grpSpPr>
        <a:xfrm>
          <a:off x="0" y="0"/>
          <a:ext cx="0" cy="0"/>
          <a:chOff x="0" y="0"/>
          <a:chExt cx="0" cy="0"/>
        </a:xfrm>
      </p:grpSpPr>
      <p:sp>
        <p:nvSpPr>
          <p:cNvPr id="944" name="Google Shape;944;p74"/>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zh-TW" sz="1800">
                <a:solidFill>
                  <a:srgbClr val="262626"/>
                </a:solidFill>
              </a:rPr>
              <a:t>       Database</a:t>
            </a:r>
            <a:endParaRPr b="1" sz="1800"/>
          </a:p>
        </p:txBody>
      </p:sp>
      <p:sp>
        <p:nvSpPr>
          <p:cNvPr id="945" name="Google Shape;945;p74"/>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pic>
        <p:nvPicPr>
          <p:cNvPr id="946" name="Google Shape;946;p74"/>
          <p:cNvPicPr preferRelativeResize="0"/>
          <p:nvPr/>
        </p:nvPicPr>
        <p:blipFill rotWithShape="1">
          <a:blip r:embed="rId3">
            <a:alphaModFix/>
          </a:blip>
          <a:srcRect b="56178" l="0" r="0" t="0"/>
          <a:stretch/>
        </p:blipFill>
        <p:spPr>
          <a:xfrm>
            <a:off x="1858500" y="1015275"/>
            <a:ext cx="5012048" cy="3112951"/>
          </a:xfrm>
          <a:prstGeom prst="rect">
            <a:avLst/>
          </a:prstGeom>
          <a:noFill/>
          <a:ln>
            <a:noFill/>
          </a:ln>
        </p:spPr>
      </p:pic>
      <p:sp>
        <p:nvSpPr>
          <p:cNvPr id="947" name="Google Shape;947;p74"/>
          <p:cNvSpPr/>
          <p:nvPr/>
        </p:nvSpPr>
        <p:spPr>
          <a:xfrm>
            <a:off x="7537700" y="4651250"/>
            <a:ext cx="5526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3-37</a:t>
            </a:r>
            <a:endParaRPr b="1" sz="900">
              <a:solidFill>
                <a:schemeClr val="dk1"/>
              </a:solidFill>
            </a:endParaRPr>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0"/>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zh-TW" sz="1800">
                <a:solidFill>
                  <a:srgbClr val="262626"/>
                </a:solidFill>
              </a:rPr>
              <a:t>Self-Exploration</a:t>
            </a:r>
            <a:endParaRPr b="1" sz="1800">
              <a:solidFill>
                <a:srgbClr val="262626"/>
              </a:solidFill>
            </a:endParaRPr>
          </a:p>
        </p:txBody>
      </p:sp>
      <p:sp>
        <p:nvSpPr>
          <p:cNvPr id="203" name="Google Shape;203;p30"/>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sp>
        <p:nvSpPr>
          <p:cNvPr id="204" name="Google Shape;204;p30"/>
          <p:cNvSpPr/>
          <p:nvPr/>
        </p:nvSpPr>
        <p:spPr>
          <a:xfrm>
            <a:off x="7587377" y="46512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1-2</a:t>
            </a:r>
            <a:endParaRPr b="1" sz="900">
              <a:solidFill>
                <a:schemeClr val="dk1"/>
              </a:solidFill>
            </a:endParaRPr>
          </a:p>
        </p:txBody>
      </p:sp>
      <p:pic>
        <p:nvPicPr>
          <p:cNvPr id="205" name="Google Shape;205;p30"/>
          <p:cNvPicPr preferRelativeResize="0"/>
          <p:nvPr/>
        </p:nvPicPr>
        <p:blipFill rotWithShape="1">
          <a:blip r:embed="rId3">
            <a:alphaModFix/>
          </a:blip>
          <a:srcRect b="0" l="0" r="5970" t="14610"/>
          <a:stretch/>
        </p:blipFill>
        <p:spPr>
          <a:xfrm>
            <a:off x="168200" y="898200"/>
            <a:ext cx="6094525" cy="3824600"/>
          </a:xfrm>
          <a:prstGeom prst="rect">
            <a:avLst/>
          </a:prstGeom>
          <a:noFill/>
          <a:ln>
            <a:noFill/>
          </a:ln>
        </p:spPr>
      </p:pic>
      <p:sp>
        <p:nvSpPr>
          <p:cNvPr id="206" name="Google Shape;206;p30"/>
          <p:cNvSpPr txBox="1"/>
          <p:nvPr/>
        </p:nvSpPr>
        <p:spPr>
          <a:xfrm>
            <a:off x="6338775" y="1164225"/>
            <a:ext cx="2640300" cy="298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TW">
                <a:solidFill>
                  <a:schemeClr val="dk1"/>
                </a:solidFill>
                <a:latin typeface="DFKai-SB"/>
                <a:ea typeface="DFKai-SB"/>
                <a:cs typeface="DFKai-SB"/>
                <a:sym typeface="DFKai-SB"/>
              </a:rPr>
              <a:t>經過過去幾年的觀察，我發現台灣在就學的期間好像只要遵從一套公式生活，就能獲得社會的掌聲及同儕的擁護，例如:念好書"並"成為聽話的孩子。於是我們漸漸有目的性的去做某件事(考試會考的我才看，考古會考的我才看)(老師喜歡甚麼我就做甚麼)，深怕多做了一些額外的事我就在這場競賽當中失去資格。有多久我們忘記自己曾是那個對於這個社會充滿好期的個體?</a:t>
            </a:r>
            <a:endParaRPr>
              <a:solidFill>
                <a:schemeClr val="dk1"/>
              </a:solidFill>
              <a:latin typeface="DFKai-SB"/>
              <a:ea typeface="DFKai-SB"/>
              <a:cs typeface="DFKai-SB"/>
              <a:sym typeface="DFKai-SB"/>
            </a:endParaRPr>
          </a:p>
        </p:txBody>
      </p:sp>
      <p:sp>
        <p:nvSpPr>
          <p:cNvPr id="207" name="Google Shape;207;p30"/>
          <p:cNvSpPr txBox="1"/>
          <p:nvPr/>
        </p:nvSpPr>
        <p:spPr>
          <a:xfrm>
            <a:off x="6262725" y="898200"/>
            <a:ext cx="3000000" cy="363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TW">
                <a:solidFill>
                  <a:schemeClr val="dk1"/>
                </a:solidFill>
                <a:latin typeface="DFKai-SB"/>
                <a:ea typeface="DFKai-SB"/>
                <a:cs typeface="DFKai-SB"/>
                <a:sym typeface="DFKai-SB"/>
              </a:rPr>
              <a:t>然而，那些曾經看似順遂的事情都會在你走出象徵人生勝利組的象牙塔後一切破滅，即:畢業即失業，待業的待業，轉行的轉行，或是學習新的技能去適應新的職位。當然也有人自嘲去當一個社畜，領個基本底薪做自己不喜歡的事，做了幾個月就炒掉了自己的老闆。</a:t>
            </a:r>
            <a:endParaRPr>
              <a:solidFill>
                <a:schemeClr val="dk1"/>
              </a:solidFill>
              <a:latin typeface="DFKai-SB"/>
              <a:ea typeface="DFKai-SB"/>
              <a:cs typeface="DFKai-SB"/>
              <a:sym typeface="DFKai-SB"/>
            </a:endParaRPr>
          </a:p>
          <a:p>
            <a:pPr indent="0" lvl="0" marL="0" rtl="0" algn="l">
              <a:spcBef>
                <a:spcPts val="0"/>
              </a:spcBef>
              <a:spcAft>
                <a:spcPts val="0"/>
              </a:spcAft>
              <a:buNone/>
            </a:pPr>
            <a:r>
              <a:rPr lang="zh-TW">
                <a:solidFill>
                  <a:schemeClr val="dk1"/>
                </a:solidFill>
                <a:latin typeface="DFKai-SB"/>
                <a:ea typeface="DFKai-SB"/>
                <a:cs typeface="DFKai-SB"/>
                <a:sym typeface="DFKai-SB"/>
              </a:rPr>
              <a:t>後來我也聽了很多出過社會的學長姐回來分享自己的心得，每個人最常提到的就是解決問題的能力，但我不認為這是一個適合就學中的學生能得到的答案，然而自己出來教學後慢慢的才了解研究所的意義是甚麼，研究所最重要三點我希望你們要記住:</a:t>
            </a:r>
            <a:endParaRPr>
              <a:solidFill>
                <a:schemeClr val="dk1"/>
              </a:solidFill>
              <a:latin typeface="DFKai-SB"/>
              <a:ea typeface="DFKai-SB"/>
              <a:cs typeface="DFKai-SB"/>
              <a:sym typeface="DFKai-SB"/>
            </a:endParaRPr>
          </a:p>
        </p:txBody>
      </p:sp>
      <p:sp>
        <p:nvSpPr>
          <p:cNvPr id="208" name="Google Shape;208;p30"/>
          <p:cNvSpPr txBox="1"/>
          <p:nvPr/>
        </p:nvSpPr>
        <p:spPr>
          <a:xfrm>
            <a:off x="6218375" y="1329300"/>
            <a:ext cx="3000000" cy="3201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Font typeface="DFKai-SB"/>
              <a:buAutoNum type="arabicPeriod"/>
            </a:pPr>
            <a:r>
              <a:rPr lang="zh-TW">
                <a:solidFill>
                  <a:schemeClr val="dk1"/>
                </a:solidFill>
                <a:latin typeface="DFKai-SB"/>
                <a:ea typeface="DFKai-SB"/>
                <a:cs typeface="DFKai-SB"/>
                <a:sym typeface="DFKai-SB"/>
              </a:rPr>
              <a:t>過去我們都遵從一套範式生活，從今天起你要學習習慣未知的世界，培養如何受挫之後還能樂觀的面對明天的能力。(失敗是常態)</a:t>
            </a:r>
            <a:endParaRPr>
              <a:solidFill>
                <a:schemeClr val="dk1"/>
              </a:solidFill>
              <a:latin typeface="DFKai-SB"/>
              <a:ea typeface="DFKai-SB"/>
              <a:cs typeface="DFKai-SB"/>
              <a:sym typeface="DFKai-SB"/>
            </a:endParaRPr>
          </a:p>
          <a:p>
            <a:pPr indent="-317500" lvl="0" marL="457200" rtl="0" algn="l">
              <a:spcBef>
                <a:spcPts val="0"/>
              </a:spcBef>
              <a:spcAft>
                <a:spcPts val="0"/>
              </a:spcAft>
              <a:buClr>
                <a:schemeClr val="dk1"/>
              </a:buClr>
              <a:buSzPts val="1400"/>
              <a:buFont typeface="DFKai-SB"/>
              <a:buAutoNum type="arabicPeriod"/>
            </a:pPr>
            <a:r>
              <a:rPr lang="zh-TW">
                <a:solidFill>
                  <a:schemeClr val="dk1"/>
                </a:solidFill>
                <a:latin typeface="DFKai-SB"/>
                <a:ea typeface="DFKai-SB"/>
                <a:cs typeface="DFKai-SB"/>
                <a:sym typeface="DFKai-SB"/>
              </a:rPr>
              <a:t>提早知道自己適合做甚麼，可以多方嘗試(實習也好，查資料也好)，事先從你想做的職位當中學到你應該要會的工作技能。(提早準備)</a:t>
            </a:r>
            <a:endParaRPr>
              <a:solidFill>
                <a:schemeClr val="dk1"/>
              </a:solidFill>
              <a:latin typeface="DFKai-SB"/>
              <a:ea typeface="DFKai-SB"/>
              <a:cs typeface="DFKai-SB"/>
              <a:sym typeface="DFKai-SB"/>
            </a:endParaRPr>
          </a:p>
          <a:p>
            <a:pPr indent="-317500" lvl="0" marL="457200" rtl="0" algn="l">
              <a:spcBef>
                <a:spcPts val="0"/>
              </a:spcBef>
              <a:spcAft>
                <a:spcPts val="0"/>
              </a:spcAft>
              <a:buClr>
                <a:schemeClr val="dk1"/>
              </a:buClr>
              <a:buSzPts val="1400"/>
              <a:buFont typeface="DFKai-SB"/>
              <a:buAutoNum type="arabicPeriod"/>
            </a:pPr>
            <a:r>
              <a:rPr lang="zh-TW">
                <a:solidFill>
                  <a:schemeClr val="dk1"/>
                </a:solidFill>
                <a:latin typeface="DFKai-SB"/>
                <a:ea typeface="DFKai-SB"/>
                <a:cs typeface="DFKai-SB"/>
                <a:sym typeface="DFKai-SB"/>
              </a:rPr>
              <a:t>了解解決問題的能力是甚麼，應該要先了解你們的問題是甚麼。遇到問題請先拆解問題，從本質出發。(因果關係)</a:t>
            </a:r>
            <a:endParaRPr>
              <a:solidFill>
                <a:schemeClr val="dk1"/>
              </a:solidFill>
              <a:latin typeface="DFKai-SB"/>
              <a:ea typeface="DFKai-SB"/>
              <a:cs typeface="DFKai-SB"/>
              <a:sym typeface="DFKai-SB"/>
            </a:endParaRPr>
          </a:p>
        </p:txBody>
      </p:sp>
    </p:spTree>
  </p:cSld>
  <p:clrMapOvr>
    <a:masterClrMapping/>
  </p:clrMapOvr>
  <mc:AlternateContent>
    <mc:Choice Requires="p14">
      <p:transition spd="slow" p14:dur="20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1000"/>
                                        <p:tgtEl>
                                          <p:spTgt spid="2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206"/>
                                        </p:tgtEl>
                                      </p:cBhvr>
                                    </p:animEffect>
                                    <p:set>
                                      <p:cBhvr>
                                        <p:cTn dur="1" fill="hold">
                                          <p:stCondLst>
                                            <p:cond delay="1000"/>
                                          </p:stCondLst>
                                        </p:cTn>
                                        <p:tgtEl>
                                          <p:spTgt spid="20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7"/>
                                        </p:tgtEl>
                                        <p:attrNameLst>
                                          <p:attrName>style.visibility</p:attrName>
                                        </p:attrNameLst>
                                      </p:cBhvr>
                                      <p:to>
                                        <p:strVal val="visible"/>
                                      </p:to>
                                    </p:set>
                                    <p:animEffect filter="fade" transition="in">
                                      <p:cBhvr>
                                        <p:cTn dur="1000"/>
                                        <p:tgtEl>
                                          <p:spTgt spid="2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207"/>
                                        </p:tgtEl>
                                      </p:cBhvr>
                                    </p:animEffect>
                                    <p:set>
                                      <p:cBhvr>
                                        <p:cTn dur="1" fill="hold">
                                          <p:stCondLst>
                                            <p:cond delay="1000"/>
                                          </p:stCondLst>
                                        </p:cTn>
                                        <p:tgtEl>
                                          <p:spTgt spid="20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gtEl>
                                        <p:attrNameLst>
                                          <p:attrName>style.visibility</p:attrName>
                                        </p:attrNameLst>
                                      </p:cBhvr>
                                      <p:to>
                                        <p:strVal val="visible"/>
                                      </p:to>
                                    </p:set>
                                    <p:animEffect filter="fade" transition="in">
                                      <p:cBhvr>
                                        <p:cTn dur="1000"/>
                                        <p:tgtEl>
                                          <p:spTgt spid="2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2" name="Shape 952"/>
        <p:cNvGrpSpPr/>
        <p:nvPr/>
      </p:nvGrpSpPr>
      <p:grpSpPr>
        <a:xfrm>
          <a:off x="0" y="0"/>
          <a:ext cx="0" cy="0"/>
          <a:chOff x="0" y="0"/>
          <a:chExt cx="0" cy="0"/>
        </a:xfrm>
      </p:grpSpPr>
      <p:sp>
        <p:nvSpPr>
          <p:cNvPr id="953" name="Google Shape;953;p75"/>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zh-TW" sz="1800">
                <a:solidFill>
                  <a:srgbClr val="262626"/>
                </a:solidFill>
              </a:rPr>
              <a:t>       Database</a:t>
            </a:r>
            <a:endParaRPr b="1" sz="1800"/>
          </a:p>
        </p:txBody>
      </p:sp>
      <p:sp>
        <p:nvSpPr>
          <p:cNvPr id="954" name="Google Shape;954;p75"/>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pic>
        <p:nvPicPr>
          <p:cNvPr id="955" name="Google Shape;955;p75"/>
          <p:cNvPicPr preferRelativeResize="0"/>
          <p:nvPr/>
        </p:nvPicPr>
        <p:blipFill rotWithShape="1">
          <a:blip r:embed="rId3">
            <a:alphaModFix/>
          </a:blip>
          <a:srcRect b="29997" l="0" r="0" t="43280"/>
          <a:stretch/>
        </p:blipFill>
        <p:spPr>
          <a:xfrm>
            <a:off x="1177575" y="1252444"/>
            <a:ext cx="6342125" cy="2402037"/>
          </a:xfrm>
          <a:prstGeom prst="rect">
            <a:avLst/>
          </a:prstGeom>
          <a:noFill/>
          <a:ln>
            <a:noFill/>
          </a:ln>
        </p:spPr>
      </p:pic>
      <p:sp>
        <p:nvSpPr>
          <p:cNvPr id="956" name="Google Shape;956;p75"/>
          <p:cNvSpPr/>
          <p:nvPr/>
        </p:nvSpPr>
        <p:spPr>
          <a:xfrm>
            <a:off x="7537700" y="4651250"/>
            <a:ext cx="5526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3-38</a:t>
            </a:r>
            <a:endParaRPr b="1" sz="900">
              <a:solidFill>
                <a:schemeClr val="dk1"/>
              </a:solidFill>
            </a:endParaRPr>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1" name="Shape 961"/>
        <p:cNvGrpSpPr/>
        <p:nvPr/>
      </p:nvGrpSpPr>
      <p:grpSpPr>
        <a:xfrm>
          <a:off x="0" y="0"/>
          <a:ext cx="0" cy="0"/>
          <a:chOff x="0" y="0"/>
          <a:chExt cx="0" cy="0"/>
        </a:xfrm>
      </p:grpSpPr>
      <p:sp>
        <p:nvSpPr>
          <p:cNvPr id="962" name="Google Shape;962;p76"/>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zh-TW" sz="1800">
                <a:solidFill>
                  <a:srgbClr val="262626"/>
                </a:solidFill>
              </a:rPr>
              <a:t>       Database</a:t>
            </a:r>
            <a:endParaRPr b="1" sz="1800"/>
          </a:p>
        </p:txBody>
      </p:sp>
      <p:sp>
        <p:nvSpPr>
          <p:cNvPr id="963" name="Google Shape;963;p76"/>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pic>
        <p:nvPicPr>
          <p:cNvPr id="964" name="Google Shape;964;p76"/>
          <p:cNvPicPr preferRelativeResize="0"/>
          <p:nvPr/>
        </p:nvPicPr>
        <p:blipFill rotWithShape="1">
          <a:blip r:embed="rId3">
            <a:alphaModFix/>
          </a:blip>
          <a:srcRect b="0" l="0" r="0" t="70518"/>
          <a:stretch/>
        </p:blipFill>
        <p:spPr>
          <a:xfrm>
            <a:off x="1076050" y="1066324"/>
            <a:ext cx="6342125" cy="2650176"/>
          </a:xfrm>
          <a:prstGeom prst="rect">
            <a:avLst/>
          </a:prstGeom>
          <a:noFill/>
          <a:ln>
            <a:noFill/>
          </a:ln>
        </p:spPr>
      </p:pic>
      <p:sp>
        <p:nvSpPr>
          <p:cNvPr id="965" name="Google Shape;965;p76"/>
          <p:cNvSpPr/>
          <p:nvPr/>
        </p:nvSpPr>
        <p:spPr>
          <a:xfrm>
            <a:off x="7537700" y="4651250"/>
            <a:ext cx="5526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3-39</a:t>
            </a:r>
            <a:endParaRPr b="1" sz="900">
              <a:solidFill>
                <a:schemeClr val="dk1"/>
              </a:solidFill>
            </a:endParaRPr>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0" name="Shape 970"/>
        <p:cNvGrpSpPr/>
        <p:nvPr/>
      </p:nvGrpSpPr>
      <p:grpSpPr>
        <a:xfrm>
          <a:off x="0" y="0"/>
          <a:ext cx="0" cy="0"/>
          <a:chOff x="0" y="0"/>
          <a:chExt cx="0" cy="0"/>
        </a:xfrm>
      </p:grpSpPr>
      <p:sp>
        <p:nvSpPr>
          <p:cNvPr id="971" name="Google Shape;971;p77"/>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zh-TW" sz="1800">
                <a:solidFill>
                  <a:srgbClr val="262626"/>
                </a:solidFill>
              </a:rPr>
              <a:t>       Database</a:t>
            </a:r>
            <a:endParaRPr b="1" sz="1800"/>
          </a:p>
        </p:txBody>
      </p:sp>
      <p:sp>
        <p:nvSpPr>
          <p:cNvPr id="972" name="Google Shape;972;p77"/>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pic>
        <p:nvPicPr>
          <p:cNvPr id="973" name="Google Shape;973;p77"/>
          <p:cNvPicPr preferRelativeResize="0"/>
          <p:nvPr/>
        </p:nvPicPr>
        <p:blipFill rotWithShape="1">
          <a:blip r:embed="rId3">
            <a:alphaModFix/>
          </a:blip>
          <a:srcRect b="36020" l="0" r="0" t="0"/>
          <a:stretch/>
        </p:blipFill>
        <p:spPr>
          <a:xfrm>
            <a:off x="2003938" y="694347"/>
            <a:ext cx="4882375" cy="4344575"/>
          </a:xfrm>
          <a:prstGeom prst="rect">
            <a:avLst/>
          </a:prstGeom>
          <a:noFill/>
          <a:ln>
            <a:noFill/>
          </a:ln>
        </p:spPr>
      </p:pic>
      <p:sp>
        <p:nvSpPr>
          <p:cNvPr id="974" name="Google Shape;974;p77"/>
          <p:cNvSpPr/>
          <p:nvPr/>
        </p:nvSpPr>
        <p:spPr>
          <a:xfrm>
            <a:off x="7537700" y="4651250"/>
            <a:ext cx="5526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3-40</a:t>
            </a:r>
            <a:endParaRPr b="1" sz="900">
              <a:solidFill>
                <a:schemeClr val="dk1"/>
              </a:solidFill>
            </a:endParaRPr>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9" name="Shape 979"/>
        <p:cNvGrpSpPr/>
        <p:nvPr/>
      </p:nvGrpSpPr>
      <p:grpSpPr>
        <a:xfrm>
          <a:off x="0" y="0"/>
          <a:ext cx="0" cy="0"/>
          <a:chOff x="0" y="0"/>
          <a:chExt cx="0" cy="0"/>
        </a:xfrm>
      </p:grpSpPr>
      <p:sp>
        <p:nvSpPr>
          <p:cNvPr id="980" name="Google Shape;980;p78"/>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zh-TW" sz="1800">
                <a:solidFill>
                  <a:srgbClr val="262626"/>
                </a:solidFill>
              </a:rPr>
              <a:t>       Database</a:t>
            </a:r>
            <a:endParaRPr b="1" sz="1800"/>
          </a:p>
        </p:txBody>
      </p:sp>
      <p:sp>
        <p:nvSpPr>
          <p:cNvPr id="981" name="Google Shape;981;p78"/>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pic>
        <p:nvPicPr>
          <p:cNvPr id="982" name="Google Shape;982;p78"/>
          <p:cNvPicPr preferRelativeResize="0"/>
          <p:nvPr/>
        </p:nvPicPr>
        <p:blipFill rotWithShape="1">
          <a:blip r:embed="rId3">
            <a:alphaModFix/>
          </a:blip>
          <a:srcRect b="-3" l="0" r="0" t="62533"/>
          <a:stretch/>
        </p:blipFill>
        <p:spPr>
          <a:xfrm>
            <a:off x="1547075" y="1201675"/>
            <a:ext cx="5779024" cy="3011648"/>
          </a:xfrm>
          <a:prstGeom prst="rect">
            <a:avLst/>
          </a:prstGeom>
          <a:noFill/>
          <a:ln>
            <a:noFill/>
          </a:ln>
        </p:spPr>
      </p:pic>
      <p:sp>
        <p:nvSpPr>
          <p:cNvPr id="983" name="Google Shape;983;p78"/>
          <p:cNvSpPr/>
          <p:nvPr/>
        </p:nvSpPr>
        <p:spPr>
          <a:xfrm>
            <a:off x="7537700" y="4651250"/>
            <a:ext cx="5526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3-41</a:t>
            </a:r>
            <a:endParaRPr b="1" sz="900">
              <a:solidFill>
                <a:schemeClr val="dk1"/>
              </a:solidFill>
            </a:endParaRPr>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8" name="Shape 988"/>
        <p:cNvGrpSpPr/>
        <p:nvPr/>
      </p:nvGrpSpPr>
      <p:grpSpPr>
        <a:xfrm>
          <a:off x="0" y="0"/>
          <a:ext cx="0" cy="0"/>
          <a:chOff x="0" y="0"/>
          <a:chExt cx="0" cy="0"/>
        </a:xfrm>
      </p:grpSpPr>
      <p:sp>
        <p:nvSpPr>
          <p:cNvPr id="989" name="Google Shape;989;p79"/>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zh-TW" sz="1800">
                <a:solidFill>
                  <a:srgbClr val="262626"/>
                </a:solidFill>
              </a:rPr>
              <a:t>       Database</a:t>
            </a:r>
            <a:endParaRPr b="1" sz="1800"/>
          </a:p>
        </p:txBody>
      </p:sp>
      <p:sp>
        <p:nvSpPr>
          <p:cNvPr id="990" name="Google Shape;990;p79"/>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pic>
        <p:nvPicPr>
          <p:cNvPr id="991" name="Google Shape;991;p79"/>
          <p:cNvPicPr preferRelativeResize="0"/>
          <p:nvPr/>
        </p:nvPicPr>
        <p:blipFill rotWithShape="1">
          <a:blip r:embed="rId3">
            <a:alphaModFix/>
          </a:blip>
          <a:srcRect b="41775" l="0" r="0" t="0"/>
          <a:stretch/>
        </p:blipFill>
        <p:spPr>
          <a:xfrm>
            <a:off x="1767975" y="694350"/>
            <a:ext cx="5167523" cy="4035576"/>
          </a:xfrm>
          <a:prstGeom prst="rect">
            <a:avLst/>
          </a:prstGeom>
          <a:noFill/>
          <a:ln>
            <a:noFill/>
          </a:ln>
        </p:spPr>
      </p:pic>
      <p:sp>
        <p:nvSpPr>
          <p:cNvPr id="992" name="Google Shape;992;p79"/>
          <p:cNvSpPr/>
          <p:nvPr/>
        </p:nvSpPr>
        <p:spPr>
          <a:xfrm>
            <a:off x="7537700" y="4651250"/>
            <a:ext cx="5526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3-42</a:t>
            </a:r>
            <a:endParaRPr b="1" sz="900">
              <a:solidFill>
                <a:schemeClr val="dk1"/>
              </a:solidFill>
            </a:endParaRPr>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7" name="Shape 997"/>
        <p:cNvGrpSpPr/>
        <p:nvPr/>
      </p:nvGrpSpPr>
      <p:grpSpPr>
        <a:xfrm>
          <a:off x="0" y="0"/>
          <a:ext cx="0" cy="0"/>
          <a:chOff x="0" y="0"/>
          <a:chExt cx="0" cy="0"/>
        </a:xfrm>
      </p:grpSpPr>
      <p:sp>
        <p:nvSpPr>
          <p:cNvPr id="998" name="Google Shape;998;p80"/>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zh-TW" sz="1800">
                <a:solidFill>
                  <a:srgbClr val="262626"/>
                </a:solidFill>
              </a:rPr>
              <a:t>       Database</a:t>
            </a:r>
            <a:endParaRPr b="1" sz="1800"/>
          </a:p>
        </p:txBody>
      </p:sp>
      <p:sp>
        <p:nvSpPr>
          <p:cNvPr id="999" name="Google Shape;999;p80"/>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pic>
        <p:nvPicPr>
          <p:cNvPr id="1000" name="Google Shape;1000;p80"/>
          <p:cNvPicPr preferRelativeResize="0"/>
          <p:nvPr/>
        </p:nvPicPr>
        <p:blipFill rotWithShape="1">
          <a:blip r:embed="rId3">
            <a:alphaModFix/>
          </a:blip>
          <a:srcRect b="0" l="0" r="0" t="58704"/>
          <a:stretch/>
        </p:blipFill>
        <p:spPr>
          <a:xfrm>
            <a:off x="1658000" y="1294724"/>
            <a:ext cx="5167523" cy="2862251"/>
          </a:xfrm>
          <a:prstGeom prst="rect">
            <a:avLst/>
          </a:prstGeom>
          <a:noFill/>
          <a:ln>
            <a:noFill/>
          </a:ln>
        </p:spPr>
      </p:pic>
      <p:sp>
        <p:nvSpPr>
          <p:cNvPr id="1001" name="Google Shape;1001;p80"/>
          <p:cNvSpPr/>
          <p:nvPr/>
        </p:nvSpPr>
        <p:spPr>
          <a:xfrm>
            <a:off x="7537700" y="4651250"/>
            <a:ext cx="5526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3-43</a:t>
            </a:r>
            <a:endParaRPr b="1" sz="900">
              <a:solidFill>
                <a:schemeClr val="dk1"/>
              </a:solidFill>
            </a:endParaRPr>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6" name="Shape 1006"/>
        <p:cNvGrpSpPr/>
        <p:nvPr/>
      </p:nvGrpSpPr>
      <p:grpSpPr>
        <a:xfrm>
          <a:off x="0" y="0"/>
          <a:ext cx="0" cy="0"/>
          <a:chOff x="0" y="0"/>
          <a:chExt cx="0" cy="0"/>
        </a:xfrm>
      </p:grpSpPr>
      <p:sp>
        <p:nvSpPr>
          <p:cNvPr id="1007" name="Google Shape;1007;p81"/>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zh-TW" sz="1800">
                <a:solidFill>
                  <a:srgbClr val="262626"/>
                </a:solidFill>
              </a:rPr>
              <a:t>       Database</a:t>
            </a:r>
            <a:endParaRPr b="1" sz="1800"/>
          </a:p>
        </p:txBody>
      </p:sp>
      <p:sp>
        <p:nvSpPr>
          <p:cNvPr id="1008" name="Google Shape;1008;p81"/>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sp>
        <p:nvSpPr>
          <p:cNvPr id="1009" name="Google Shape;1009;p81"/>
          <p:cNvSpPr/>
          <p:nvPr/>
        </p:nvSpPr>
        <p:spPr>
          <a:xfrm>
            <a:off x="1049150" y="1751375"/>
            <a:ext cx="6590100" cy="2081400"/>
          </a:xfrm>
          <a:prstGeom prst="roundRect">
            <a:avLst>
              <a:gd fmla="val 16667" name="adj"/>
            </a:avLst>
          </a:prstGeom>
          <a:solidFill>
            <a:srgbClr val="FF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10" name="Google Shape;1010;p81"/>
          <p:cNvGrpSpPr/>
          <p:nvPr/>
        </p:nvGrpSpPr>
        <p:grpSpPr>
          <a:xfrm>
            <a:off x="1984269" y="1806750"/>
            <a:ext cx="5654882" cy="1926200"/>
            <a:chOff x="3624770" y="2402984"/>
            <a:chExt cx="7030812" cy="2568267"/>
          </a:xfrm>
        </p:grpSpPr>
        <p:sp>
          <p:nvSpPr>
            <p:cNvPr id="1011" name="Google Shape;1011;p81"/>
            <p:cNvSpPr txBox="1"/>
            <p:nvPr/>
          </p:nvSpPr>
          <p:spPr>
            <a:xfrm>
              <a:off x="3624770" y="2402984"/>
              <a:ext cx="2655900" cy="379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C0C0C"/>
                </a:buClr>
                <a:buSzPts val="1400"/>
                <a:buFont typeface="Microsoft Yahei"/>
                <a:buNone/>
              </a:pPr>
              <a:r>
                <a:rPr b="1" lang="zh-TW">
                  <a:solidFill>
                    <a:srgbClr val="0C0C0C"/>
                  </a:solidFill>
                </a:rPr>
                <a:t>Architecture</a:t>
              </a:r>
              <a:endParaRPr/>
            </a:p>
          </p:txBody>
        </p:sp>
        <p:sp>
          <p:nvSpPr>
            <p:cNvPr id="1012" name="Google Shape;1012;p81"/>
            <p:cNvSpPr txBox="1"/>
            <p:nvPr/>
          </p:nvSpPr>
          <p:spPr>
            <a:xfrm>
              <a:off x="3634382" y="2795951"/>
              <a:ext cx="7021200" cy="2175300"/>
            </a:xfrm>
            <a:prstGeom prst="rect">
              <a:avLst/>
            </a:prstGeom>
            <a:noFill/>
            <a:ln>
              <a:noFill/>
            </a:ln>
          </p:spPr>
          <p:txBody>
            <a:bodyPr anchorCtr="0" anchor="t" bIns="34275" lIns="68575" spcFirstLastPara="1" rIns="68575" wrap="square" tIns="34275">
              <a:spAutoFit/>
            </a:bodyPr>
            <a:lstStyle/>
            <a:p>
              <a:pPr indent="-311150" lvl="0" marL="457200" marR="0" rtl="0" algn="l">
                <a:lnSpc>
                  <a:spcPct val="150000"/>
                </a:lnSpc>
                <a:spcBef>
                  <a:spcPts val="0"/>
                </a:spcBef>
                <a:spcAft>
                  <a:spcPts val="0"/>
                </a:spcAft>
                <a:buSzPts val="1300"/>
                <a:buChar char="●"/>
              </a:pPr>
              <a:r>
                <a:rPr lang="zh-TW" sz="1000">
                  <a:solidFill>
                    <a:srgbClr val="0C0C0C"/>
                  </a:solidFill>
                </a:rPr>
                <a:t>Client, server, and database</a:t>
              </a:r>
              <a:endParaRPr sz="1000">
                <a:solidFill>
                  <a:srgbClr val="0C0C0C"/>
                </a:solidFill>
              </a:endParaRPr>
            </a:p>
            <a:p>
              <a:pPr indent="-311150" lvl="0" marL="457200" marR="0" rtl="0" algn="l">
                <a:lnSpc>
                  <a:spcPct val="150000"/>
                </a:lnSpc>
                <a:spcBef>
                  <a:spcPts val="0"/>
                </a:spcBef>
                <a:spcAft>
                  <a:spcPts val="0"/>
                </a:spcAft>
                <a:buSzPts val="1300"/>
                <a:buChar char="●"/>
              </a:pPr>
              <a:r>
                <a:rPr lang="zh-TW" sz="1000">
                  <a:solidFill>
                    <a:srgbClr val="0C0C0C"/>
                  </a:solidFill>
                </a:rPr>
                <a:t>The interface of the website was designed and implemented using the Twirl template engine (version 1.5.0). </a:t>
              </a:r>
              <a:endParaRPr sz="1000">
                <a:solidFill>
                  <a:srgbClr val="0C0C0C"/>
                </a:solidFill>
              </a:endParaRPr>
            </a:p>
            <a:p>
              <a:pPr indent="-311150" lvl="0" marL="457200" marR="0" rtl="0" algn="l">
                <a:lnSpc>
                  <a:spcPct val="150000"/>
                </a:lnSpc>
                <a:spcBef>
                  <a:spcPts val="0"/>
                </a:spcBef>
                <a:spcAft>
                  <a:spcPts val="0"/>
                </a:spcAft>
                <a:buSzPts val="1300"/>
                <a:buChar char="●"/>
              </a:pPr>
              <a:r>
                <a:rPr lang="zh-TW" sz="1000">
                  <a:solidFill>
                    <a:srgbClr val="0C0C0C"/>
                  </a:solidFill>
                </a:rPr>
                <a:t>The query system of this database was configured and handled by Play Slick (version 4.0.2)</a:t>
              </a:r>
              <a:endParaRPr sz="1000">
                <a:solidFill>
                  <a:srgbClr val="0C0C0C"/>
                </a:solidFill>
              </a:endParaRPr>
            </a:p>
            <a:p>
              <a:pPr indent="-311150" lvl="0" marL="457200" marR="0" rtl="0" algn="l">
                <a:lnSpc>
                  <a:spcPct val="150000"/>
                </a:lnSpc>
                <a:spcBef>
                  <a:spcPts val="0"/>
                </a:spcBef>
                <a:spcAft>
                  <a:spcPts val="0"/>
                </a:spcAft>
                <a:buSzPts val="1300"/>
                <a:buChar char="●"/>
              </a:pPr>
              <a:r>
                <a:rPr lang="zh-TW" sz="1000">
                  <a:solidFill>
                    <a:srgbClr val="0C0C0C"/>
                  </a:solidFill>
                </a:rPr>
                <a:t>Akka 2.6.5 (web server) and MySQL (database server), MySQL (version 5.7.31)</a:t>
              </a:r>
              <a:endParaRPr sz="1000">
                <a:solidFill>
                  <a:srgbClr val="0C0C0C"/>
                </a:solidFill>
              </a:endParaRPr>
            </a:p>
          </p:txBody>
        </p:sp>
      </p:grpSp>
      <p:sp>
        <p:nvSpPr>
          <p:cNvPr id="1013" name="Google Shape;1013;p81"/>
          <p:cNvSpPr/>
          <p:nvPr/>
        </p:nvSpPr>
        <p:spPr>
          <a:xfrm>
            <a:off x="1220558" y="1794874"/>
            <a:ext cx="437490" cy="358312"/>
          </a:xfrm>
          <a:custGeom>
            <a:rect b="b" l="l" r="r" t="t"/>
            <a:pathLst>
              <a:path extrusionOk="0" h="495934" w="605522">
                <a:moveTo>
                  <a:pt x="374823" y="232327"/>
                </a:moveTo>
                <a:cubicBezTo>
                  <a:pt x="349189" y="232327"/>
                  <a:pt x="328351" y="253127"/>
                  <a:pt x="328351" y="278712"/>
                </a:cubicBezTo>
                <a:cubicBezTo>
                  <a:pt x="328351" y="304482"/>
                  <a:pt x="349189" y="325282"/>
                  <a:pt x="374823" y="325282"/>
                </a:cubicBezTo>
                <a:cubicBezTo>
                  <a:pt x="400640" y="325282"/>
                  <a:pt x="421479" y="304482"/>
                  <a:pt x="421479" y="278712"/>
                </a:cubicBezTo>
                <a:cubicBezTo>
                  <a:pt x="421479" y="253127"/>
                  <a:pt x="400640" y="232327"/>
                  <a:pt x="374823" y="232327"/>
                </a:cubicBezTo>
                <a:close/>
                <a:moveTo>
                  <a:pt x="374823" y="202876"/>
                </a:moveTo>
                <a:cubicBezTo>
                  <a:pt x="416868" y="202876"/>
                  <a:pt x="450984" y="236929"/>
                  <a:pt x="450984" y="278712"/>
                </a:cubicBezTo>
                <a:cubicBezTo>
                  <a:pt x="450984" y="320680"/>
                  <a:pt x="416868" y="354733"/>
                  <a:pt x="374823" y="354733"/>
                </a:cubicBezTo>
                <a:cubicBezTo>
                  <a:pt x="332961" y="354733"/>
                  <a:pt x="298845" y="320680"/>
                  <a:pt x="298845" y="278712"/>
                </a:cubicBezTo>
                <a:cubicBezTo>
                  <a:pt x="298845" y="236929"/>
                  <a:pt x="332961" y="202876"/>
                  <a:pt x="374823" y="202876"/>
                </a:cubicBezTo>
                <a:close/>
                <a:moveTo>
                  <a:pt x="374858" y="175958"/>
                </a:moveTo>
                <a:cubicBezTo>
                  <a:pt x="318064" y="175958"/>
                  <a:pt x="271966" y="221995"/>
                  <a:pt x="271966" y="278712"/>
                </a:cubicBezTo>
                <a:cubicBezTo>
                  <a:pt x="271966" y="335614"/>
                  <a:pt x="318064" y="381650"/>
                  <a:pt x="374858" y="381650"/>
                </a:cubicBezTo>
                <a:cubicBezTo>
                  <a:pt x="431651" y="381650"/>
                  <a:pt x="477933" y="335614"/>
                  <a:pt x="477933" y="278712"/>
                </a:cubicBezTo>
                <a:cubicBezTo>
                  <a:pt x="477933" y="221995"/>
                  <a:pt x="431651" y="175958"/>
                  <a:pt x="374858" y="175958"/>
                </a:cubicBezTo>
                <a:close/>
                <a:moveTo>
                  <a:pt x="91625" y="169355"/>
                </a:moveTo>
                <a:lnTo>
                  <a:pt x="91625" y="203964"/>
                </a:lnTo>
                <a:lnTo>
                  <a:pt x="165728" y="203964"/>
                </a:lnTo>
                <a:lnTo>
                  <a:pt x="165728" y="169355"/>
                </a:lnTo>
                <a:close/>
                <a:moveTo>
                  <a:pt x="374858" y="146494"/>
                </a:moveTo>
                <a:cubicBezTo>
                  <a:pt x="448062" y="146494"/>
                  <a:pt x="507436" y="205790"/>
                  <a:pt x="507436" y="278712"/>
                </a:cubicBezTo>
                <a:cubicBezTo>
                  <a:pt x="507436" y="351819"/>
                  <a:pt x="448062" y="411114"/>
                  <a:pt x="374858" y="411114"/>
                </a:cubicBezTo>
                <a:cubicBezTo>
                  <a:pt x="301838" y="411114"/>
                  <a:pt x="242463" y="351819"/>
                  <a:pt x="242463" y="278712"/>
                </a:cubicBezTo>
                <a:cubicBezTo>
                  <a:pt x="242463" y="205790"/>
                  <a:pt x="301838" y="146494"/>
                  <a:pt x="374858" y="146494"/>
                </a:cubicBezTo>
                <a:close/>
                <a:moveTo>
                  <a:pt x="91625" y="144871"/>
                </a:moveTo>
                <a:lnTo>
                  <a:pt x="165728" y="144871"/>
                </a:lnTo>
                <a:cubicBezTo>
                  <a:pt x="179369" y="144871"/>
                  <a:pt x="190245" y="155916"/>
                  <a:pt x="190245" y="169355"/>
                </a:cubicBezTo>
                <a:lnTo>
                  <a:pt x="190245" y="203964"/>
                </a:lnTo>
                <a:cubicBezTo>
                  <a:pt x="190245" y="217587"/>
                  <a:pt x="179369" y="228632"/>
                  <a:pt x="165728" y="228632"/>
                </a:cubicBezTo>
                <a:lnTo>
                  <a:pt x="91625" y="228632"/>
                </a:lnTo>
                <a:cubicBezTo>
                  <a:pt x="77984" y="228632"/>
                  <a:pt x="67108" y="217587"/>
                  <a:pt x="67108" y="203964"/>
                </a:cubicBezTo>
                <a:lnTo>
                  <a:pt x="67108" y="169355"/>
                </a:lnTo>
                <a:cubicBezTo>
                  <a:pt x="67108" y="155916"/>
                  <a:pt x="77984" y="144871"/>
                  <a:pt x="91625" y="144871"/>
                </a:cubicBezTo>
                <a:close/>
                <a:moveTo>
                  <a:pt x="55315" y="98487"/>
                </a:moveTo>
                <a:cubicBezTo>
                  <a:pt x="45174" y="98487"/>
                  <a:pt x="36877" y="106771"/>
                  <a:pt x="36877" y="116896"/>
                </a:cubicBezTo>
                <a:lnTo>
                  <a:pt x="36877" y="440708"/>
                </a:lnTo>
                <a:cubicBezTo>
                  <a:pt x="36877" y="450832"/>
                  <a:pt x="45174" y="459116"/>
                  <a:pt x="55315" y="459116"/>
                </a:cubicBezTo>
                <a:lnTo>
                  <a:pt x="550207" y="459116"/>
                </a:lnTo>
                <a:cubicBezTo>
                  <a:pt x="560348" y="459116"/>
                  <a:pt x="568645" y="450832"/>
                  <a:pt x="568645" y="440708"/>
                </a:cubicBezTo>
                <a:lnTo>
                  <a:pt x="568645" y="116896"/>
                </a:lnTo>
                <a:cubicBezTo>
                  <a:pt x="568645" y="106771"/>
                  <a:pt x="560348" y="98487"/>
                  <a:pt x="550207" y="98487"/>
                </a:cubicBezTo>
                <a:close/>
                <a:moveTo>
                  <a:pt x="406755" y="36818"/>
                </a:moveTo>
                <a:lnTo>
                  <a:pt x="406755" y="59092"/>
                </a:lnTo>
                <a:lnTo>
                  <a:pt x="488253" y="59092"/>
                </a:lnTo>
                <a:lnTo>
                  <a:pt x="488253" y="36818"/>
                </a:lnTo>
                <a:close/>
                <a:moveTo>
                  <a:pt x="400486" y="0"/>
                </a:moveTo>
                <a:lnTo>
                  <a:pt x="494338" y="0"/>
                </a:lnTo>
                <a:cubicBezTo>
                  <a:pt x="511301" y="0"/>
                  <a:pt x="525130" y="13623"/>
                  <a:pt x="525130" y="30559"/>
                </a:cubicBezTo>
                <a:lnTo>
                  <a:pt x="525130" y="61670"/>
                </a:lnTo>
                <a:lnTo>
                  <a:pt x="550207" y="61670"/>
                </a:lnTo>
                <a:cubicBezTo>
                  <a:pt x="580630" y="61670"/>
                  <a:pt x="605522" y="86337"/>
                  <a:pt x="605522" y="116896"/>
                </a:cubicBezTo>
                <a:lnTo>
                  <a:pt x="605522" y="440708"/>
                </a:lnTo>
                <a:cubicBezTo>
                  <a:pt x="605522" y="471082"/>
                  <a:pt x="580630" y="495934"/>
                  <a:pt x="550207" y="495934"/>
                </a:cubicBezTo>
                <a:lnTo>
                  <a:pt x="55315" y="495934"/>
                </a:lnTo>
                <a:cubicBezTo>
                  <a:pt x="24892" y="495934"/>
                  <a:pt x="0" y="471082"/>
                  <a:pt x="0" y="440708"/>
                </a:cubicBezTo>
                <a:lnTo>
                  <a:pt x="0" y="116896"/>
                </a:lnTo>
                <a:cubicBezTo>
                  <a:pt x="0" y="86337"/>
                  <a:pt x="24892" y="61670"/>
                  <a:pt x="55315" y="61670"/>
                </a:cubicBezTo>
                <a:lnTo>
                  <a:pt x="369878" y="61670"/>
                </a:lnTo>
                <a:lnTo>
                  <a:pt x="369878" y="30559"/>
                </a:lnTo>
                <a:cubicBezTo>
                  <a:pt x="369878" y="13623"/>
                  <a:pt x="383522" y="0"/>
                  <a:pt x="400486" y="0"/>
                </a:cubicBezTo>
                <a:close/>
              </a:path>
            </a:pathLst>
          </a:custGeom>
          <a:solidFill>
            <a:srgbClr val="F69F6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Microsoft Yahei"/>
              <a:buNone/>
            </a:pPr>
            <a:r>
              <a:t/>
            </a:r>
            <a:endParaRPr b="0" i="0" sz="1400" u="none" cap="none" strike="noStrike">
              <a:solidFill>
                <a:srgbClr val="FFFFFF"/>
              </a:solidFill>
              <a:latin typeface="Microsoft Yahei"/>
              <a:ea typeface="Microsoft Yahei"/>
              <a:cs typeface="Microsoft Yahei"/>
              <a:sym typeface="Microsoft Yahei"/>
            </a:endParaRPr>
          </a:p>
        </p:txBody>
      </p:sp>
      <p:pic>
        <p:nvPicPr>
          <p:cNvPr id="1014" name="Google Shape;1014;p81"/>
          <p:cNvPicPr preferRelativeResize="0"/>
          <p:nvPr/>
        </p:nvPicPr>
        <p:blipFill>
          <a:blip r:embed="rId3">
            <a:alphaModFix/>
          </a:blip>
          <a:stretch>
            <a:fillRect/>
          </a:stretch>
        </p:blipFill>
        <p:spPr>
          <a:xfrm>
            <a:off x="859312" y="895631"/>
            <a:ext cx="6969775" cy="695844"/>
          </a:xfrm>
          <a:prstGeom prst="rect">
            <a:avLst/>
          </a:prstGeom>
          <a:noFill/>
          <a:ln>
            <a:noFill/>
          </a:ln>
        </p:spPr>
      </p:pic>
      <p:sp>
        <p:nvSpPr>
          <p:cNvPr id="1015" name="Google Shape;1015;p81"/>
          <p:cNvSpPr/>
          <p:nvPr/>
        </p:nvSpPr>
        <p:spPr>
          <a:xfrm>
            <a:off x="7537700" y="4651250"/>
            <a:ext cx="5526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3-44</a:t>
            </a:r>
            <a:endParaRPr b="1" sz="900">
              <a:solidFill>
                <a:schemeClr val="dk1"/>
              </a:solidFill>
            </a:endParaRPr>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0" name="Shape 1020"/>
        <p:cNvGrpSpPr/>
        <p:nvPr/>
      </p:nvGrpSpPr>
      <p:grpSpPr>
        <a:xfrm>
          <a:off x="0" y="0"/>
          <a:ext cx="0" cy="0"/>
          <a:chOff x="0" y="0"/>
          <a:chExt cx="0" cy="0"/>
        </a:xfrm>
      </p:grpSpPr>
      <p:sp>
        <p:nvSpPr>
          <p:cNvPr id="1021" name="Google Shape;1021;p82"/>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zh-TW" sz="1800">
                <a:solidFill>
                  <a:srgbClr val="262626"/>
                </a:solidFill>
              </a:rPr>
              <a:t>       Database</a:t>
            </a:r>
            <a:endParaRPr b="1" sz="1800"/>
          </a:p>
        </p:txBody>
      </p:sp>
      <p:sp>
        <p:nvSpPr>
          <p:cNvPr id="1022" name="Google Shape;1022;p82"/>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pic>
        <p:nvPicPr>
          <p:cNvPr id="1023" name="Google Shape;1023;p82"/>
          <p:cNvPicPr preferRelativeResize="0"/>
          <p:nvPr/>
        </p:nvPicPr>
        <p:blipFill>
          <a:blip r:embed="rId3">
            <a:alphaModFix/>
          </a:blip>
          <a:stretch>
            <a:fillRect/>
          </a:stretch>
        </p:blipFill>
        <p:spPr>
          <a:xfrm>
            <a:off x="1599000" y="794900"/>
            <a:ext cx="5524150" cy="1168850"/>
          </a:xfrm>
          <a:prstGeom prst="rect">
            <a:avLst/>
          </a:prstGeom>
          <a:noFill/>
          <a:ln>
            <a:noFill/>
          </a:ln>
        </p:spPr>
      </p:pic>
      <p:sp>
        <p:nvSpPr>
          <p:cNvPr id="1024" name="Google Shape;1024;p82"/>
          <p:cNvSpPr/>
          <p:nvPr/>
        </p:nvSpPr>
        <p:spPr>
          <a:xfrm>
            <a:off x="1049150" y="2013876"/>
            <a:ext cx="6590100" cy="3087900"/>
          </a:xfrm>
          <a:prstGeom prst="roundRect">
            <a:avLst>
              <a:gd fmla="val 16667" name="adj"/>
            </a:avLst>
          </a:prstGeom>
          <a:solidFill>
            <a:srgbClr val="FF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82"/>
          <p:cNvSpPr/>
          <p:nvPr/>
        </p:nvSpPr>
        <p:spPr>
          <a:xfrm>
            <a:off x="1220558" y="2099674"/>
            <a:ext cx="437490" cy="358312"/>
          </a:xfrm>
          <a:custGeom>
            <a:rect b="b" l="l" r="r" t="t"/>
            <a:pathLst>
              <a:path extrusionOk="0" h="495934" w="605522">
                <a:moveTo>
                  <a:pt x="374823" y="232327"/>
                </a:moveTo>
                <a:cubicBezTo>
                  <a:pt x="349189" y="232327"/>
                  <a:pt x="328351" y="253127"/>
                  <a:pt x="328351" y="278712"/>
                </a:cubicBezTo>
                <a:cubicBezTo>
                  <a:pt x="328351" y="304482"/>
                  <a:pt x="349189" y="325282"/>
                  <a:pt x="374823" y="325282"/>
                </a:cubicBezTo>
                <a:cubicBezTo>
                  <a:pt x="400640" y="325282"/>
                  <a:pt x="421479" y="304482"/>
                  <a:pt x="421479" y="278712"/>
                </a:cubicBezTo>
                <a:cubicBezTo>
                  <a:pt x="421479" y="253127"/>
                  <a:pt x="400640" y="232327"/>
                  <a:pt x="374823" y="232327"/>
                </a:cubicBezTo>
                <a:close/>
                <a:moveTo>
                  <a:pt x="374823" y="202876"/>
                </a:moveTo>
                <a:cubicBezTo>
                  <a:pt x="416868" y="202876"/>
                  <a:pt x="450984" y="236929"/>
                  <a:pt x="450984" y="278712"/>
                </a:cubicBezTo>
                <a:cubicBezTo>
                  <a:pt x="450984" y="320680"/>
                  <a:pt x="416868" y="354733"/>
                  <a:pt x="374823" y="354733"/>
                </a:cubicBezTo>
                <a:cubicBezTo>
                  <a:pt x="332961" y="354733"/>
                  <a:pt x="298845" y="320680"/>
                  <a:pt x="298845" y="278712"/>
                </a:cubicBezTo>
                <a:cubicBezTo>
                  <a:pt x="298845" y="236929"/>
                  <a:pt x="332961" y="202876"/>
                  <a:pt x="374823" y="202876"/>
                </a:cubicBezTo>
                <a:close/>
                <a:moveTo>
                  <a:pt x="374858" y="175958"/>
                </a:moveTo>
                <a:cubicBezTo>
                  <a:pt x="318064" y="175958"/>
                  <a:pt x="271966" y="221995"/>
                  <a:pt x="271966" y="278712"/>
                </a:cubicBezTo>
                <a:cubicBezTo>
                  <a:pt x="271966" y="335614"/>
                  <a:pt x="318064" y="381650"/>
                  <a:pt x="374858" y="381650"/>
                </a:cubicBezTo>
                <a:cubicBezTo>
                  <a:pt x="431651" y="381650"/>
                  <a:pt x="477933" y="335614"/>
                  <a:pt x="477933" y="278712"/>
                </a:cubicBezTo>
                <a:cubicBezTo>
                  <a:pt x="477933" y="221995"/>
                  <a:pt x="431651" y="175958"/>
                  <a:pt x="374858" y="175958"/>
                </a:cubicBezTo>
                <a:close/>
                <a:moveTo>
                  <a:pt x="91625" y="169355"/>
                </a:moveTo>
                <a:lnTo>
                  <a:pt x="91625" y="203964"/>
                </a:lnTo>
                <a:lnTo>
                  <a:pt x="165728" y="203964"/>
                </a:lnTo>
                <a:lnTo>
                  <a:pt x="165728" y="169355"/>
                </a:lnTo>
                <a:close/>
                <a:moveTo>
                  <a:pt x="374858" y="146494"/>
                </a:moveTo>
                <a:cubicBezTo>
                  <a:pt x="448062" y="146494"/>
                  <a:pt x="507436" y="205790"/>
                  <a:pt x="507436" y="278712"/>
                </a:cubicBezTo>
                <a:cubicBezTo>
                  <a:pt x="507436" y="351819"/>
                  <a:pt x="448062" y="411114"/>
                  <a:pt x="374858" y="411114"/>
                </a:cubicBezTo>
                <a:cubicBezTo>
                  <a:pt x="301838" y="411114"/>
                  <a:pt x="242463" y="351819"/>
                  <a:pt x="242463" y="278712"/>
                </a:cubicBezTo>
                <a:cubicBezTo>
                  <a:pt x="242463" y="205790"/>
                  <a:pt x="301838" y="146494"/>
                  <a:pt x="374858" y="146494"/>
                </a:cubicBezTo>
                <a:close/>
                <a:moveTo>
                  <a:pt x="91625" y="144871"/>
                </a:moveTo>
                <a:lnTo>
                  <a:pt x="165728" y="144871"/>
                </a:lnTo>
                <a:cubicBezTo>
                  <a:pt x="179369" y="144871"/>
                  <a:pt x="190245" y="155916"/>
                  <a:pt x="190245" y="169355"/>
                </a:cubicBezTo>
                <a:lnTo>
                  <a:pt x="190245" y="203964"/>
                </a:lnTo>
                <a:cubicBezTo>
                  <a:pt x="190245" y="217587"/>
                  <a:pt x="179369" y="228632"/>
                  <a:pt x="165728" y="228632"/>
                </a:cubicBezTo>
                <a:lnTo>
                  <a:pt x="91625" y="228632"/>
                </a:lnTo>
                <a:cubicBezTo>
                  <a:pt x="77984" y="228632"/>
                  <a:pt x="67108" y="217587"/>
                  <a:pt x="67108" y="203964"/>
                </a:cubicBezTo>
                <a:lnTo>
                  <a:pt x="67108" y="169355"/>
                </a:lnTo>
                <a:cubicBezTo>
                  <a:pt x="67108" y="155916"/>
                  <a:pt x="77984" y="144871"/>
                  <a:pt x="91625" y="144871"/>
                </a:cubicBezTo>
                <a:close/>
                <a:moveTo>
                  <a:pt x="55315" y="98487"/>
                </a:moveTo>
                <a:cubicBezTo>
                  <a:pt x="45174" y="98487"/>
                  <a:pt x="36877" y="106771"/>
                  <a:pt x="36877" y="116896"/>
                </a:cubicBezTo>
                <a:lnTo>
                  <a:pt x="36877" y="440708"/>
                </a:lnTo>
                <a:cubicBezTo>
                  <a:pt x="36877" y="450832"/>
                  <a:pt x="45174" y="459116"/>
                  <a:pt x="55315" y="459116"/>
                </a:cubicBezTo>
                <a:lnTo>
                  <a:pt x="550207" y="459116"/>
                </a:lnTo>
                <a:cubicBezTo>
                  <a:pt x="560348" y="459116"/>
                  <a:pt x="568645" y="450832"/>
                  <a:pt x="568645" y="440708"/>
                </a:cubicBezTo>
                <a:lnTo>
                  <a:pt x="568645" y="116896"/>
                </a:lnTo>
                <a:cubicBezTo>
                  <a:pt x="568645" y="106771"/>
                  <a:pt x="560348" y="98487"/>
                  <a:pt x="550207" y="98487"/>
                </a:cubicBezTo>
                <a:close/>
                <a:moveTo>
                  <a:pt x="406755" y="36818"/>
                </a:moveTo>
                <a:lnTo>
                  <a:pt x="406755" y="59092"/>
                </a:lnTo>
                <a:lnTo>
                  <a:pt x="488253" y="59092"/>
                </a:lnTo>
                <a:lnTo>
                  <a:pt x="488253" y="36818"/>
                </a:lnTo>
                <a:close/>
                <a:moveTo>
                  <a:pt x="400486" y="0"/>
                </a:moveTo>
                <a:lnTo>
                  <a:pt x="494338" y="0"/>
                </a:lnTo>
                <a:cubicBezTo>
                  <a:pt x="511301" y="0"/>
                  <a:pt x="525130" y="13623"/>
                  <a:pt x="525130" y="30559"/>
                </a:cubicBezTo>
                <a:lnTo>
                  <a:pt x="525130" y="61670"/>
                </a:lnTo>
                <a:lnTo>
                  <a:pt x="550207" y="61670"/>
                </a:lnTo>
                <a:cubicBezTo>
                  <a:pt x="580630" y="61670"/>
                  <a:pt x="605522" y="86337"/>
                  <a:pt x="605522" y="116896"/>
                </a:cubicBezTo>
                <a:lnTo>
                  <a:pt x="605522" y="440708"/>
                </a:lnTo>
                <a:cubicBezTo>
                  <a:pt x="605522" y="471082"/>
                  <a:pt x="580630" y="495934"/>
                  <a:pt x="550207" y="495934"/>
                </a:cubicBezTo>
                <a:lnTo>
                  <a:pt x="55315" y="495934"/>
                </a:lnTo>
                <a:cubicBezTo>
                  <a:pt x="24892" y="495934"/>
                  <a:pt x="0" y="471082"/>
                  <a:pt x="0" y="440708"/>
                </a:cubicBezTo>
                <a:lnTo>
                  <a:pt x="0" y="116896"/>
                </a:lnTo>
                <a:cubicBezTo>
                  <a:pt x="0" y="86337"/>
                  <a:pt x="24892" y="61670"/>
                  <a:pt x="55315" y="61670"/>
                </a:cubicBezTo>
                <a:lnTo>
                  <a:pt x="369878" y="61670"/>
                </a:lnTo>
                <a:lnTo>
                  <a:pt x="369878" y="30559"/>
                </a:lnTo>
                <a:cubicBezTo>
                  <a:pt x="369878" y="13623"/>
                  <a:pt x="383522" y="0"/>
                  <a:pt x="400486" y="0"/>
                </a:cubicBezTo>
                <a:close/>
              </a:path>
            </a:pathLst>
          </a:custGeom>
          <a:solidFill>
            <a:srgbClr val="F69F6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Microsoft Yahei"/>
              <a:buNone/>
            </a:pPr>
            <a:r>
              <a:t/>
            </a:r>
            <a:endParaRPr b="0" i="0" sz="1400" u="none" cap="none" strike="noStrike">
              <a:solidFill>
                <a:srgbClr val="FFFFFF"/>
              </a:solidFill>
              <a:latin typeface="Microsoft Yahei"/>
              <a:ea typeface="Microsoft Yahei"/>
              <a:cs typeface="Microsoft Yahei"/>
              <a:sym typeface="Microsoft Yahei"/>
            </a:endParaRPr>
          </a:p>
        </p:txBody>
      </p:sp>
      <p:sp>
        <p:nvSpPr>
          <p:cNvPr id="1026" name="Google Shape;1026;p82"/>
          <p:cNvSpPr/>
          <p:nvPr/>
        </p:nvSpPr>
        <p:spPr>
          <a:xfrm>
            <a:off x="1218556" y="3456971"/>
            <a:ext cx="422778" cy="436927"/>
          </a:xfrm>
          <a:custGeom>
            <a:rect b="b" l="l" r="r" t="t"/>
            <a:pathLst>
              <a:path extrusionOk="0" h="769" w="743">
                <a:moveTo>
                  <a:pt x="743" y="27"/>
                </a:moveTo>
                <a:cubicBezTo>
                  <a:pt x="743" y="20"/>
                  <a:pt x="741" y="13"/>
                  <a:pt x="736" y="8"/>
                </a:cubicBezTo>
                <a:cubicBezTo>
                  <a:pt x="731" y="3"/>
                  <a:pt x="724" y="0"/>
                  <a:pt x="717" y="0"/>
                </a:cubicBezTo>
                <a:lnTo>
                  <a:pt x="599" y="0"/>
                </a:lnTo>
                <a:cubicBezTo>
                  <a:pt x="596" y="0"/>
                  <a:pt x="594" y="0"/>
                  <a:pt x="591" y="1"/>
                </a:cubicBezTo>
                <a:lnTo>
                  <a:pt x="569" y="1"/>
                </a:lnTo>
                <a:cubicBezTo>
                  <a:pt x="565" y="1"/>
                  <a:pt x="560" y="1"/>
                  <a:pt x="555" y="2"/>
                </a:cubicBezTo>
                <a:lnTo>
                  <a:pt x="184" y="2"/>
                </a:lnTo>
                <a:cubicBezTo>
                  <a:pt x="179" y="1"/>
                  <a:pt x="175" y="1"/>
                  <a:pt x="171" y="1"/>
                </a:cubicBezTo>
                <a:lnTo>
                  <a:pt x="152" y="1"/>
                </a:lnTo>
                <a:cubicBezTo>
                  <a:pt x="149" y="0"/>
                  <a:pt x="147" y="0"/>
                  <a:pt x="144" y="0"/>
                </a:cubicBezTo>
                <a:lnTo>
                  <a:pt x="26" y="0"/>
                </a:lnTo>
                <a:cubicBezTo>
                  <a:pt x="19" y="0"/>
                  <a:pt x="13" y="3"/>
                  <a:pt x="8" y="8"/>
                </a:cubicBezTo>
                <a:cubicBezTo>
                  <a:pt x="2" y="13"/>
                  <a:pt x="0" y="20"/>
                  <a:pt x="0" y="27"/>
                </a:cubicBezTo>
                <a:cubicBezTo>
                  <a:pt x="0" y="36"/>
                  <a:pt x="3" y="239"/>
                  <a:pt x="118" y="266"/>
                </a:cubicBezTo>
                <a:lnTo>
                  <a:pt x="118" y="267"/>
                </a:lnTo>
                <a:cubicBezTo>
                  <a:pt x="118" y="268"/>
                  <a:pt x="118" y="269"/>
                  <a:pt x="118" y="270"/>
                </a:cubicBezTo>
                <a:cubicBezTo>
                  <a:pt x="123" y="394"/>
                  <a:pt x="220" y="497"/>
                  <a:pt x="342" y="511"/>
                </a:cubicBezTo>
                <a:lnTo>
                  <a:pt x="342" y="713"/>
                </a:lnTo>
                <a:lnTo>
                  <a:pt x="242" y="713"/>
                </a:lnTo>
                <a:cubicBezTo>
                  <a:pt x="234" y="713"/>
                  <a:pt x="228" y="719"/>
                  <a:pt x="228" y="727"/>
                </a:cubicBezTo>
                <a:lnTo>
                  <a:pt x="228" y="756"/>
                </a:lnTo>
                <a:cubicBezTo>
                  <a:pt x="228" y="763"/>
                  <a:pt x="234" y="769"/>
                  <a:pt x="242" y="769"/>
                </a:cubicBezTo>
                <a:lnTo>
                  <a:pt x="498" y="769"/>
                </a:lnTo>
                <a:cubicBezTo>
                  <a:pt x="505" y="769"/>
                  <a:pt x="511" y="763"/>
                  <a:pt x="511" y="756"/>
                </a:cubicBezTo>
                <a:lnTo>
                  <a:pt x="511" y="727"/>
                </a:lnTo>
                <a:cubicBezTo>
                  <a:pt x="511" y="719"/>
                  <a:pt x="505" y="713"/>
                  <a:pt x="498" y="713"/>
                </a:cubicBezTo>
                <a:lnTo>
                  <a:pt x="398" y="713"/>
                </a:lnTo>
                <a:lnTo>
                  <a:pt x="398" y="511"/>
                </a:lnTo>
                <a:cubicBezTo>
                  <a:pt x="519" y="498"/>
                  <a:pt x="612" y="401"/>
                  <a:pt x="621" y="279"/>
                </a:cubicBezTo>
                <a:cubicBezTo>
                  <a:pt x="622" y="277"/>
                  <a:pt x="623" y="274"/>
                  <a:pt x="623" y="271"/>
                </a:cubicBezTo>
                <a:lnTo>
                  <a:pt x="623" y="266"/>
                </a:lnTo>
                <a:cubicBezTo>
                  <a:pt x="740" y="242"/>
                  <a:pt x="743" y="36"/>
                  <a:pt x="743" y="27"/>
                </a:cubicBezTo>
                <a:close/>
                <a:moveTo>
                  <a:pt x="370" y="457"/>
                </a:moveTo>
                <a:cubicBezTo>
                  <a:pt x="262" y="457"/>
                  <a:pt x="174" y="369"/>
                  <a:pt x="174" y="261"/>
                </a:cubicBezTo>
                <a:lnTo>
                  <a:pt x="174" y="58"/>
                </a:lnTo>
                <a:lnTo>
                  <a:pt x="566" y="58"/>
                </a:lnTo>
                <a:lnTo>
                  <a:pt x="566" y="261"/>
                </a:lnTo>
                <a:cubicBezTo>
                  <a:pt x="566" y="369"/>
                  <a:pt x="478" y="457"/>
                  <a:pt x="370" y="457"/>
                </a:cubicBezTo>
                <a:close/>
                <a:moveTo>
                  <a:pt x="118" y="209"/>
                </a:moveTo>
                <a:cubicBezTo>
                  <a:pt x="73" y="184"/>
                  <a:pt x="59" y="98"/>
                  <a:pt x="55" y="53"/>
                </a:cubicBezTo>
                <a:lnTo>
                  <a:pt x="118" y="53"/>
                </a:lnTo>
                <a:lnTo>
                  <a:pt x="118" y="209"/>
                </a:lnTo>
                <a:close/>
                <a:moveTo>
                  <a:pt x="626" y="209"/>
                </a:moveTo>
                <a:lnTo>
                  <a:pt x="626" y="53"/>
                </a:lnTo>
                <a:lnTo>
                  <a:pt x="688" y="53"/>
                </a:lnTo>
                <a:cubicBezTo>
                  <a:pt x="684" y="98"/>
                  <a:pt x="670" y="184"/>
                  <a:pt x="626" y="209"/>
                </a:cubicBezTo>
                <a:close/>
              </a:path>
            </a:pathLst>
          </a:custGeom>
          <a:solidFill>
            <a:srgbClr val="F69F6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Microsoft Yahei"/>
              <a:buNone/>
            </a:pPr>
            <a:r>
              <a:t/>
            </a:r>
            <a:endParaRPr b="0" i="0" sz="1400" u="none" cap="none" strike="noStrike">
              <a:solidFill>
                <a:srgbClr val="FFFFFF"/>
              </a:solidFill>
              <a:latin typeface="Microsoft Yahei"/>
              <a:ea typeface="Microsoft Yahei"/>
              <a:cs typeface="Microsoft Yahei"/>
              <a:sym typeface="Microsoft Yahei"/>
            </a:endParaRPr>
          </a:p>
        </p:txBody>
      </p:sp>
      <p:grpSp>
        <p:nvGrpSpPr>
          <p:cNvPr id="1027" name="Google Shape;1027;p82"/>
          <p:cNvGrpSpPr/>
          <p:nvPr/>
        </p:nvGrpSpPr>
        <p:grpSpPr>
          <a:xfrm>
            <a:off x="1984225" y="2035350"/>
            <a:ext cx="5536600" cy="1210475"/>
            <a:chOff x="3624772" y="2402984"/>
            <a:chExt cx="7382133" cy="1613967"/>
          </a:xfrm>
        </p:grpSpPr>
        <p:sp>
          <p:nvSpPr>
            <p:cNvPr id="1028" name="Google Shape;1028;p82"/>
            <p:cNvSpPr txBox="1"/>
            <p:nvPr/>
          </p:nvSpPr>
          <p:spPr>
            <a:xfrm>
              <a:off x="3624772" y="2402984"/>
              <a:ext cx="3450300" cy="379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C0C0C"/>
                </a:buClr>
                <a:buSzPts val="1400"/>
                <a:buFont typeface="Microsoft Yahei"/>
                <a:buNone/>
              </a:pPr>
              <a:r>
                <a:rPr b="1" lang="zh-TW">
                  <a:solidFill>
                    <a:srgbClr val="0C0C0C"/>
                  </a:solidFill>
                </a:rPr>
                <a:t>Systems-level studies</a:t>
              </a:r>
              <a:endParaRPr/>
            </a:p>
          </p:txBody>
        </p:sp>
        <p:sp>
          <p:nvSpPr>
            <p:cNvPr id="1029" name="Google Shape;1029;p82"/>
            <p:cNvSpPr txBox="1"/>
            <p:nvPr/>
          </p:nvSpPr>
          <p:spPr>
            <a:xfrm>
              <a:off x="3634405" y="2795951"/>
              <a:ext cx="7372500" cy="1221000"/>
            </a:xfrm>
            <a:prstGeom prst="rect">
              <a:avLst/>
            </a:prstGeom>
            <a:noFill/>
            <a:ln>
              <a:noFill/>
            </a:ln>
          </p:spPr>
          <p:txBody>
            <a:bodyPr anchorCtr="0" anchor="t" bIns="34275" lIns="68575" spcFirstLastPara="1" rIns="68575" wrap="square" tIns="34275">
              <a:spAutoFit/>
            </a:bodyPr>
            <a:lstStyle/>
            <a:p>
              <a:pPr indent="0" lvl="0" marL="0" marR="0" rtl="0" algn="l">
                <a:lnSpc>
                  <a:spcPct val="150000"/>
                </a:lnSpc>
                <a:spcBef>
                  <a:spcPts val="0"/>
                </a:spcBef>
                <a:spcAft>
                  <a:spcPts val="0"/>
                </a:spcAft>
                <a:buClr>
                  <a:srgbClr val="0C0C0C"/>
                </a:buClr>
                <a:buSzPts val="800"/>
                <a:buFont typeface="Microsoft Yahei"/>
                <a:buNone/>
              </a:pPr>
              <a:r>
                <a:rPr lang="zh-TW" sz="1000">
                  <a:solidFill>
                    <a:srgbClr val="0C0C0C"/>
                  </a:solidFill>
                </a:rPr>
                <a:t>A critical component in the interpretation of systems-level studies is the inference of enriched biological pathways and protein complexes contained within OMICs datasets. Successful analysis requires the integration of a broad set of current biological databases and the application of a robust analytical pipeline to produce readily interpretable results.</a:t>
              </a:r>
              <a:endParaRPr sz="1300"/>
            </a:p>
          </p:txBody>
        </p:sp>
      </p:grpSp>
      <p:grpSp>
        <p:nvGrpSpPr>
          <p:cNvPr id="1030" name="Google Shape;1030;p82"/>
          <p:cNvGrpSpPr/>
          <p:nvPr/>
        </p:nvGrpSpPr>
        <p:grpSpPr>
          <a:xfrm>
            <a:off x="1968036" y="3377954"/>
            <a:ext cx="5671095" cy="1210475"/>
            <a:chOff x="3624776" y="2402991"/>
            <a:chExt cx="7492529" cy="1613967"/>
          </a:xfrm>
        </p:grpSpPr>
        <p:sp>
          <p:nvSpPr>
            <p:cNvPr id="1031" name="Google Shape;1031;p82"/>
            <p:cNvSpPr txBox="1"/>
            <p:nvPr/>
          </p:nvSpPr>
          <p:spPr>
            <a:xfrm>
              <a:off x="3624776" y="2402991"/>
              <a:ext cx="6467400" cy="379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C0C0C"/>
                </a:buClr>
                <a:buSzPts val="1400"/>
                <a:buFont typeface="Microsoft Yahei"/>
                <a:buNone/>
              </a:pPr>
              <a:r>
                <a:rPr b="1" lang="zh-TW">
                  <a:solidFill>
                    <a:srgbClr val="0C0C0C"/>
                  </a:solidFill>
                </a:rPr>
                <a:t>Metascape</a:t>
              </a:r>
              <a:r>
                <a:rPr b="1" lang="zh-TW">
                  <a:solidFill>
                    <a:srgbClr val="0C0C0C"/>
                  </a:solidFill>
                </a:rPr>
                <a:t> </a:t>
              </a:r>
              <a:r>
                <a:rPr lang="zh-TW" sz="1000">
                  <a:solidFill>
                    <a:srgbClr val="0C0C0C"/>
                  </a:solidFill>
                </a:rPr>
                <a:t>(</a:t>
              </a:r>
              <a:r>
                <a:rPr lang="zh-TW" sz="1000" u="sng">
                  <a:solidFill>
                    <a:schemeClr val="hlink"/>
                  </a:solidFill>
                  <a:hlinkClick r:id="rId4"/>
                </a:rPr>
                <a:t>https://metascape.org/gp/index.html#/main/step1</a:t>
              </a:r>
              <a:r>
                <a:rPr lang="zh-TW" sz="1000">
                  <a:solidFill>
                    <a:srgbClr val="0C0C0C"/>
                  </a:solidFill>
                </a:rPr>
                <a:t>)</a:t>
              </a:r>
              <a:endParaRPr sz="1000"/>
            </a:p>
          </p:txBody>
        </p:sp>
        <p:sp>
          <p:nvSpPr>
            <p:cNvPr id="1032" name="Google Shape;1032;p82"/>
            <p:cNvSpPr txBox="1"/>
            <p:nvPr/>
          </p:nvSpPr>
          <p:spPr>
            <a:xfrm>
              <a:off x="3634405" y="2795957"/>
              <a:ext cx="7482900" cy="1221000"/>
            </a:xfrm>
            <a:prstGeom prst="rect">
              <a:avLst/>
            </a:prstGeom>
            <a:noFill/>
            <a:ln>
              <a:noFill/>
            </a:ln>
          </p:spPr>
          <p:txBody>
            <a:bodyPr anchorCtr="0" anchor="t" bIns="34275" lIns="68575" spcFirstLastPara="1" rIns="68575" wrap="square" tIns="34275">
              <a:spAutoFit/>
            </a:bodyPr>
            <a:lstStyle/>
            <a:p>
              <a:pPr indent="0" lvl="0" marL="0" marR="0" rtl="0" algn="l">
                <a:lnSpc>
                  <a:spcPct val="150000"/>
                </a:lnSpc>
                <a:spcBef>
                  <a:spcPts val="0"/>
                </a:spcBef>
                <a:spcAft>
                  <a:spcPts val="0"/>
                </a:spcAft>
                <a:buClr>
                  <a:srgbClr val="0C0C0C"/>
                </a:buClr>
                <a:buSzPts val="800"/>
                <a:buFont typeface="Microsoft Yahei"/>
                <a:buNone/>
              </a:pPr>
              <a:r>
                <a:rPr lang="zh-TW" sz="1000">
                  <a:solidFill>
                    <a:srgbClr val="0C0C0C"/>
                  </a:solidFill>
                </a:rPr>
                <a:t>Metascape is a web-based portal designed to provide a comprehensive gene list annotation and analysis resource for experimental biologists. In terms of design features, Metascape combines functional enrichment, interactome analysis, gene annotation, and membership search to leverage over 40 independent knowledgebases within one integrated portal.</a:t>
              </a:r>
              <a:endParaRPr sz="1000"/>
            </a:p>
          </p:txBody>
        </p:sp>
      </p:grpSp>
      <p:sp>
        <p:nvSpPr>
          <p:cNvPr id="1033" name="Google Shape;1033;p82"/>
          <p:cNvSpPr/>
          <p:nvPr/>
        </p:nvSpPr>
        <p:spPr>
          <a:xfrm>
            <a:off x="7537700" y="4651250"/>
            <a:ext cx="5526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3-45</a:t>
            </a:r>
            <a:endParaRPr b="1" sz="900">
              <a:solidFill>
                <a:schemeClr val="dk1"/>
              </a:solidFill>
            </a:endParaRPr>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8" name="Shape 1038"/>
        <p:cNvGrpSpPr/>
        <p:nvPr/>
      </p:nvGrpSpPr>
      <p:grpSpPr>
        <a:xfrm>
          <a:off x="0" y="0"/>
          <a:ext cx="0" cy="0"/>
          <a:chOff x="0" y="0"/>
          <a:chExt cx="0" cy="0"/>
        </a:xfrm>
      </p:grpSpPr>
      <p:sp>
        <p:nvSpPr>
          <p:cNvPr id="1039" name="Google Shape;1039;p83"/>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zh-TW" sz="1800">
                <a:solidFill>
                  <a:srgbClr val="262626"/>
                </a:solidFill>
              </a:rPr>
              <a:t>       Database</a:t>
            </a:r>
            <a:endParaRPr b="1" sz="1800"/>
          </a:p>
        </p:txBody>
      </p:sp>
      <p:sp>
        <p:nvSpPr>
          <p:cNvPr id="1040" name="Google Shape;1040;p83"/>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pic>
        <p:nvPicPr>
          <p:cNvPr id="1041" name="Google Shape;1041;p83"/>
          <p:cNvPicPr preferRelativeResize="0"/>
          <p:nvPr/>
        </p:nvPicPr>
        <p:blipFill>
          <a:blip r:embed="rId3">
            <a:alphaModFix/>
          </a:blip>
          <a:stretch>
            <a:fillRect/>
          </a:stretch>
        </p:blipFill>
        <p:spPr>
          <a:xfrm>
            <a:off x="1852550" y="3269025"/>
            <a:ext cx="5118300" cy="1382225"/>
          </a:xfrm>
          <a:prstGeom prst="rect">
            <a:avLst/>
          </a:prstGeom>
          <a:noFill/>
          <a:ln>
            <a:noFill/>
          </a:ln>
        </p:spPr>
      </p:pic>
      <p:grpSp>
        <p:nvGrpSpPr>
          <p:cNvPr id="1042" name="Google Shape;1042;p83"/>
          <p:cNvGrpSpPr/>
          <p:nvPr/>
        </p:nvGrpSpPr>
        <p:grpSpPr>
          <a:xfrm>
            <a:off x="1987938" y="839500"/>
            <a:ext cx="5260400" cy="2336632"/>
            <a:chOff x="4305975" y="365750"/>
            <a:chExt cx="5260400" cy="2336632"/>
          </a:xfrm>
        </p:grpSpPr>
        <p:pic>
          <p:nvPicPr>
            <p:cNvPr id="1043" name="Google Shape;1043;p83"/>
            <p:cNvPicPr preferRelativeResize="0"/>
            <p:nvPr/>
          </p:nvPicPr>
          <p:blipFill>
            <a:blip r:embed="rId4">
              <a:alphaModFix/>
            </a:blip>
            <a:stretch>
              <a:fillRect/>
            </a:stretch>
          </p:blipFill>
          <p:spPr>
            <a:xfrm>
              <a:off x="4305975" y="365750"/>
              <a:ext cx="4838026" cy="2336632"/>
            </a:xfrm>
            <a:prstGeom prst="rect">
              <a:avLst/>
            </a:prstGeom>
            <a:noFill/>
            <a:ln>
              <a:noFill/>
            </a:ln>
          </p:spPr>
        </p:pic>
        <p:sp>
          <p:nvSpPr>
            <p:cNvPr id="1044" name="Google Shape;1044;p83"/>
            <p:cNvSpPr txBox="1"/>
            <p:nvPr/>
          </p:nvSpPr>
          <p:spPr>
            <a:xfrm>
              <a:off x="4388600" y="575775"/>
              <a:ext cx="18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zh-TW" sz="1000">
                  <a:solidFill>
                    <a:srgbClr val="980000"/>
                  </a:solidFill>
                </a:rPr>
                <a:t>Leave it unchecked</a:t>
              </a:r>
              <a:endParaRPr b="1" sz="1000">
                <a:solidFill>
                  <a:srgbClr val="980000"/>
                </a:solidFill>
              </a:endParaRPr>
            </a:p>
          </p:txBody>
        </p:sp>
        <p:sp>
          <p:nvSpPr>
            <p:cNvPr id="1045" name="Google Shape;1045;p83"/>
            <p:cNvSpPr txBox="1"/>
            <p:nvPr/>
          </p:nvSpPr>
          <p:spPr>
            <a:xfrm>
              <a:off x="5762438" y="1463513"/>
              <a:ext cx="1514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zh-TW" sz="1000">
                  <a:solidFill>
                    <a:srgbClr val="980000"/>
                  </a:solidFill>
                </a:rPr>
                <a:t>Click here to try upload an example</a:t>
              </a:r>
              <a:endParaRPr b="1" sz="1000">
                <a:solidFill>
                  <a:srgbClr val="980000"/>
                </a:solidFill>
              </a:endParaRPr>
            </a:p>
          </p:txBody>
        </p:sp>
        <p:sp>
          <p:nvSpPr>
            <p:cNvPr id="1046" name="Google Shape;1046;p83"/>
            <p:cNvSpPr txBox="1"/>
            <p:nvPr/>
          </p:nvSpPr>
          <p:spPr>
            <a:xfrm>
              <a:off x="5762450" y="2145200"/>
              <a:ext cx="1443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zh-TW" sz="1000">
                  <a:solidFill>
                    <a:srgbClr val="980000"/>
                  </a:solidFill>
                </a:rPr>
                <a:t>Click here to try paste an examples</a:t>
              </a:r>
              <a:endParaRPr b="1" sz="1000">
                <a:solidFill>
                  <a:srgbClr val="980000"/>
                </a:solidFill>
              </a:endParaRPr>
            </a:p>
          </p:txBody>
        </p:sp>
        <p:sp>
          <p:nvSpPr>
            <p:cNvPr id="1047" name="Google Shape;1047;p83"/>
            <p:cNvSpPr txBox="1"/>
            <p:nvPr/>
          </p:nvSpPr>
          <p:spPr>
            <a:xfrm>
              <a:off x="7747475" y="963675"/>
              <a:ext cx="18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zh-TW" sz="1000">
                  <a:solidFill>
                    <a:srgbClr val="980000"/>
                  </a:solidFill>
                </a:rPr>
                <a:t>Download examples</a:t>
              </a:r>
              <a:endParaRPr b="1" sz="1000">
                <a:solidFill>
                  <a:srgbClr val="980000"/>
                </a:solidFill>
              </a:endParaRPr>
            </a:p>
          </p:txBody>
        </p:sp>
        <p:cxnSp>
          <p:nvCxnSpPr>
            <p:cNvPr id="1048" name="Google Shape;1048;p83"/>
            <p:cNvCxnSpPr/>
            <p:nvPr/>
          </p:nvCxnSpPr>
          <p:spPr>
            <a:xfrm flipH="1" rot="10800000">
              <a:off x="7072053" y="1707113"/>
              <a:ext cx="175800" cy="5400"/>
            </a:xfrm>
            <a:prstGeom prst="straightConnector1">
              <a:avLst/>
            </a:prstGeom>
            <a:noFill/>
            <a:ln cap="flat" cmpd="sng" w="9525">
              <a:solidFill>
                <a:srgbClr val="980000"/>
              </a:solidFill>
              <a:prstDash val="solid"/>
              <a:round/>
              <a:headEnd len="med" w="med" type="none"/>
              <a:tailEnd len="med" w="med" type="triangle"/>
            </a:ln>
          </p:spPr>
        </p:cxnSp>
        <p:cxnSp>
          <p:nvCxnSpPr>
            <p:cNvPr id="1049" name="Google Shape;1049;p83"/>
            <p:cNvCxnSpPr/>
            <p:nvPr/>
          </p:nvCxnSpPr>
          <p:spPr>
            <a:xfrm flipH="1" rot="10800000">
              <a:off x="7030253" y="2443238"/>
              <a:ext cx="175800" cy="5400"/>
            </a:xfrm>
            <a:prstGeom prst="straightConnector1">
              <a:avLst/>
            </a:prstGeom>
            <a:noFill/>
            <a:ln cap="flat" cmpd="sng" w="9525">
              <a:solidFill>
                <a:srgbClr val="980000"/>
              </a:solidFill>
              <a:prstDash val="solid"/>
              <a:round/>
              <a:headEnd len="med" w="med" type="none"/>
              <a:tailEnd len="med" w="med" type="triangle"/>
            </a:ln>
          </p:spPr>
        </p:cxnSp>
        <p:sp>
          <p:nvSpPr>
            <p:cNvPr id="1050" name="Google Shape;1050;p83"/>
            <p:cNvSpPr/>
            <p:nvPr/>
          </p:nvSpPr>
          <p:spPr>
            <a:xfrm>
              <a:off x="5065356" y="382669"/>
              <a:ext cx="175800" cy="187800"/>
            </a:xfrm>
            <a:prstGeom prst="ellipse">
              <a:avLst/>
            </a:prstGeom>
            <a:noFill/>
            <a:ln cap="flat" cmpd="sng" w="2857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83"/>
            <p:cNvSpPr/>
            <p:nvPr/>
          </p:nvSpPr>
          <p:spPr>
            <a:xfrm>
              <a:off x="8206538" y="1220869"/>
              <a:ext cx="175800" cy="187800"/>
            </a:xfrm>
            <a:prstGeom prst="ellipse">
              <a:avLst/>
            </a:prstGeom>
            <a:noFill/>
            <a:ln cap="flat" cmpd="sng" w="2857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52" name="Google Shape;1052;p83"/>
          <p:cNvSpPr/>
          <p:nvPr/>
        </p:nvSpPr>
        <p:spPr>
          <a:xfrm>
            <a:off x="7537700" y="4651250"/>
            <a:ext cx="5526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3-46</a:t>
            </a:r>
            <a:endParaRPr b="1" sz="900">
              <a:solidFill>
                <a:schemeClr val="dk1"/>
              </a:solidFill>
            </a:endParaRPr>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7" name="Shape 1057"/>
        <p:cNvGrpSpPr/>
        <p:nvPr/>
      </p:nvGrpSpPr>
      <p:grpSpPr>
        <a:xfrm>
          <a:off x="0" y="0"/>
          <a:ext cx="0" cy="0"/>
          <a:chOff x="0" y="0"/>
          <a:chExt cx="0" cy="0"/>
        </a:xfrm>
      </p:grpSpPr>
      <p:sp>
        <p:nvSpPr>
          <p:cNvPr id="1058" name="Google Shape;1058;p84"/>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zh-TW" sz="1800">
                <a:solidFill>
                  <a:srgbClr val="262626"/>
                </a:solidFill>
              </a:rPr>
              <a:t>       Database</a:t>
            </a:r>
            <a:endParaRPr b="1" sz="1800"/>
          </a:p>
        </p:txBody>
      </p:sp>
      <p:sp>
        <p:nvSpPr>
          <p:cNvPr id="1059" name="Google Shape;1059;p84"/>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pic>
        <p:nvPicPr>
          <p:cNvPr id="1060" name="Google Shape;1060;p84"/>
          <p:cNvPicPr preferRelativeResize="0"/>
          <p:nvPr/>
        </p:nvPicPr>
        <p:blipFill>
          <a:blip r:embed="rId3">
            <a:alphaModFix/>
          </a:blip>
          <a:stretch>
            <a:fillRect/>
          </a:stretch>
        </p:blipFill>
        <p:spPr>
          <a:xfrm>
            <a:off x="1652388" y="610425"/>
            <a:ext cx="5431424" cy="4288377"/>
          </a:xfrm>
          <a:prstGeom prst="rect">
            <a:avLst/>
          </a:prstGeom>
          <a:noFill/>
          <a:ln>
            <a:noFill/>
          </a:ln>
        </p:spPr>
      </p:pic>
      <p:sp>
        <p:nvSpPr>
          <p:cNvPr id="1061" name="Google Shape;1061;p84"/>
          <p:cNvSpPr txBox="1"/>
          <p:nvPr/>
        </p:nvSpPr>
        <p:spPr>
          <a:xfrm>
            <a:off x="1180300" y="4815350"/>
            <a:ext cx="6375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zh-TW" sz="1000">
                <a:solidFill>
                  <a:srgbClr val="980000"/>
                </a:solidFill>
              </a:rPr>
              <a:t>GO processes, KEGG pathways, Reactome gene sets, canonical pathways, and CORUM complexes</a:t>
            </a:r>
            <a:endParaRPr b="1" sz="1000">
              <a:solidFill>
                <a:srgbClr val="980000"/>
              </a:solidFill>
            </a:endParaRPr>
          </a:p>
        </p:txBody>
      </p:sp>
      <p:sp>
        <p:nvSpPr>
          <p:cNvPr id="1062" name="Google Shape;1062;p84"/>
          <p:cNvSpPr txBox="1"/>
          <p:nvPr/>
        </p:nvSpPr>
        <p:spPr>
          <a:xfrm>
            <a:off x="7131075" y="2690600"/>
            <a:ext cx="1488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zh-TW" sz="1000">
                <a:solidFill>
                  <a:srgbClr val="980000"/>
                </a:solidFill>
              </a:rPr>
              <a:t>MCODE</a:t>
            </a:r>
            <a:r>
              <a:rPr b="1" lang="zh-TW" sz="1000">
                <a:solidFill>
                  <a:srgbClr val="980000"/>
                </a:solidFill>
                <a:latin typeface="DFKai-SB"/>
                <a:ea typeface="DFKai-SB"/>
                <a:cs typeface="DFKai-SB"/>
                <a:sym typeface="DFKai-SB"/>
              </a:rPr>
              <a:t>算法尋找網路中密集連結的蛋白質群</a:t>
            </a:r>
            <a:endParaRPr b="1" sz="1000">
              <a:solidFill>
                <a:srgbClr val="980000"/>
              </a:solidFill>
              <a:latin typeface="DFKai-SB"/>
              <a:ea typeface="DFKai-SB"/>
              <a:cs typeface="DFKai-SB"/>
              <a:sym typeface="DFKai-SB"/>
            </a:endParaRPr>
          </a:p>
        </p:txBody>
      </p:sp>
      <p:sp>
        <p:nvSpPr>
          <p:cNvPr id="1063" name="Google Shape;1063;p84"/>
          <p:cNvSpPr/>
          <p:nvPr/>
        </p:nvSpPr>
        <p:spPr>
          <a:xfrm>
            <a:off x="7537700" y="4651250"/>
            <a:ext cx="5526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3-47</a:t>
            </a:r>
            <a:endParaRPr b="1" sz="900">
              <a:solidFill>
                <a:schemeClr val="dk1"/>
              </a:solidFill>
            </a:endParaRPr>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1"/>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zh-TW" sz="1800">
                <a:solidFill>
                  <a:srgbClr val="262626"/>
                </a:solidFill>
              </a:rPr>
              <a:t>Self-Exploration</a:t>
            </a:r>
            <a:endParaRPr b="1" sz="1800">
              <a:solidFill>
                <a:srgbClr val="262626"/>
              </a:solidFill>
            </a:endParaRPr>
          </a:p>
        </p:txBody>
      </p:sp>
      <p:sp>
        <p:nvSpPr>
          <p:cNvPr id="215" name="Google Shape;215;p31"/>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sp>
        <p:nvSpPr>
          <p:cNvPr id="216" name="Google Shape;216;p31"/>
          <p:cNvSpPr/>
          <p:nvPr/>
        </p:nvSpPr>
        <p:spPr>
          <a:xfrm>
            <a:off x="7587377" y="46512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1-3</a:t>
            </a:r>
            <a:endParaRPr b="1" sz="900">
              <a:solidFill>
                <a:schemeClr val="dk1"/>
              </a:solidFill>
            </a:endParaRPr>
          </a:p>
        </p:txBody>
      </p:sp>
      <p:pic>
        <p:nvPicPr>
          <p:cNvPr id="217" name="Google Shape;217;p31"/>
          <p:cNvPicPr preferRelativeResize="0"/>
          <p:nvPr/>
        </p:nvPicPr>
        <p:blipFill>
          <a:blip r:embed="rId3">
            <a:alphaModFix/>
          </a:blip>
          <a:stretch>
            <a:fillRect/>
          </a:stretch>
        </p:blipFill>
        <p:spPr>
          <a:xfrm>
            <a:off x="1210002" y="694350"/>
            <a:ext cx="6310856" cy="4228274"/>
          </a:xfrm>
          <a:prstGeom prst="rect">
            <a:avLst/>
          </a:prstGeom>
          <a:noFill/>
          <a:ln>
            <a:noFill/>
          </a:ln>
        </p:spPr>
      </p:pic>
      <p:sp>
        <p:nvSpPr>
          <p:cNvPr id="218" name="Google Shape;218;p31"/>
          <p:cNvSpPr txBox="1"/>
          <p:nvPr/>
        </p:nvSpPr>
        <p:spPr>
          <a:xfrm>
            <a:off x="1913175" y="2171550"/>
            <a:ext cx="5015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zh-TW">
                <a:solidFill>
                  <a:srgbClr val="FFFFFF"/>
                </a:solidFill>
                <a:latin typeface="DFKai-SB"/>
                <a:ea typeface="DFKai-SB"/>
                <a:cs typeface="DFKai-SB"/>
                <a:sym typeface="DFKai-SB"/>
              </a:rPr>
              <a:t>不必期許自己甚麼都要會，但是要期許自己學什麼東西都快</a:t>
            </a:r>
            <a:endParaRPr b="1">
              <a:solidFill>
                <a:srgbClr val="FFFFFF"/>
              </a:solidFill>
              <a:latin typeface="DFKai-SB"/>
              <a:ea typeface="DFKai-SB"/>
              <a:cs typeface="DFKai-SB"/>
              <a:sym typeface="DFKai-SB"/>
            </a:endParaRPr>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8" name="Shape 1068"/>
        <p:cNvGrpSpPr/>
        <p:nvPr/>
      </p:nvGrpSpPr>
      <p:grpSpPr>
        <a:xfrm>
          <a:off x="0" y="0"/>
          <a:ext cx="0" cy="0"/>
          <a:chOff x="0" y="0"/>
          <a:chExt cx="0" cy="0"/>
        </a:xfrm>
      </p:grpSpPr>
      <p:sp>
        <p:nvSpPr>
          <p:cNvPr id="1069" name="Google Shape;1069;p85"/>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zh-TW" sz="1800">
                <a:solidFill>
                  <a:srgbClr val="262626"/>
                </a:solidFill>
              </a:rPr>
              <a:t>       Database</a:t>
            </a:r>
            <a:endParaRPr b="1" sz="1800"/>
          </a:p>
        </p:txBody>
      </p:sp>
      <p:sp>
        <p:nvSpPr>
          <p:cNvPr id="1070" name="Google Shape;1070;p85"/>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pic>
        <p:nvPicPr>
          <p:cNvPr id="1071" name="Google Shape;1071;p85"/>
          <p:cNvPicPr preferRelativeResize="0"/>
          <p:nvPr/>
        </p:nvPicPr>
        <p:blipFill>
          <a:blip r:embed="rId3">
            <a:alphaModFix/>
          </a:blip>
          <a:stretch>
            <a:fillRect/>
          </a:stretch>
        </p:blipFill>
        <p:spPr>
          <a:xfrm>
            <a:off x="671000" y="926439"/>
            <a:ext cx="7297476" cy="3290636"/>
          </a:xfrm>
          <a:prstGeom prst="rect">
            <a:avLst/>
          </a:prstGeom>
          <a:noFill/>
          <a:ln>
            <a:noFill/>
          </a:ln>
        </p:spPr>
      </p:pic>
      <p:sp>
        <p:nvSpPr>
          <p:cNvPr id="1072" name="Google Shape;1072;p85"/>
          <p:cNvSpPr txBox="1"/>
          <p:nvPr/>
        </p:nvSpPr>
        <p:spPr>
          <a:xfrm>
            <a:off x="6311050" y="2343775"/>
            <a:ext cx="1539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zh-TW" sz="800">
                <a:solidFill>
                  <a:srgbClr val="980000"/>
                </a:solidFill>
                <a:latin typeface="DFKai-SB"/>
                <a:ea typeface="DFKai-SB"/>
                <a:cs typeface="DFKai-SB"/>
                <a:sym typeface="DFKai-SB"/>
              </a:rPr>
              <a:t>多重假設驗證校正的</a:t>
            </a:r>
            <a:r>
              <a:rPr b="1" lang="zh-TW" sz="800">
                <a:solidFill>
                  <a:srgbClr val="980000"/>
                </a:solidFill>
              </a:rPr>
              <a:t>p-value</a:t>
            </a:r>
            <a:endParaRPr b="1" sz="800">
              <a:solidFill>
                <a:srgbClr val="980000"/>
              </a:solidFill>
            </a:endParaRPr>
          </a:p>
        </p:txBody>
      </p:sp>
      <p:sp>
        <p:nvSpPr>
          <p:cNvPr id="1073" name="Google Shape;1073;p85"/>
          <p:cNvSpPr/>
          <p:nvPr/>
        </p:nvSpPr>
        <p:spPr>
          <a:xfrm>
            <a:off x="7537700" y="4651250"/>
            <a:ext cx="5526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3-48</a:t>
            </a:r>
            <a:endParaRPr b="1" sz="900">
              <a:solidFill>
                <a:schemeClr val="dk1"/>
              </a:solidFill>
            </a:endParaRPr>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8" name="Shape 1078"/>
        <p:cNvGrpSpPr/>
        <p:nvPr/>
      </p:nvGrpSpPr>
      <p:grpSpPr>
        <a:xfrm>
          <a:off x="0" y="0"/>
          <a:ext cx="0" cy="0"/>
          <a:chOff x="0" y="0"/>
          <a:chExt cx="0" cy="0"/>
        </a:xfrm>
      </p:grpSpPr>
      <p:sp>
        <p:nvSpPr>
          <p:cNvPr id="1079" name="Google Shape;1079;p86"/>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zh-TW" sz="1800">
                <a:solidFill>
                  <a:srgbClr val="262626"/>
                </a:solidFill>
              </a:rPr>
              <a:t>       Database</a:t>
            </a:r>
            <a:endParaRPr b="1" sz="1800"/>
          </a:p>
        </p:txBody>
      </p:sp>
      <p:sp>
        <p:nvSpPr>
          <p:cNvPr id="1080" name="Google Shape;1080;p86"/>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sp>
        <p:nvSpPr>
          <p:cNvPr id="1081" name="Google Shape;1081;p86"/>
          <p:cNvSpPr/>
          <p:nvPr/>
        </p:nvSpPr>
        <p:spPr>
          <a:xfrm>
            <a:off x="670892" y="1077496"/>
            <a:ext cx="3654900" cy="3654900"/>
          </a:xfrm>
          <a:prstGeom prst="ellipse">
            <a:avLst/>
          </a:prstGeom>
          <a:gradFill>
            <a:gsLst>
              <a:gs pos="0">
                <a:srgbClr val="FCE3D2"/>
              </a:gs>
              <a:gs pos="23000">
                <a:srgbClr val="F9BB91"/>
              </a:gs>
              <a:gs pos="47000">
                <a:srgbClr val="F69F64"/>
              </a:gs>
              <a:gs pos="100000">
                <a:srgbClr val="F9BB91"/>
              </a:gs>
            </a:gsLst>
            <a:lin ang="5999900"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pic>
        <p:nvPicPr>
          <p:cNvPr id="1082" name="Google Shape;1082;p86"/>
          <p:cNvPicPr preferRelativeResize="0"/>
          <p:nvPr/>
        </p:nvPicPr>
        <p:blipFill rotWithShape="1">
          <a:blip r:embed="rId3">
            <a:alphaModFix/>
          </a:blip>
          <a:srcRect b="0" l="0" r="0" t="0"/>
          <a:stretch/>
        </p:blipFill>
        <p:spPr>
          <a:xfrm>
            <a:off x="862602" y="1736863"/>
            <a:ext cx="3209193" cy="2407755"/>
          </a:xfrm>
          <a:prstGeom prst="rect">
            <a:avLst/>
          </a:prstGeom>
          <a:noFill/>
          <a:ln>
            <a:noFill/>
          </a:ln>
        </p:spPr>
      </p:pic>
      <p:sp>
        <p:nvSpPr>
          <p:cNvPr id="1083" name="Google Shape;1083;p86"/>
          <p:cNvSpPr/>
          <p:nvPr/>
        </p:nvSpPr>
        <p:spPr>
          <a:xfrm>
            <a:off x="4071794" y="1356692"/>
            <a:ext cx="380100" cy="3801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sp>
        <p:nvSpPr>
          <p:cNvPr id="1084" name="Google Shape;1084;p86"/>
          <p:cNvSpPr/>
          <p:nvPr/>
        </p:nvSpPr>
        <p:spPr>
          <a:xfrm>
            <a:off x="5266209" y="3115287"/>
            <a:ext cx="317100" cy="317100"/>
          </a:xfrm>
          <a:prstGeom prst="ellipse">
            <a:avLst/>
          </a:prstGeom>
          <a:solidFill>
            <a:srgbClr val="F69F64">
              <a:alpha val="8471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sp>
        <p:nvSpPr>
          <p:cNvPr id="1085" name="Google Shape;1085;p86"/>
          <p:cNvSpPr/>
          <p:nvPr/>
        </p:nvSpPr>
        <p:spPr>
          <a:xfrm>
            <a:off x="4451966" y="4038995"/>
            <a:ext cx="317100" cy="3171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sp>
        <p:nvSpPr>
          <p:cNvPr id="1086" name="Google Shape;1086;p86"/>
          <p:cNvSpPr/>
          <p:nvPr/>
        </p:nvSpPr>
        <p:spPr>
          <a:xfrm>
            <a:off x="2444601" y="1366937"/>
            <a:ext cx="380100" cy="3801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sp>
        <p:nvSpPr>
          <p:cNvPr id="1087" name="Google Shape;1087;p86"/>
          <p:cNvSpPr/>
          <p:nvPr/>
        </p:nvSpPr>
        <p:spPr>
          <a:xfrm>
            <a:off x="4900748" y="1796465"/>
            <a:ext cx="1472400" cy="168000"/>
          </a:xfrm>
          <a:prstGeom prst="roundRect">
            <a:avLst>
              <a:gd fmla="val 16667" name="adj"/>
            </a:avLst>
          </a:prstGeom>
          <a:gradFill>
            <a:gsLst>
              <a:gs pos="0">
                <a:srgbClr val="F9BB91"/>
              </a:gs>
              <a:gs pos="5000">
                <a:srgbClr val="F9BB91"/>
              </a:gs>
              <a:gs pos="86000">
                <a:srgbClr val="FFCCCC"/>
              </a:gs>
              <a:gs pos="100000">
                <a:srgbClr val="F69F64"/>
              </a:gs>
            </a:gsLst>
            <a:path path="circle">
              <a:fillToRect b="100%" r="100%"/>
            </a:path>
            <a:tileRect l="-100%" t="-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sp>
        <p:nvSpPr>
          <p:cNvPr id="1088" name="Google Shape;1088;p86"/>
          <p:cNvSpPr/>
          <p:nvPr/>
        </p:nvSpPr>
        <p:spPr>
          <a:xfrm>
            <a:off x="4900747" y="2159535"/>
            <a:ext cx="2333100" cy="168000"/>
          </a:xfrm>
          <a:prstGeom prst="roundRect">
            <a:avLst>
              <a:gd fmla="val 16667" name="adj"/>
            </a:avLst>
          </a:prstGeom>
          <a:gradFill>
            <a:gsLst>
              <a:gs pos="0">
                <a:srgbClr val="F9BB91"/>
              </a:gs>
              <a:gs pos="5000">
                <a:srgbClr val="F9BB91"/>
              </a:gs>
              <a:gs pos="86000">
                <a:srgbClr val="FFCCCC"/>
              </a:gs>
              <a:gs pos="100000">
                <a:srgbClr val="F69F64"/>
              </a:gs>
            </a:gsLst>
            <a:path path="circle">
              <a:fillToRect b="100%" r="100%"/>
            </a:path>
            <a:tileRect l="-100%" t="-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sp>
        <p:nvSpPr>
          <p:cNvPr id="1089" name="Google Shape;1089;p86"/>
          <p:cNvSpPr txBox="1"/>
          <p:nvPr/>
        </p:nvSpPr>
        <p:spPr>
          <a:xfrm>
            <a:off x="7539153" y="1756202"/>
            <a:ext cx="12483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zh-TW">
                <a:solidFill>
                  <a:schemeClr val="dk1"/>
                </a:solidFill>
              </a:rPr>
              <a:t>First (10%)</a:t>
            </a:r>
            <a:endParaRPr b="1" sz="1400">
              <a:solidFill>
                <a:schemeClr val="dk1"/>
              </a:solidFill>
            </a:endParaRPr>
          </a:p>
        </p:txBody>
      </p:sp>
      <p:sp>
        <p:nvSpPr>
          <p:cNvPr id="1090" name="Google Shape;1090;p86"/>
          <p:cNvSpPr txBox="1"/>
          <p:nvPr/>
        </p:nvSpPr>
        <p:spPr>
          <a:xfrm>
            <a:off x="7542500" y="2095000"/>
            <a:ext cx="14079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zh-TW">
                <a:solidFill>
                  <a:schemeClr val="dk1"/>
                </a:solidFill>
              </a:rPr>
              <a:t>Second (90%)</a:t>
            </a:r>
            <a:endParaRPr b="1" sz="1400">
              <a:solidFill>
                <a:schemeClr val="dk1"/>
              </a:solidFill>
            </a:endParaRPr>
          </a:p>
        </p:txBody>
      </p:sp>
      <p:sp>
        <p:nvSpPr>
          <p:cNvPr id="1091" name="Google Shape;1091;p86"/>
          <p:cNvSpPr txBox="1"/>
          <p:nvPr/>
        </p:nvSpPr>
        <p:spPr>
          <a:xfrm>
            <a:off x="4818304" y="1216895"/>
            <a:ext cx="26982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zh-TW" sz="1500">
                <a:solidFill>
                  <a:srgbClr val="262626"/>
                </a:solidFill>
                <a:latin typeface="DFKai-SB"/>
                <a:ea typeface="DFKai-SB"/>
                <a:cs typeface="DFKai-SB"/>
                <a:sym typeface="DFKai-SB"/>
              </a:rPr>
              <a:t>後記</a:t>
            </a:r>
            <a:endParaRPr b="1" sz="1500">
              <a:solidFill>
                <a:srgbClr val="262626"/>
              </a:solidFill>
              <a:latin typeface="DFKai-SB"/>
              <a:ea typeface="DFKai-SB"/>
              <a:cs typeface="DFKai-SB"/>
              <a:sym typeface="DFKai-SB"/>
            </a:endParaRPr>
          </a:p>
        </p:txBody>
      </p:sp>
      <p:sp>
        <p:nvSpPr>
          <p:cNvPr id="1092" name="Google Shape;1092;p86"/>
          <p:cNvSpPr/>
          <p:nvPr/>
        </p:nvSpPr>
        <p:spPr>
          <a:xfrm>
            <a:off x="4900747" y="2946770"/>
            <a:ext cx="3496800" cy="1731300"/>
          </a:xfrm>
          <a:prstGeom prst="rect">
            <a:avLst/>
          </a:prstGeom>
          <a:noFill/>
          <a:ln>
            <a:noFill/>
          </a:ln>
        </p:spPr>
        <p:txBody>
          <a:bodyPr anchorCtr="0" anchor="t" bIns="34275" lIns="68575" spcFirstLastPara="1" rIns="68575" wrap="square" tIns="34275">
            <a:noAutofit/>
          </a:bodyPr>
          <a:lstStyle/>
          <a:p>
            <a:pPr indent="0" lvl="0" marL="0" marR="0" rtl="0" algn="l">
              <a:lnSpc>
                <a:spcPct val="200000"/>
              </a:lnSpc>
              <a:spcBef>
                <a:spcPts val="0"/>
              </a:spcBef>
              <a:spcAft>
                <a:spcPts val="0"/>
              </a:spcAft>
              <a:buNone/>
            </a:pPr>
            <a:r>
              <a:rPr lang="zh-TW" sz="1200">
                <a:solidFill>
                  <a:srgbClr val="262626"/>
                </a:solidFill>
                <a:latin typeface="DFKai-SB"/>
                <a:ea typeface="DFKai-SB"/>
                <a:cs typeface="DFKai-SB"/>
                <a:sym typeface="DFKai-SB"/>
              </a:rPr>
              <a:t>樣品在不同的批次處理和測量時引入與生物狀態不相關的系統性技術偏差，例如:不同實驗條件、不同操作者、不同試劑、實驗時間、設備等。為一般高通量試驗中常見的變異來源。</a:t>
            </a:r>
            <a:r>
              <a:rPr i="0" lang="zh-TW" sz="1200" u="none" cap="none" strike="noStrike">
                <a:solidFill>
                  <a:srgbClr val="262626"/>
                </a:solidFill>
                <a:latin typeface="DFKai-SB"/>
                <a:ea typeface="DFKai-SB"/>
                <a:cs typeface="DFKai-SB"/>
                <a:sym typeface="DFKai-SB"/>
              </a:rPr>
              <a:t> </a:t>
            </a:r>
            <a:endParaRPr i="0" sz="1200" u="none" cap="none" strike="noStrike">
              <a:solidFill>
                <a:srgbClr val="262626"/>
              </a:solidFill>
              <a:latin typeface="DFKai-SB"/>
              <a:ea typeface="DFKai-SB"/>
              <a:cs typeface="DFKai-SB"/>
              <a:sym typeface="DFKai-SB"/>
            </a:endParaRPr>
          </a:p>
        </p:txBody>
      </p:sp>
      <p:sp>
        <p:nvSpPr>
          <p:cNvPr id="1093" name="Google Shape;1093;p86"/>
          <p:cNvSpPr txBox="1"/>
          <p:nvPr/>
        </p:nvSpPr>
        <p:spPr>
          <a:xfrm>
            <a:off x="4900747" y="2538879"/>
            <a:ext cx="1121700" cy="276900"/>
          </a:xfrm>
          <a:prstGeom prst="rect">
            <a:avLst/>
          </a:prstGeom>
          <a:noFill/>
          <a:ln>
            <a:noFill/>
          </a:ln>
        </p:spPr>
        <p:txBody>
          <a:bodyPr anchorCtr="0" anchor="t" bIns="34275" lIns="68575" spcFirstLastPara="1" rIns="68575" wrap="square" tIns="34275">
            <a:noAutofit/>
          </a:bodyPr>
          <a:lstStyle/>
          <a:p>
            <a:pPr indent="0" lvl="0" marL="0" marR="0" rtl="0" algn="just">
              <a:lnSpc>
                <a:spcPct val="100000"/>
              </a:lnSpc>
              <a:spcBef>
                <a:spcPts val="0"/>
              </a:spcBef>
              <a:spcAft>
                <a:spcPts val="0"/>
              </a:spcAft>
              <a:buClr>
                <a:srgbClr val="262626"/>
              </a:buClr>
              <a:buSzPts val="1400"/>
              <a:buFont typeface="Microsoft Yahei"/>
              <a:buNone/>
            </a:pPr>
            <a:r>
              <a:rPr b="1" lang="zh-TW" sz="1500">
                <a:solidFill>
                  <a:srgbClr val="262626"/>
                </a:solidFill>
                <a:latin typeface="DFKai-SB"/>
                <a:ea typeface="DFKai-SB"/>
                <a:cs typeface="DFKai-SB"/>
                <a:sym typeface="DFKai-SB"/>
              </a:rPr>
              <a:t>批次效應</a:t>
            </a:r>
            <a:endParaRPr sz="1500">
              <a:latin typeface="DFKai-SB"/>
              <a:ea typeface="DFKai-SB"/>
              <a:cs typeface="DFKai-SB"/>
              <a:sym typeface="DFKai-SB"/>
            </a:endParaRPr>
          </a:p>
        </p:txBody>
      </p:sp>
      <p:sp>
        <p:nvSpPr>
          <p:cNvPr id="1094" name="Google Shape;1094;p86"/>
          <p:cNvSpPr/>
          <p:nvPr/>
        </p:nvSpPr>
        <p:spPr>
          <a:xfrm>
            <a:off x="7537700" y="4651250"/>
            <a:ext cx="5526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3-49</a:t>
            </a:r>
            <a:endParaRPr b="1" sz="900">
              <a:solidFill>
                <a:schemeClr val="dk1"/>
              </a:solidFill>
            </a:endParaRPr>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9" name="Shape 1099"/>
        <p:cNvGrpSpPr/>
        <p:nvPr/>
      </p:nvGrpSpPr>
      <p:grpSpPr>
        <a:xfrm>
          <a:off x="0" y="0"/>
          <a:ext cx="0" cy="0"/>
          <a:chOff x="0" y="0"/>
          <a:chExt cx="0" cy="0"/>
        </a:xfrm>
      </p:grpSpPr>
      <p:pic>
        <p:nvPicPr>
          <p:cNvPr id="1100" name="Google Shape;1100;p87"/>
          <p:cNvPicPr preferRelativeResize="0"/>
          <p:nvPr/>
        </p:nvPicPr>
        <p:blipFill>
          <a:blip r:embed="rId3">
            <a:alphaModFix/>
          </a:blip>
          <a:stretch>
            <a:fillRect/>
          </a:stretch>
        </p:blipFill>
        <p:spPr>
          <a:xfrm>
            <a:off x="2874400" y="3288586"/>
            <a:ext cx="1311109" cy="346200"/>
          </a:xfrm>
          <a:prstGeom prst="rect">
            <a:avLst/>
          </a:prstGeom>
          <a:noFill/>
          <a:ln>
            <a:noFill/>
          </a:ln>
        </p:spPr>
      </p:pic>
      <p:pic>
        <p:nvPicPr>
          <p:cNvPr id="1101" name="Google Shape;1101;p87"/>
          <p:cNvPicPr preferRelativeResize="0"/>
          <p:nvPr/>
        </p:nvPicPr>
        <p:blipFill>
          <a:blip r:embed="rId4">
            <a:alphaModFix/>
          </a:blip>
          <a:stretch>
            <a:fillRect/>
          </a:stretch>
        </p:blipFill>
        <p:spPr>
          <a:xfrm>
            <a:off x="3218674" y="1756500"/>
            <a:ext cx="605057" cy="502800"/>
          </a:xfrm>
          <a:prstGeom prst="rect">
            <a:avLst/>
          </a:prstGeom>
          <a:noFill/>
          <a:ln>
            <a:noFill/>
          </a:ln>
        </p:spPr>
      </p:pic>
      <p:pic>
        <p:nvPicPr>
          <p:cNvPr id="1102" name="Google Shape;1102;p87"/>
          <p:cNvPicPr preferRelativeResize="0"/>
          <p:nvPr/>
        </p:nvPicPr>
        <p:blipFill>
          <a:blip r:embed="rId5">
            <a:alphaModFix/>
          </a:blip>
          <a:stretch>
            <a:fillRect/>
          </a:stretch>
        </p:blipFill>
        <p:spPr>
          <a:xfrm>
            <a:off x="1288164" y="1840350"/>
            <a:ext cx="642878" cy="284700"/>
          </a:xfrm>
          <a:prstGeom prst="rect">
            <a:avLst/>
          </a:prstGeom>
          <a:noFill/>
          <a:ln>
            <a:noFill/>
          </a:ln>
        </p:spPr>
      </p:pic>
      <p:grpSp>
        <p:nvGrpSpPr>
          <p:cNvPr id="1103" name="Google Shape;1103;p87"/>
          <p:cNvGrpSpPr/>
          <p:nvPr/>
        </p:nvGrpSpPr>
        <p:grpSpPr>
          <a:xfrm>
            <a:off x="1197913" y="758069"/>
            <a:ext cx="823050" cy="823050"/>
            <a:chOff x="1706550" y="1962675"/>
            <a:chExt cx="1097400" cy="1097400"/>
          </a:xfrm>
        </p:grpSpPr>
        <p:sp>
          <p:nvSpPr>
            <p:cNvPr id="1104" name="Google Shape;1104;p87"/>
            <p:cNvSpPr/>
            <p:nvPr/>
          </p:nvSpPr>
          <p:spPr>
            <a:xfrm>
              <a:off x="1706550" y="1962675"/>
              <a:ext cx="1097400" cy="1097400"/>
            </a:xfrm>
            <a:prstGeom prst="ellipse">
              <a:avLst/>
            </a:prstGeom>
            <a:noFill/>
            <a:ln cap="flat" cmpd="sng" w="12700">
              <a:solidFill>
                <a:srgbClr val="F8AC78"/>
              </a:solidFill>
              <a:prstDash val="dash"/>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sp>
          <p:nvSpPr>
            <p:cNvPr id="1105" name="Google Shape;1105;p87"/>
            <p:cNvSpPr/>
            <p:nvPr/>
          </p:nvSpPr>
          <p:spPr>
            <a:xfrm>
              <a:off x="1743104" y="1999229"/>
              <a:ext cx="1024200" cy="1024200"/>
            </a:xfrm>
            <a:prstGeom prst="ellipse">
              <a:avLst/>
            </a:prstGeom>
            <a:solidFill>
              <a:srgbClr val="F69F6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sp>
          <p:nvSpPr>
            <p:cNvPr id="1106" name="Google Shape;1106;p87"/>
            <p:cNvSpPr/>
            <p:nvPr/>
          </p:nvSpPr>
          <p:spPr>
            <a:xfrm>
              <a:off x="1953385" y="2196354"/>
              <a:ext cx="602930" cy="629212"/>
            </a:xfrm>
            <a:custGeom>
              <a:rect b="b" l="l" r="r" t="t"/>
              <a:pathLst>
                <a:path extrusionOk="0" h="606469" w="581137">
                  <a:moveTo>
                    <a:pt x="519512" y="332111"/>
                  </a:moveTo>
                  <a:cubicBezTo>
                    <a:pt x="526964" y="332111"/>
                    <a:pt x="534464" y="334981"/>
                    <a:pt x="540163" y="340671"/>
                  </a:cubicBezTo>
                  <a:lnTo>
                    <a:pt x="572553" y="373014"/>
                  </a:lnTo>
                  <a:cubicBezTo>
                    <a:pt x="583999" y="384395"/>
                    <a:pt x="583999" y="402877"/>
                    <a:pt x="572553" y="414307"/>
                  </a:cubicBezTo>
                  <a:lnTo>
                    <a:pt x="388637" y="597958"/>
                  </a:lnTo>
                  <a:cubicBezTo>
                    <a:pt x="382938" y="603648"/>
                    <a:pt x="375486" y="606469"/>
                    <a:pt x="367986" y="606469"/>
                  </a:cubicBezTo>
                  <a:cubicBezTo>
                    <a:pt x="360485" y="606469"/>
                    <a:pt x="353033" y="603648"/>
                    <a:pt x="347334" y="597958"/>
                  </a:cubicBezTo>
                  <a:lnTo>
                    <a:pt x="311096" y="561772"/>
                  </a:lnTo>
                  <a:lnTo>
                    <a:pt x="294244" y="544944"/>
                  </a:lnTo>
                  <a:lnTo>
                    <a:pt x="257860" y="508613"/>
                  </a:lnTo>
                  <a:cubicBezTo>
                    <a:pt x="246414" y="497183"/>
                    <a:pt x="246414" y="478701"/>
                    <a:pt x="257860" y="467320"/>
                  </a:cubicBezTo>
                  <a:lnTo>
                    <a:pt x="290250" y="434977"/>
                  </a:lnTo>
                  <a:cubicBezTo>
                    <a:pt x="295949" y="429287"/>
                    <a:pt x="303449" y="426417"/>
                    <a:pt x="310901" y="426417"/>
                  </a:cubicBezTo>
                  <a:cubicBezTo>
                    <a:pt x="318402" y="426417"/>
                    <a:pt x="325854" y="429287"/>
                    <a:pt x="331553" y="434977"/>
                  </a:cubicBezTo>
                  <a:lnTo>
                    <a:pt x="367986" y="471308"/>
                  </a:lnTo>
                  <a:lnTo>
                    <a:pt x="377970" y="461387"/>
                  </a:lnTo>
                  <a:lnTo>
                    <a:pt x="498860" y="340671"/>
                  </a:lnTo>
                  <a:cubicBezTo>
                    <a:pt x="504559" y="334981"/>
                    <a:pt x="512011" y="332111"/>
                    <a:pt x="519512" y="332111"/>
                  </a:cubicBezTo>
                  <a:close/>
                  <a:moveTo>
                    <a:pt x="51961" y="289771"/>
                  </a:moveTo>
                  <a:lnTo>
                    <a:pt x="97543" y="289771"/>
                  </a:lnTo>
                  <a:cubicBezTo>
                    <a:pt x="106601" y="289771"/>
                    <a:pt x="114441" y="295995"/>
                    <a:pt x="116486" y="304796"/>
                  </a:cubicBezTo>
                  <a:lnTo>
                    <a:pt x="143368" y="419113"/>
                  </a:lnTo>
                  <a:cubicBezTo>
                    <a:pt x="145852" y="429665"/>
                    <a:pt x="151793" y="438660"/>
                    <a:pt x="159828" y="445030"/>
                  </a:cubicBezTo>
                  <a:cubicBezTo>
                    <a:pt x="157442" y="432193"/>
                    <a:pt x="157539" y="419016"/>
                    <a:pt x="160120" y="406228"/>
                  </a:cubicBezTo>
                  <a:lnTo>
                    <a:pt x="180233" y="331394"/>
                  </a:lnTo>
                  <a:lnTo>
                    <a:pt x="166792" y="301781"/>
                  </a:lnTo>
                  <a:cubicBezTo>
                    <a:pt x="164260" y="296141"/>
                    <a:pt x="168350" y="289771"/>
                    <a:pt x="174535" y="289771"/>
                  </a:cubicBezTo>
                  <a:lnTo>
                    <a:pt x="188998" y="289771"/>
                  </a:lnTo>
                  <a:lnTo>
                    <a:pt x="203413" y="289771"/>
                  </a:lnTo>
                  <a:cubicBezTo>
                    <a:pt x="209598" y="289771"/>
                    <a:pt x="213688" y="296141"/>
                    <a:pt x="211156" y="301781"/>
                  </a:cubicBezTo>
                  <a:lnTo>
                    <a:pt x="197715" y="331394"/>
                  </a:lnTo>
                  <a:lnTo>
                    <a:pt x="217876" y="406228"/>
                  </a:lnTo>
                  <a:cubicBezTo>
                    <a:pt x="220409" y="419016"/>
                    <a:pt x="220506" y="432193"/>
                    <a:pt x="218120" y="445030"/>
                  </a:cubicBezTo>
                  <a:cubicBezTo>
                    <a:pt x="226155" y="438660"/>
                    <a:pt x="232096" y="429665"/>
                    <a:pt x="234580" y="419113"/>
                  </a:cubicBezTo>
                  <a:lnTo>
                    <a:pt x="261462" y="304796"/>
                  </a:lnTo>
                  <a:cubicBezTo>
                    <a:pt x="263507" y="295995"/>
                    <a:pt x="271347" y="289771"/>
                    <a:pt x="280405" y="289771"/>
                  </a:cubicBezTo>
                  <a:lnTo>
                    <a:pt x="325987" y="289771"/>
                  </a:lnTo>
                  <a:cubicBezTo>
                    <a:pt x="354670" y="289771"/>
                    <a:pt x="377948" y="313014"/>
                    <a:pt x="377948" y="341654"/>
                  </a:cubicBezTo>
                  <a:lnTo>
                    <a:pt x="377948" y="433847"/>
                  </a:lnTo>
                  <a:lnTo>
                    <a:pt x="367965" y="443815"/>
                  </a:lnTo>
                  <a:lnTo>
                    <a:pt x="345320" y="421204"/>
                  </a:lnTo>
                  <a:cubicBezTo>
                    <a:pt x="336116" y="412014"/>
                    <a:pt x="323893" y="406957"/>
                    <a:pt x="310890" y="406957"/>
                  </a:cubicBezTo>
                  <a:cubicBezTo>
                    <a:pt x="297888" y="406957"/>
                    <a:pt x="285665" y="412014"/>
                    <a:pt x="276461" y="421204"/>
                  </a:cubicBezTo>
                  <a:lnTo>
                    <a:pt x="244076" y="453540"/>
                  </a:lnTo>
                  <a:cubicBezTo>
                    <a:pt x="225084" y="472503"/>
                    <a:pt x="225084" y="503380"/>
                    <a:pt x="244076" y="522344"/>
                  </a:cubicBezTo>
                  <a:lnTo>
                    <a:pt x="280454" y="558667"/>
                  </a:lnTo>
                  <a:lnTo>
                    <a:pt x="283522" y="561730"/>
                  </a:lnTo>
                  <a:lnTo>
                    <a:pt x="188998" y="561730"/>
                  </a:lnTo>
                  <a:lnTo>
                    <a:pt x="19479" y="561730"/>
                  </a:lnTo>
                  <a:cubicBezTo>
                    <a:pt x="8766" y="561730"/>
                    <a:pt x="0" y="553026"/>
                    <a:pt x="0" y="542280"/>
                  </a:cubicBezTo>
                  <a:lnTo>
                    <a:pt x="0" y="341654"/>
                  </a:lnTo>
                  <a:cubicBezTo>
                    <a:pt x="0" y="313014"/>
                    <a:pt x="23278" y="289771"/>
                    <a:pt x="51961" y="289771"/>
                  </a:cubicBezTo>
                  <a:close/>
                  <a:moveTo>
                    <a:pt x="273435" y="375"/>
                  </a:moveTo>
                  <a:cubicBezTo>
                    <a:pt x="289020" y="-2299"/>
                    <a:pt x="303290" y="9663"/>
                    <a:pt x="303290" y="25467"/>
                  </a:cubicBezTo>
                  <a:lnTo>
                    <a:pt x="303290" y="135216"/>
                  </a:lnTo>
                  <a:lnTo>
                    <a:pt x="303290" y="147422"/>
                  </a:lnTo>
                  <a:cubicBezTo>
                    <a:pt x="303290" y="210831"/>
                    <a:pt x="252492" y="262180"/>
                    <a:pt x="189032" y="262180"/>
                  </a:cubicBezTo>
                  <a:cubicBezTo>
                    <a:pt x="125523" y="262180"/>
                    <a:pt x="73459" y="210831"/>
                    <a:pt x="73459" y="147422"/>
                  </a:cubicBezTo>
                  <a:lnTo>
                    <a:pt x="73459" y="81922"/>
                  </a:lnTo>
                  <a:cubicBezTo>
                    <a:pt x="73459" y="57220"/>
                    <a:pt x="90895" y="35970"/>
                    <a:pt x="115100" y="31059"/>
                  </a:cubicBezTo>
                  <a:cubicBezTo>
                    <a:pt x="136238" y="26828"/>
                    <a:pt x="254538" y="3585"/>
                    <a:pt x="273435" y="375"/>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grpSp>
      <p:grpSp>
        <p:nvGrpSpPr>
          <p:cNvPr id="1107" name="Google Shape;1107;p87"/>
          <p:cNvGrpSpPr/>
          <p:nvPr/>
        </p:nvGrpSpPr>
        <p:grpSpPr>
          <a:xfrm>
            <a:off x="3118317" y="758073"/>
            <a:ext cx="823050" cy="823050"/>
            <a:chOff x="4267090" y="1861846"/>
            <a:chExt cx="1097400" cy="1097400"/>
          </a:xfrm>
        </p:grpSpPr>
        <p:sp>
          <p:nvSpPr>
            <p:cNvPr id="1108" name="Google Shape;1108;p87"/>
            <p:cNvSpPr/>
            <p:nvPr/>
          </p:nvSpPr>
          <p:spPr>
            <a:xfrm>
              <a:off x="4267090" y="1861846"/>
              <a:ext cx="1097400" cy="1097400"/>
            </a:xfrm>
            <a:prstGeom prst="ellipse">
              <a:avLst/>
            </a:prstGeom>
            <a:noFill/>
            <a:ln cap="flat" cmpd="sng" w="12700">
              <a:solidFill>
                <a:srgbClr val="F69F64"/>
              </a:solidFill>
              <a:prstDash val="dash"/>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sp>
          <p:nvSpPr>
            <p:cNvPr id="1109" name="Google Shape;1109;p87"/>
            <p:cNvSpPr/>
            <p:nvPr/>
          </p:nvSpPr>
          <p:spPr>
            <a:xfrm>
              <a:off x="4303644" y="1898400"/>
              <a:ext cx="1024200" cy="1024200"/>
            </a:xfrm>
            <a:prstGeom prst="ellipse">
              <a:avLst/>
            </a:prstGeom>
            <a:noFill/>
            <a:ln cap="flat" cmpd="sng" w="28575">
              <a:solidFill>
                <a:srgbClr val="F69F64"/>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sp>
          <p:nvSpPr>
            <p:cNvPr id="1110" name="Google Shape;1110;p87"/>
            <p:cNvSpPr/>
            <p:nvPr/>
          </p:nvSpPr>
          <p:spPr>
            <a:xfrm>
              <a:off x="4500769" y="2186059"/>
              <a:ext cx="630247" cy="449087"/>
            </a:xfrm>
            <a:custGeom>
              <a:rect b="b" l="l" r="r" t="t"/>
              <a:pathLst>
                <a:path extrusionOk="0" h="431814" w="606007">
                  <a:moveTo>
                    <a:pt x="32029" y="122123"/>
                  </a:moveTo>
                  <a:cubicBezTo>
                    <a:pt x="36440" y="121291"/>
                    <a:pt x="40993" y="121837"/>
                    <a:pt x="44636" y="124643"/>
                  </a:cubicBezTo>
                  <a:cubicBezTo>
                    <a:pt x="116349" y="179724"/>
                    <a:pt x="144452" y="250082"/>
                    <a:pt x="247598" y="246133"/>
                  </a:cubicBezTo>
                  <a:cubicBezTo>
                    <a:pt x="273098" y="245093"/>
                    <a:pt x="427453" y="252576"/>
                    <a:pt x="299951" y="225347"/>
                  </a:cubicBezTo>
                  <a:cubicBezTo>
                    <a:pt x="270184" y="218904"/>
                    <a:pt x="234067" y="223165"/>
                    <a:pt x="202842" y="217865"/>
                  </a:cubicBezTo>
                  <a:cubicBezTo>
                    <a:pt x="186189" y="215059"/>
                    <a:pt x="184940" y="194066"/>
                    <a:pt x="193787" y="183465"/>
                  </a:cubicBezTo>
                  <a:cubicBezTo>
                    <a:pt x="227510" y="142934"/>
                    <a:pt x="355427" y="160394"/>
                    <a:pt x="400391" y="169435"/>
                  </a:cubicBezTo>
                  <a:cubicBezTo>
                    <a:pt x="476788" y="184920"/>
                    <a:pt x="523625" y="259955"/>
                    <a:pt x="577019" y="313892"/>
                  </a:cubicBezTo>
                  <a:cubicBezTo>
                    <a:pt x="580038" y="317010"/>
                    <a:pt x="581495" y="320440"/>
                    <a:pt x="582224" y="323765"/>
                  </a:cubicBezTo>
                  <a:cubicBezTo>
                    <a:pt x="608244" y="351618"/>
                    <a:pt x="618028" y="397345"/>
                    <a:pt x="585034" y="424158"/>
                  </a:cubicBezTo>
                  <a:cubicBezTo>
                    <a:pt x="558909" y="445255"/>
                    <a:pt x="538301" y="418026"/>
                    <a:pt x="522688" y="399424"/>
                  </a:cubicBezTo>
                  <a:cubicBezTo>
                    <a:pt x="502184" y="375105"/>
                    <a:pt x="479078" y="353280"/>
                    <a:pt x="457428" y="330001"/>
                  </a:cubicBezTo>
                  <a:cubicBezTo>
                    <a:pt x="456804" y="330105"/>
                    <a:pt x="456388" y="330417"/>
                    <a:pt x="455659" y="330417"/>
                  </a:cubicBezTo>
                  <a:cubicBezTo>
                    <a:pt x="370623" y="333638"/>
                    <a:pt x="245412" y="359516"/>
                    <a:pt x="166413" y="320232"/>
                  </a:cubicBezTo>
                  <a:cubicBezTo>
                    <a:pt x="100321" y="287287"/>
                    <a:pt x="47030" y="216514"/>
                    <a:pt x="3420" y="158835"/>
                  </a:cubicBezTo>
                  <a:cubicBezTo>
                    <a:pt x="-6052" y="146260"/>
                    <a:pt x="5813" y="131502"/>
                    <a:pt x="18720" y="129112"/>
                  </a:cubicBezTo>
                  <a:cubicBezTo>
                    <a:pt x="19240" y="128696"/>
                    <a:pt x="19761" y="128280"/>
                    <a:pt x="20281" y="127865"/>
                  </a:cubicBezTo>
                  <a:cubicBezTo>
                    <a:pt x="23352" y="125163"/>
                    <a:pt x="27619" y="122954"/>
                    <a:pt x="32029" y="122123"/>
                  </a:cubicBezTo>
                  <a:close/>
                  <a:moveTo>
                    <a:pt x="243700" y="95214"/>
                  </a:moveTo>
                  <a:cubicBezTo>
                    <a:pt x="272725" y="95097"/>
                    <a:pt x="301763" y="95954"/>
                    <a:pt x="330644" y="97150"/>
                  </a:cubicBezTo>
                  <a:cubicBezTo>
                    <a:pt x="355414" y="98189"/>
                    <a:pt x="404539" y="91017"/>
                    <a:pt x="418382" y="118145"/>
                  </a:cubicBezTo>
                  <a:cubicBezTo>
                    <a:pt x="420567" y="122615"/>
                    <a:pt x="421504" y="128747"/>
                    <a:pt x="418382" y="133113"/>
                  </a:cubicBezTo>
                  <a:lnTo>
                    <a:pt x="418278" y="133217"/>
                  </a:lnTo>
                  <a:cubicBezTo>
                    <a:pt x="420567" y="138310"/>
                    <a:pt x="419110" y="145274"/>
                    <a:pt x="412657" y="146521"/>
                  </a:cubicBezTo>
                  <a:cubicBezTo>
                    <a:pt x="372379" y="154628"/>
                    <a:pt x="169427" y="128643"/>
                    <a:pt x="164327" y="184147"/>
                  </a:cubicBezTo>
                  <a:cubicBezTo>
                    <a:pt x="163599" y="192047"/>
                    <a:pt x="152566" y="196724"/>
                    <a:pt x="148195" y="188513"/>
                  </a:cubicBezTo>
                  <a:cubicBezTo>
                    <a:pt x="142679" y="178223"/>
                    <a:pt x="141430" y="169388"/>
                    <a:pt x="143407" y="161800"/>
                  </a:cubicBezTo>
                  <a:cubicBezTo>
                    <a:pt x="141846" y="144962"/>
                    <a:pt x="142054" y="129683"/>
                    <a:pt x="143720" y="112221"/>
                  </a:cubicBezTo>
                  <a:cubicBezTo>
                    <a:pt x="144344" y="104529"/>
                    <a:pt x="149236" y="99852"/>
                    <a:pt x="156834" y="99124"/>
                  </a:cubicBezTo>
                  <a:cubicBezTo>
                    <a:pt x="185664" y="96422"/>
                    <a:pt x="214675" y="95331"/>
                    <a:pt x="243700" y="95214"/>
                  </a:cubicBezTo>
                  <a:close/>
                  <a:moveTo>
                    <a:pt x="181420" y="1042"/>
                  </a:moveTo>
                  <a:cubicBezTo>
                    <a:pt x="237629" y="9457"/>
                    <a:pt x="296648" y="2081"/>
                    <a:pt x="354418" y="8002"/>
                  </a:cubicBezTo>
                  <a:cubicBezTo>
                    <a:pt x="370135" y="6860"/>
                    <a:pt x="386269" y="7171"/>
                    <a:pt x="396366" y="15898"/>
                  </a:cubicBezTo>
                  <a:cubicBezTo>
                    <a:pt x="414165" y="31273"/>
                    <a:pt x="412291" y="76049"/>
                    <a:pt x="386998" y="82801"/>
                  </a:cubicBezTo>
                  <a:cubicBezTo>
                    <a:pt x="371696" y="86853"/>
                    <a:pt x="345362" y="79581"/>
                    <a:pt x="329332" y="78646"/>
                  </a:cubicBezTo>
                  <a:cubicBezTo>
                    <a:pt x="312053" y="77607"/>
                    <a:pt x="294878" y="76568"/>
                    <a:pt x="277599" y="75529"/>
                  </a:cubicBezTo>
                  <a:cubicBezTo>
                    <a:pt x="269897" y="75114"/>
                    <a:pt x="261882" y="75010"/>
                    <a:pt x="253763" y="74906"/>
                  </a:cubicBezTo>
                  <a:cubicBezTo>
                    <a:pt x="252201" y="75114"/>
                    <a:pt x="250536" y="75218"/>
                    <a:pt x="248871" y="75529"/>
                  </a:cubicBezTo>
                  <a:cubicBezTo>
                    <a:pt x="214625" y="81139"/>
                    <a:pt x="182357" y="83633"/>
                    <a:pt x="148424" y="75529"/>
                  </a:cubicBezTo>
                  <a:cubicBezTo>
                    <a:pt x="142387" y="74075"/>
                    <a:pt x="139680" y="68673"/>
                    <a:pt x="139680" y="63167"/>
                  </a:cubicBezTo>
                  <a:cubicBezTo>
                    <a:pt x="138640" y="61608"/>
                    <a:pt x="137599" y="60154"/>
                    <a:pt x="137286" y="57972"/>
                  </a:cubicBezTo>
                  <a:cubicBezTo>
                    <a:pt x="136974" y="56830"/>
                    <a:pt x="136974" y="55583"/>
                    <a:pt x="136766" y="54440"/>
                  </a:cubicBezTo>
                  <a:cubicBezTo>
                    <a:pt x="134684" y="52258"/>
                    <a:pt x="133123" y="49557"/>
                    <a:pt x="132915" y="45817"/>
                  </a:cubicBezTo>
                  <a:cubicBezTo>
                    <a:pt x="132186" y="34494"/>
                    <a:pt x="132290" y="33247"/>
                    <a:pt x="135101" y="24417"/>
                  </a:cubicBezTo>
                  <a:cubicBezTo>
                    <a:pt x="140201" y="4262"/>
                    <a:pt x="155086" y="-2906"/>
                    <a:pt x="181420" y="1042"/>
                  </a:cubicBezTo>
                  <a:close/>
                </a:path>
              </a:pathLst>
            </a:custGeom>
            <a:solidFill>
              <a:srgbClr val="F69F6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grpSp>
      <p:grpSp>
        <p:nvGrpSpPr>
          <p:cNvPr id="1111" name="Google Shape;1111;p87"/>
          <p:cNvGrpSpPr/>
          <p:nvPr/>
        </p:nvGrpSpPr>
        <p:grpSpPr>
          <a:xfrm>
            <a:off x="5038721" y="758069"/>
            <a:ext cx="823050" cy="823050"/>
            <a:chOff x="6827630" y="1962675"/>
            <a:chExt cx="1097400" cy="1097400"/>
          </a:xfrm>
        </p:grpSpPr>
        <p:sp>
          <p:nvSpPr>
            <p:cNvPr id="1112" name="Google Shape;1112;p87"/>
            <p:cNvSpPr/>
            <p:nvPr/>
          </p:nvSpPr>
          <p:spPr>
            <a:xfrm>
              <a:off x="6827630" y="1962675"/>
              <a:ext cx="1097400" cy="1097400"/>
            </a:xfrm>
            <a:prstGeom prst="ellipse">
              <a:avLst/>
            </a:prstGeom>
            <a:noFill/>
            <a:ln cap="flat" cmpd="sng" w="12700">
              <a:solidFill>
                <a:srgbClr val="F69F64"/>
              </a:solidFill>
              <a:prstDash val="dash"/>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sp>
          <p:nvSpPr>
            <p:cNvPr id="1113" name="Google Shape;1113;p87"/>
            <p:cNvSpPr/>
            <p:nvPr/>
          </p:nvSpPr>
          <p:spPr>
            <a:xfrm>
              <a:off x="6864184" y="1999229"/>
              <a:ext cx="1024200" cy="1024200"/>
            </a:xfrm>
            <a:prstGeom prst="ellipse">
              <a:avLst/>
            </a:prstGeom>
            <a:solidFill>
              <a:srgbClr val="F69F6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sp>
          <p:nvSpPr>
            <p:cNvPr id="1114" name="Google Shape;1114;p87"/>
            <p:cNvSpPr/>
            <p:nvPr/>
          </p:nvSpPr>
          <p:spPr>
            <a:xfrm>
              <a:off x="7061309" y="2196830"/>
              <a:ext cx="629693" cy="628742"/>
            </a:xfrm>
            <a:custGeom>
              <a:rect b="b" l="l" r="r" t="t"/>
              <a:pathLst>
                <a:path extrusionOk="0" h="606016" w="606933">
                  <a:moveTo>
                    <a:pt x="298447" y="207674"/>
                  </a:moveTo>
                  <a:lnTo>
                    <a:pt x="303628" y="207674"/>
                  </a:lnTo>
                  <a:cubicBezTo>
                    <a:pt x="315496" y="207674"/>
                    <a:pt x="315496" y="207674"/>
                    <a:pt x="315496" y="219620"/>
                  </a:cubicBezTo>
                  <a:cubicBezTo>
                    <a:pt x="315496" y="227992"/>
                    <a:pt x="315496" y="228086"/>
                    <a:pt x="323973" y="229403"/>
                  </a:cubicBezTo>
                  <a:cubicBezTo>
                    <a:pt x="330378" y="230343"/>
                    <a:pt x="336501" y="232225"/>
                    <a:pt x="342435" y="234859"/>
                  </a:cubicBezTo>
                  <a:cubicBezTo>
                    <a:pt x="345637" y="236269"/>
                    <a:pt x="346956" y="238621"/>
                    <a:pt x="345920" y="242007"/>
                  </a:cubicBezTo>
                  <a:cubicBezTo>
                    <a:pt x="344413" y="247181"/>
                    <a:pt x="343000" y="252354"/>
                    <a:pt x="341399" y="257434"/>
                  </a:cubicBezTo>
                  <a:cubicBezTo>
                    <a:pt x="339891" y="262231"/>
                    <a:pt x="338384" y="262984"/>
                    <a:pt x="333769" y="260726"/>
                  </a:cubicBezTo>
                  <a:cubicBezTo>
                    <a:pt x="324444" y="256211"/>
                    <a:pt x="314742" y="254424"/>
                    <a:pt x="304476" y="254988"/>
                  </a:cubicBezTo>
                  <a:cubicBezTo>
                    <a:pt x="301838" y="255082"/>
                    <a:pt x="299201" y="255459"/>
                    <a:pt x="296658" y="256587"/>
                  </a:cubicBezTo>
                  <a:cubicBezTo>
                    <a:pt x="287804" y="260444"/>
                    <a:pt x="286391" y="270227"/>
                    <a:pt x="293926" y="276247"/>
                  </a:cubicBezTo>
                  <a:cubicBezTo>
                    <a:pt x="297694" y="279257"/>
                    <a:pt x="302121" y="281514"/>
                    <a:pt x="306642" y="283396"/>
                  </a:cubicBezTo>
                  <a:cubicBezTo>
                    <a:pt x="314554" y="286688"/>
                    <a:pt x="322466" y="289792"/>
                    <a:pt x="329813" y="293931"/>
                  </a:cubicBezTo>
                  <a:cubicBezTo>
                    <a:pt x="353549" y="307006"/>
                    <a:pt x="359954" y="336824"/>
                    <a:pt x="343565" y="356954"/>
                  </a:cubicBezTo>
                  <a:cubicBezTo>
                    <a:pt x="337537" y="364291"/>
                    <a:pt x="329625" y="369182"/>
                    <a:pt x="320394" y="371722"/>
                  </a:cubicBezTo>
                  <a:cubicBezTo>
                    <a:pt x="316438" y="372850"/>
                    <a:pt x="314648" y="375014"/>
                    <a:pt x="314742" y="379153"/>
                  </a:cubicBezTo>
                  <a:cubicBezTo>
                    <a:pt x="315025" y="383292"/>
                    <a:pt x="314742" y="387242"/>
                    <a:pt x="314742" y="391381"/>
                  </a:cubicBezTo>
                  <a:cubicBezTo>
                    <a:pt x="314648" y="395050"/>
                    <a:pt x="312859" y="396931"/>
                    <a:pt x="309279" y="397025"/>
                  </a:cubicBezTo>
                  <a:cubicBezTo>
                    <a:pt x="304852" y="397213"/>
                    <a:pt x="300425" y="397213"/>
                    <a:pt x="296093" y="397025"/>
                  </a:cubicBezTo>
                  <a:cubicBezTo>
                    <a:pt x="292136" y="396931"/>
                    <a:pt x="290253" y="394767"/>
                    <a:pt x="290253" y="391005"/>
                  </a:cubicBezTo>
                  <a:cubicBezTo>
                    <a:pt x="290158" y="388183"/>
                    <a:pt x="290158" y="385173"/>
                    <a:pt x="290158" y="382163"/>
                  </a:cubicBezTo>
                  <a:cubicBezTo>
                    <a:pt x="290064" y="375484"/>
                    <a:pt x="289876" y="375202"/>
                    <a:pt x="283471" y="374261"/>
                  </a:cubicBezTo>
                  <a:cubicBezTo>
                    <a:pt x="275465" y="372850"/>
                    <a:pt x="267458" y="371063"/>
                    <a:pt x="260017" y="367489"/>
                  </a:cubicBezTo>
                  <a:cubicBezTo>
                    <a:pt x="254083" y="364573"/>
                    <a:pt x="253612" y="363162"/>
                    <a:pt x="255214" y="357048"/>
                  </a:cubicBezTo>
                  <a:cubicBezTo>
                    <a:pt x="256532" y="352533"/>
                    <a:pt x="257757" y="348018"/>
                    <a:pt x="259170" y="343502"/>
                  </a:cubicBezTo>
                  <a:cubicBezTo>
                    <a:pt x="260771" y="338235"/>
                    <a:pt x="262278" y="337576"/>
                    <a:pt x="267082" y="340116"/>
                  </a:cubicBezTo>
                  <a:cubicBezTo>
                    <a:pt x="275370" y="344349"/>
                    <a:pt x="284036" y="346795"/>
                    <a:pt x="293173" y="347923"/>
                  </a:cubicBezTo>
                  <a:cubicBezTo>
                    <a:pt x="299107" y="348676"/>
                    <a:pt x="304852" y="348018"/>
                    <a:pt x="310221" y="345666"/>
                  </a:cubicBezTo>
                  <a:cubicBezTo>
                    <a:pt x="320394" y="341151"/>
                    <a:pt x="322089" y="329299"/>
                    <a:pt x="313424" y="322338"/>
                  </a:cubicBezTo>
                  <a:cubicBezTo>
                    <a:pt x="310410" y="319798"/>
                    <a:pt x="307113" y="318011"/>
                    <a:pt x="303628" y="316506"/>
                  </a:cubicBezTo>
                  <a:cubicBezTo>
                    <a:pt x="294680" y="312649"/>
                    <a:pt x="285355" y="309639"/>
                    <a:pt x="276972" y="304654"/>
                  </a:cubicBezTo>
                  <a:cubicBezTo>
                    <a:pt x="263314" y="296470"/>
                    <a:pt x="254648" y="285277"/>
                    <a:pt x="255590" y="268627"/>
                  </a:cubicBezTo>
                  <a:cubicBezTo>
                    <a:pt x="256721" y="249815"/>
                    <a:pt x="267458" y="238151"/>
                    <a:pt x="284601" y="231848"/>
                  </a:cubicBezTo>
                  <a:cubicBezTo>
                    <a:pt x="291666" y="229215"/>
                    <a:pt x="291760" y="229403"/>
                    <a:pt x="291760" y="221972"/>
                  </a:cubicBezTo>
                  <a:cubicBezTo>
                    <a:pt x="291760" y="219432"/>
                    <a:pt x="291666" y="216986"/>
                    <a:pt x="291760" y="214447"/>
                  </a:cubicBezTo>
                  <a:cubicBezTo>
                    <a:pt x="291948" y="208803"/>
                    <a:pt x="292890" y="207768"/>
                    <a:pt x="298447" y="207674"/>
                  </a:cubicBezTo>
                  <a:close/>
                  <a:moveTo>
                    <a:pt x="303420" y="180121"/>
                  </a:moveTo>
                  <a:cubicBezTo>
                    <a:pt x="235877" y="180121"/>
                    <a:pt x="180864" y="235051"/>
                    <a:pt x="180864" y="302491"/>
                  </a:cubicBezTo>
                  <a:cubicBezTo>
                    <a:pt x="180864" y="369930"/>
                    <a:pt x="235877" y="424860"/>
                    <a:pt x="303420" y="424860"/>
                  </a:cubicBezTo>
                  <a:cubicBezTo>
                    <a:pt x="371056" y="424860"/>
                    <a:pt x="426069" y="370118"/>
                    <a:pt x="426069" y="302491"/>
                  </a:cubicBezTo>
                  <a:cubicBezTo>
                    <a:pt x="426069" y="235051"/>
                    <a:pt x="371056" y="180121"/>
                    <a:pt x="303420" y="180121"/>
                  </a:cubicBezTo>
                  <a:close/>
                  <a:moveTo>
                    <a:pt x="303420" y="0"/>
                  </a:moveTo>
                  <a:cubicBezTo>
                    <a:pt x="332716" y="0"/>
                    <a:pt x="356360" y="23703"/>
                    <a:pt x="356360" y="52767"/>
                  </a:cubicBezTo>
                  <a:cubicBezTo>
                    <a:pt x="356360" y="75529"/>
                    <a:pt x="341853" y="94905"/>
                    <a:pt x="321695" y="102335"/>
                  </a:cubicBezTo>
                  <a:lnTo>
                    <a:pt x="321695" y="149364"/>
                  </a:lnTo>
                  <a:cubicBezTo>
                    <a:pt x="350802" y="152750"/>
                    <a:pt x="377461" y="164319"/>
                    <a:pt x="399316" y="181626"/>
                  </a:cubicBezTo>
                  <a:lnTo>
                    <a:pt x="405815" y="175042"/>
                  </a:lnTo>
                  <a:lnTo>
                    <a:pt x="432851" y="148141"/>
                  </a:lnTo>
                  <a:cubicBezTo>
                    <a:pt x="423808" y="128671"/>
                    <a:pt x="427293" y="104875"/>
                    <a:pt x="443401" y="88791"/>
                  </a:cubicBezTo>
                  <a:cubicBezTo>
                    <a:pt x="463937" y="68192"/>
                    <a:pt x="497378" y="68192"/>
                    <a:pt x="518008" y="88791"/>
                  </a:cubicBezTo>
                  <a:cubicBezTo>
                    <a:pt x="538544" y="109390"/>
                    <a:pt x="538544" y="142686"/>
                    <a:pt x="518008" y="163285"/>
                  </a:cubicBezTo>
                  <a:cubicBezTo>
                    <a:pt x="501900" y="179369"/>
                    <a:pt x="478067" y="182849"/>
                    <a:pt x="458568" y="173819"/>
                  </a:cubicBezTo>
                  <a:lnTo>
                    <a:pt x="425032" y="207304"/>
                  </a:lnTo>
                  <a:cubicBezTo>
                    <a:pt x="442836" y="229972"/>
                    <a:pt x="454423" y="257625"/>
                    <a:pt x="457343" y="287818"/>
                  </a:cubicBezTo>
                  <a:lnTo>
                    <a:pt x="503407" y="287818"/>
                  </a:lnTo>
                  <a:cubicBezTo>
                    <a:pt x="509907" y="265996"/>
                    <a:pt x="530160" y="250194"/>
                    <a:pt x="553993" y="250194"/>
                  </a:cubicBezTo>
                  <a:cubicBezTo>
                    <a:pt x="583195" y="250194"/>
                    <a:pt x="606933" y="273803"/>
                    <a:pt x="606933" y="302961"/>
                  </a:cubicBezTo>
                  <a:cubicBezTo>
                    <a:pt x="606933" y="332213"/>
                    <a:pt x="583195" y="355822"/>
                    <a:pt x="553993" y="355822"/>
                  </a:cubicBezTo>
                  <a:cubicBezTo>
                    <a:pt x="532421" y="355822"/>
                    <a:pt x="513863" y="342842"/>
                    <a:pt x="505668" y="324312"/>
                  </a:cubicBezTo>
                  <a:lnTo>
                    <a:pt x="456589" y="324312"/>
                  </a:lnTo>
                  <a:cubicBezTo>
                    <a:pt x="452539" y="352059"/>
                    <a:pt x="441235" y="377361"/>
                    <a:pt x="424656" y="398336"/>
                  </a:cubicBezTo>
                  <a:lnTo>
                    <a:pt x="458473" y="432009"/>
                  </a:lnTo>
                  <a:cubicBezTo>
                    <a:pt x="465256" y="428905"/>
                    <a:pt x="472792" y="427118"/>
                    <a:pt x="480705" y="427118"/>
                  </a:cubicBezTo>
                  <a:cubicBezTo>
                    <a:pt x="509813" y="427118"/>
                    <a:pt x="533645" y="450820"/>
                    <a:pt x="533645" y="480072"/>
                  </a:cubicBezTo>
                  <a:cubicBezTo>
                    <a:pt x="533645" y="509324"/>
                    <a:pt x="509907" y="532839"/>
                    <a:pt x="480799" y="532839"/>
                  </a:cubicBezTo>
                  <a:cubicBezTo>
                    <a:pt x="451503" y="532839"/>
                    <a:pt x="427953" y="509136"/>
                    <a:pt x="427953" y="480072"/>
                  </a:cubicBezTo>
                  <a:cubicBezTo>
                    <a:pt x="427953" y="472077"/>
                    <a:pt x="429648" y="464647"/>
                    <a:pt x="432851" y="457875"/>
                  </a:cubicBezTo>
                  <a:lnTo>
                    <a:pt x="398939" y="424014"/>
                  </a:lnTo>
                  <a:cubicBezTo>
                    <a:pt x="377179" y="441038"/>
                    <a:pt x="350708" y="452513"/>
                    <a:pt x="321789" y="455899"/>
                  </a:cubicBezTo>
                  <a:lnTo>
                    <a:pt x="321789" y="466904"/>
                  </a:lnTo>
                  <a:lnTo>
                    <a:pt x="321789" y="503681"/>
                  </a:lnTo>
                  <a:cubicBezTo>
                    <a:pt x="342042" y="511017"/>
                    <a:pt x="356454" y="530487"/>
                    <a:pt x="356454" y="553155"/>
                  </a:cubicBezTo>
                  <a:cubicBezTo>
                    <a:pt x="356454" y="582407"/>
                    <a:pt x="332716" y="606016"/>
                    <a:pt x="303608" y="606016"/>
                  </a:cubicBezTo>
                  <a:cubicBezTo>
                    <a:pt x="274312" y="606016"/>
                    <a:pt x="250667" y="582313"/>
                    <a:pt x="250667" y="553155"/>
                  </a:cubicBezTo>
                  <a:cubicBezTo>
                    <a:pt x="250667" y="530487"/>
                    <a:pt x="265174" y="511017"/>
                    <a:pt x="285333" y="503681"/>
                  </a:cubicBezTo>
                  <a:lnTo>
                    <a:pt x="285333" y="466810"/>
                  </a:lnTo>
                  <a:lnTo>
                    <a:pt x="285333" y="455711"/>
                  </a:lnTo>
                  <a:cubicBezTo>
                    <a:pt x="256508" y="452325"/>
                    <a:pt x="229943" y="440944"/>
                    <a:pt x="208277" y="423920"/>
                  </a:cubicBezTo>
                  <a:lnTo>
                    <a:pt x="174365" y="457781"/>
                  </a:lnTo>
                  <a:cubicBezTo>
                    <a:pt x="177473" y="464553"/>
                    <a:pt x="179263" y="472077"/>
                    <a:pt x="179263" y="479978"/>
                  </a:cubicBezTo>
                  <a:cubicBezTo>
                    <a:pt x="179263" y="509136"/>
                    <a:pt x="155525" y="532745"/>
                    <a:pt x="126322" y="532745"/>
                  </a:cubicBezTo>
                  <a:cubicBezTo>
                    <a:pt x="97120" y="532745"/>
                    <a:pt x="73476" y="509136"/>
                    <a:pt x="73476" y="479978"/>
                  </a:cubicBezTo>
                  <a:cubicBezTo>
                    <a:pt x="73476" y="450726"/>
                    <a:pt x="97215" y="427118"/>
                    <a:pt x="126322" y="427118"/>
                  </a:cubicBezTo>
                  <a:cubicBezTo>
                    <a:pt x="134424" y="427118"/>
                    <a:pt x="141771" y="428905"/>
                    <a:pt x="148554" y="432009"/>
                  </a:cubicBezTo>
                  <a:lnTo>
                    <a:pt x="182372" y="398336"/>
                  </a:lnTo>
                  <a:cubicBezTo>
                    <a:pt x="165698" y="377361"/>
                    <a:pt x="154394" y="352059"/>
                    <a:pt x="150438" y="324312"/>
                  </a:cubicBezTo>
                  <a:lnTo>
                    <a:pt x="102490" y="324312"/>
                  </a:lnTo>
                  <a:cubicBezTo>
                    <a:pt x="95048" y="344535"/>
                    <a:pt x="75643" y="358926"/>
                    <a:pt x="52846" y="358926"/>
                  </a:cubicBezTo>
                  <a:cubicBezTo>
                    <a:pt x="23644" y="358926"/>
                    <a:pt x="0" y="335223"/>
                    <a:pt x="0" y="306159"/>
                  </a:cubicBezTo>
                  <a:cubicBezTo>
                    <a:pt x="0" y="276907"/>
                    <a:pt x="23738" y="253298"/>
                    <a:pt x="52846" y="253298"/>
                  </a:cubicBezTo>
                  <a:cubicBezTo>
                    <a:pt x="75643" y="253298"/>
                    <a:pt x="95048" y="267595"/>
                    <a:pt x="102490" y="287818"/>
                  </a:cubicBezTo>
                  <a:lnTo>
                    <a:pt x="149590" y="287818"/>
                  </a:lnTo>
                  <a:cubicBezTo>
                    <a:pt x="152510" y="257625"/>
                    <a:pt x="164003" y="229878"/>
                    <a:pt x="181901" y="207304"/>
                  </a:cubicBezTo>
                  <a:lnTo>
                    <a:pt x="148460" y="173913"/>
                  </a:lnTo>
                  <a:cubicBezTo>
                    <a:pt x="141677" y="177111"/>
                    <a:pt x="134141" y="178804"/>
                    <a:pt x="126228" y="178804"/>
                  </a:cubicBezTo>
                  <a:cubicBezTo>
                    <a:pt x="96932" y="178804"/>
                    <a:pt x="73382" y="155102"/>
                    <a:pt x="73382" y="126038"/>
                  </a:cubicBezTo>
                  <a:cubicBezTo>
                    <a:pt x="73382" y="96786"/>
                    <a:pt x="97120" y="73271"/>
                    <a:pt x="126228" y="73271"/>
                  </a:cubicBezTo>
                  <a:cubicBezTo>
                    <a:pt x="155525" y="73271"/>
                    <a:pt x="179075" y="96974"/>
                    <a:pt x="179075" y="126038"/>
                  </a:cubicBezTo>
                  <a:cubicBezTo>
                    <a:pt x="179075" y="134033"/>
                    <a:pt x="177379" y="141463"/>
                    <a:pt x="174176" y="148235"/>
                  </a:cubicBezTo>
                  <a:lnTo>
                    <a:pt x="207617" y="181626"/>
                  </a:lnTo>
                  <a:cubicBezTo>
                    <a:pt x="229472" y="164319"/>
                    <a:pt x="256131" y="152750"/>
                    <a:pt x="285239" y="149364"/>
                  </a:cubicBezTo>
                  <a:lnTo>
                    <a:pt x="285239" y="102335"/>
                  </a:lnTo>
                  <a:cubicBezTo>
                    <a:pt x="264986" y="94905"/>
                    <a:pt x="250573" y="75529"/>
                    <a:pt x="250573" y="52767"/>
                  </a:cubicBezTo>
                  <a:cubicBezTo>
                    <a:pt x="250573" y="23609"/>
                    <a:pt x="274312" y="0"/>
                    <a:pt x="30342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grpSp>
      <p:grpSp>
        <p:nvGrpSpPr>
          <p:cNvPr id="1115" name="Google Shape;1115;p87"/>
          <p:cNvGrpSpPr/>
          <p:nvPr/>
        </p:nvGrpSpPr>
        <p:grpSpPr>
          <a:xfrm>
            <a:off x="6959126" y="758069"/>
            <a:ext cx="823050" cy="823050"/>
            <a:chOff x="9388170" y="1962675"/>
            <a:chExt cx="1097400" cy="1097400"/>
          </a:xfrm>
        </p:grpSpPr>
        <p:sp>
          <p:nvSpPr>
            <p:cNvPr id="1116" name="Google Shape;1116;p87"/>
            <p:cNvSpPr/>
            <p:nvPr/>
          </p:nvSpPr>
          <p:spPr>
            <a:xfrm>
              <a:off x="9388170" y="1962675"/>
              <a:ext cx="1097400" cy="1097400"/>
            </a:xfrm>
            <a:prstGeom prst="ellipse">
              <a:avLst/>
            </a:prstGeom>
            <a:noFill/>
            <a:ln cap="flat" cmpd="sng" w="12700">
              <a:solidFill>
                <a:srgbClr val="F69F64"/>
              </a:solidFill>
              <a:prstDash val="dash"/>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sp>
          <p:nvSpPr>
            <p:cNvPr id="1117" name="Google Shape;1117;p87"/>
            <p:cNvSpPr/>
            <p:nvPr/>
          </p:nvSpPr>
          <p:spPr>
            <a:xfrm>
              <a:off x="9424724" y="1999229"/>
              <a:ext cx="1024200" cy="1024200"/>
            </a:xfrm>
            <a:prstGeom prst="ellipse">
              <a:avLst/>
            </a:prstGeom>
            <a:noFill/>
            <a:ln cap="flat" cmpd="sng" w="28575">
              <a:solidFill>
                <a:srgbClr val="F69F64"/>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sp>
          <p:nvSpPr>
            <p:cNvPr id="1118" name="Google Shape;1118;p87"/>
            <p:cNvSpPr/>
            <p:nvPr/>
          </p:nvSpPr>
          <p:spPr>
            <a:xfrm>
              <a:off x="9621849" y="2220769"/>
              <a:ext cx="629848" cy="581025"/>
            </a:xfrm>
            <a:custGeom>
              <a:rect b="b" l="l" r="r" t="t"/>
              <a:pathLst>
                <a:path extrusionOk="0" h="561377" w="608549">
                  <a:moveTo>
                    <a:pt x="381018" y="473169"/>
                  </a:moveTo>
                  <a:cubicBezTo>
                    <a:pt x="405395" y="473169"/>
                    <a:pt x="425157" y="492915"/>
                    <a:pt x="425157" y="517273"/>
                  </a:cubicBezTo>
                  <a:cubicBezTo>
                    <a:pt x="425157" y="541631"/>
                    <a:pt x="405395" y="561377"/>
                    <a:pt x="381018" y="561377"/>
                  </a:cubicBezTo>
                  <a:cubicBezTo>
                    <a:pt x="356641" y="561377"/>
                    <a:pt x="336879" y="541631"/>
                    <a:pt x="336879" y="517273"/>
                  </a:cubicBezTo>
                  <a:cubicBezTo>
                    <a:pt x="336879" y="492915"/>
                    <a:pt x="356641" y="473169"/>
                    <a:pt x="381018" y="473169"/>
                  </a:cubicBezTo>
                  <a:close/>
                  <a:moveTo>
                    <a:pt x="146741" y="473169"/>
                  </a:moveTo>
                  <a:cubicBezTo>
                    <a:pt x="171118" y="473169"/>
                    <a:pt x="190880" y="492915"/>
                    <a:pt x="190880" y="517273"/>
                  </a:cubicBezTo>
                  <a:cubicBezTo>
                    <a:pt x="190880" y="541631"/>
                    <a:pt x="171118" y="561377"/>
                    <a:pt x="146741" y="561377"/>
                  </a:cubicBezTo>
                  <a:cubicBezTo>
                    <a:pt x="122364" y="561377"/>
                    <a:pt x="102602" y="541631"/>
                    <a:pt x="102602" y="517273"/>
                  </a:cubicBezTo>
                  <a:cubicBezTo>
                    <a:pt x="102602" y="492915"/>
                    <a:pt x="122364" y="473169"/>
                    <a:pt x="146741" y="473169"/>
                  </a:cubicBezTo>
                  <a:close/>
                  <a:moveTo>
                    <a:pt x="340091" y="405920"/>
                  </a:moveTo>
                  <a:lnTo>
                    <a:pt x="445268" y="405920"/>
                  </a:lnTo>
                  <a:lnTo>
                    <a:pt x="431622" y="458350"/>
                  </a:lnTo>
                  <a:lnTo>
                    <a:pt x="335821" y="458350"/>
                  </a:lnTo>
                  <a:close/>
                  <a:moveTo>
                    <a:pt x="204428" y="405920"/>
                  </a:moveTo>
                  <a:lnTo>
                    <a:pt x="323260" y="405920"/>
                  </a:lnTo>
                  <a:lnTo>
                    <a:pt x="318989" y="458350"/>
                  </a:lnTo>
                  <a:lnTo>
                    <a:pt x="208699" y="458350"/>
                  </a:lnTo>
                  <a:close/>
                  <a:moveTo>
                    <a:pt x="82420" y="405920"/>
                  </a:moveTo>
                  <a:lnTo>
                    <a:pt x="187643" y="405920"/>
                  </a:lnTo>
                  <a:lnTo>
                    <a:pt x="192008" y="458350"/>
                  </a:lnTo>
                  <a:lnTo>
                    <a:pt x="96072" y="458350"/>
                  </a:lnTo>
                  <a:close/>
                  <a:moveTo>
                    <a:pt x="348616" y="301060"/>
                  </a:moveTo>
                  <a:lnTo>
                    <a:pt x="472294" y="301060"/>
                  </a:lnTo>
                  <a:lnTo>
                    <a:pt x="449638" y="389549"/>
                  </a:lnTo>
                  <a:lnTo>
                    <a:pt x="341466" y="389549"/>
                  </a:lnTo>
                  <a:close/>
                  <a:moveTo>
                    <a:pt x="195890" y="301060"/>
                  </a:moveTo>
                  <a:lnTo>
                    <a:pt x="331799" y="301060"/>
                  </a:lnTo>
                  <a:lnTo>
                    <a:pt x="324651" y="389549"/>
                  </a:lnTo>
                  <a:lnTo>
                    <a:pt x="203038" y="389549"/>
                  </a:lnTo>
                  <a:close/>
                  <a:moveTo>
                    <a:pt x="55394" y="301060"/>
                  </a:moveTo>
                  <a:lnTo>
                    <a:pt x="179165" y="301060"/>
                  </a:lnTo>
                  <a:lnTo>
                    <a:pt x="186222" y="389549"/>
                  </a:lnTo>
                  <a:lnTo>
                    <a:pt x="78050" y="389549"/>
                  </a:lnTo>
                  <a:close/>
                  <a:moveTo>
                    <a:pt x="189892" y="229013"/>
                  </a:moveTo>
                  <a:lnTo>
                    <a:pt x="337868" y="229013"/>
                  </a:lnTo>
                  <a:lnTo>
                    <a:pt x="333226" y="284619"/>
                  </a:lnTo>
                  <a:lnTo>
                    <a:pt x="194534" y="284619"/>
                  </a:lnTo>
                  <a:close/>
                  <a:moveTo>
                    <a:pt x="36200" y="229013"/>
                  </a:moveTo>
                  <a:lnTo>
                    <a:pt x="173089" y="229013"/>
                  </a:lnTo>
                  <a:lnTo>
                    <a:pt x="177825" y="284619"/>
                  </a:lnTo>
                  <a:lnTo>
                    <a:pt x="51059" y="284619"/>
                  </a:lnTo>
                  <a:close/>
                  <a:moveTo>
                    <a:pt x="531055" y="143841"/>
                  </a:moveTo>
                  <a:lnTo>
                    <a:pt x="583971" y="143841"/>
                  </a:lnTo>
                  <a:cubicBezTo>
                    <a:pt x="616742" y="143841"/>
                    <a:pt x="616742" y="196204"/>
                    <a:pt x="583971" y="196204"/>
                  </a:cubicBezTo>
                  <a:lnTo>
                    <a:pt x="540432" y="196204"/>
                  </a:lnTo>
                  <a:cubicBezTo>
                    <a:pt x="522422" y="212608"/>
                    <a:pt x="504319" y="231237"/>
                    <a:pt x="486309" y="249309"/>
                  </a:cubicBezTo>
                  <a:lnTo>
                    <a:pt x="476654" y="284619"/>
                  </a:lnTo>
                  <a:lnTo>
                    <a:pt x="349934" y="284619"/>
                  </a:lnTo>
                  <a:lnTo>
                    <a:pt x="354669" y="229012"/>
                  </a:lnTo>
                  <a:lnTo>
                    <a:pt x="437849" y="229012"/>
                  </a:lnTo>
                  <a:cubicBezTo>
                    <a:pt x="439056" y="225676"/>
                    <a:pt x="440727" y="223544"/>
                    <a:pt x="443233" y="221042"/>
                  </a:cubicBezTo>
                  <a:cubicBezTo>
                    <a:pt x="465885" y="198429"/>
                    <a:pt x="488537" y="175630"/>
                    <a:pt x="511189" y="153016"/>
                  </a:cubicBezTo>
                  <a:cubicBezTo>
                    <a:pt x="513138" y="151070"/>
                    <a:pt x="515180" y="149309"/>
                    <a:pt x="517316" y="148104"/>
                  </a:cubicBezTo>
                  <a:cubicBezTo>
                    <a:pt x="520936" y="145695"/>
                    <a:pt x="525485" y="143841"/>
                    <a:pt x="531055" y="143841"/>
                  </a:cubicBezTo>
                  <a:close/>
                  <a:moveTo>
                    <a:pt x="113649" y="3"/>
                  </a:moveTo>
                  <a:cubicBezTo>
                    <a:pt x="152263" y="202"/>
                    <a:pt x="196298" y="13839"/>
                    <a:pt x="238362" y="56970"/>
                  </a:cubicBezTo>
                  <a:lnTo>
                    <a:pt x="261391" y="34726"/>
                  </a:lnTo>
                  <a:lnTo>
                    <a:pt x="292776" y="199234"/>
                  </a:lnTo>
                  <a:lnTo>
                    <a:pt x="128792" y="163460"/>
                  </a:lnTo>
                  <a:lnTo>
                    <a:pt x="151820" y="141124"/>
                  </a:lnTo>
                  <a:cubicBezTo>
                    <a:pt x="60635" y="47702"/>
                    <a:pt x="0" y="36673"/>
                    <a:pt x="0" y="36673"/>
                  </a:cubicBezTo>
                  <a:cubicBezTo>
                    <a:pt x="0" y="36673"/>
                    <a:pt x="49294" y="-327"/>
                    <a:pt x="113649" y="3"/>
                  </a:cubicBezTo>
                  <a:close/>
                </a:path>
              </a:pathLst>
            </a:custGeom>
            <a:solidFill>
              <a:srgbClr val="F69F6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grpSp>
      <p:cxnSp>
        <p:nvCxnSpPr>
          <p:cNvPr id="1119" name="Google Shape;1119;p87"/>
          <p:cNvCxnSpPr>
            <a:stCxn id="1104" idx="6"/>
            <a:endCxn id="1108" idx="2"/>
          </p:cNvCxnSpPr>
          <p:nvPr/>
        </p:nvCxnSpPr>
        <p:spPr>
          <a:xfrm>
            <a:off x="2020963" y="1169594"/>
            <a:ext cx="1097400" cy="0"/>
          </a:xfrm>
          <a:prstGeom prst="straightConnector1">
            <a:avLst/>
          </a:prstGeom>
          <a:noFill/>
          <a:ln cap="flat" cmpd="sng" w="9525">
            <a:solidFill>
              <a:srgbClr val="D8D8D8"/>
            </a:solidFill>
            <a:prstDash val="solid"/>
            <a:miter lim="800000"/>
            <a:headEnd len="med" w="med" type="oval"/>
            <a:tailEnd len="med" w="med" type="oval"/>
          </a:ln>
        </p:spPr>
      </p:cxnSp>
      <p:cxnSp>
        <p:nvCxnSpPr>
          <p:cNvPr id="1120" name="Google Shape;1120;p87"/>
          <p:cNvCxnSpPr/>
          <p:nvPr/>
        </p:nvCxnSpPr>
        <p:spPr>
          <a:xfrm>
            <a:off x="3941490" y="1169648"/>
            <a:ext cx="1097400" cy="0"/>
          </a:xfrm>
          <a:prstGeom prst="straightConnector1">
            <a:avLst/>
          </a:prstGeom>
          <a:noFill/>
          <a:ln cap="flat" cmpd="sng" w="9525">
            <a:solidFill>
              <a:srgbClr val="D8D8D8"/>
            </a:solidFill>
            <a:prstDash val="solid"/>
            <a:miter lim="800000"/>
            <a:headEnd len="med" w="med" type="oval"/>
            <a:tailEnd len="med" w="med" type="oval"/>
          </a:ln>
        </p:spPr>
      </p:cxnSp>
      <p:cxnSp>
        <p:nvCxnSpPr>
          <p:cNvPr id="1121" name="Google Shape;1121;p87"/>
          <p:cNvCxnSpPr/>
          <p:nvPr/>
        </p:nvCxnSpPr>
        <p:spPr>
          <a:xfrm>
            <a:off x="5861996" y="1169648"/>
            <a:ext cx="1097400" cy="0"/>
          </a:xfrm>
          <a:prstGeom prst="straightConnector1">
            <a:avLst/>
          </a:prstGeom>
          <a:noFill/>
          <a:ln cap="flat" cmpd="sng" w="9525">
            <a:solidFill>
              <a:srgbClr val="D8D8D8"/>
            </a:solidFill>
            <a:prstDash val="solid"/>
            <a:miter lim="800000"/>
            <a:headEnd len="med" w="med" type="oval"/>
            <a:tailEnd len="med" w="med" type="oval"/>
          </a:ln>
        </p:spPr>
      </p:cxnSp>
      <p:sp>
        <p:nvSpPr>
          <p:cNvPr id="1122" name="Google Shape;1122;p87"/>
          <p:cNvSpPr txBox="1"/>
          <p:nvPr/>
        </p:nvSpPr>
        <p:spPr>
          <a:xfrm>
            <a:off x="770657" y="1588783"/>
            <a:ext cx="16779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262626"/>
              </a:buClr>
              <a:buSzPts val="1400"/>
              <a:buFont typeface="Microsoft Yahei"/>
              <a:buNone/>
            </a:pPr>
            <a:r>
              <a:rPr b="1" lang="zh-TW">
                <a:solidFill>
                  <a:srgbClr val="262626"/>
                </a:solidFill>
                <a:latin typeface="Microsoft Yahei"/>
                <a:ea typeface="Microsoft Yahei"/>
                <a:cs typeface="Microsoft Yahei"/>
                <a:sym typeface="Microsoft Yahei"/>
              </a:rPr>
              <a:t>平均中心</a:t>
            </a:r>
            <a:endParaRPr sz="1100"/>
          </a:p>
        </p:txBody>
      </p:sp>
      <p:sp>
        <p:nvSpPr>
          <p:cNvPr id="1123" name="Google Shape;1123;p87"/>
          <p:cNvSpPr txBox="1"/>
          <p:nvPr/>
        </p:nvSpPr>
        <p:spPr>
          <a:xfrm>
            <a:off x="2691162" y="1588783"/>
            <a:ext cx="16779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262626"/>
              </a:buClr>
              <a:buSzPts val="1400"/>
              <a:buFont typeface="Microsoft Yahei"/>
              <a:buNone/>
            </a:pPr>
            <a:r>
              <a:rPr b="1" lang="zh-TW">
                <a:solidFill>
                  <a:srgbClr val="262626"/>
                </a:solidFill>
                <a:latin typeface="Microsoft Yahei"/>
                <a:ea typeface="Microsoft Yahei"/>
                <a:cs typeface="Microsoft Yahei"/>
                <a:sym typeface="Microsoft Yahei"/>
              </a:rPr>
              <a:t>Z-score</a:t>
            </a:r>
            <a:endParaRPr sz="1100"/>
          </a:p>
        </p:txBody>
      </p:sp>
      <p:sp>
        <p:nvSpPr>
          <p:cNvPr id="1124" name="Google Shape;1124;p87"/>
          <p:cNvSpPr txBox="1"/>
          <p:nvPr/>
        </p:nvSpPr>
        <p:spPr>
          <a:xfrm>
            <a:off x="4611666" y="1588783"/>
            <a:ext cx="16779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262626"/>
              </a:buClr>
              <a:buSzPts val="1400"/>
              <a:buFont typeface="Microsoft Yahei"/>
              <a:buNone/>
            </a:pPr>
            <a:r>
              <a:rPr b="1" lang="zh-TW">
                <a:solidFill>
                  <a:srgbClr val="262626"/>
                </a:solidFill>
                <a:latin typeface="Microsoft Yahei"/>
                <a:ea typeface="Microsoft Yahei"/>
                <a:cs typeface="Microsoft Yahei"/>
                <a:sym typeface="Microsoft Yahei"/>
              </a:rPr>
              <a:t>算數、幾何平均</a:t>
            </a:r>
            <a:endParaRPr sz="1100"/>
          </a:p>
        </p:txBody>
      </p:sp>
      <p:sp>
        <p:nvSpPr>
          <p:cNvPr id="1125" name="Google Shape;1125;p87"/>
          <p:cNvSpPr txBox="1"/>
          <p:nvPr/>
        </p:nvSpPr>
        <p:spPr>
          <a:xfrm>
            <a:off x="6532173" y="1588783"/>
            <a:ext cx="16779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262626"/>
              </a:buClr>
              <a:buSzPts val="1400"/>
              <a:buFont typeface="Microsoft Yahei"/>
              <a:buNone/>
            </a:pPr>
            <a:r>
              <a:rPr b="1" lang="zh-TW">
                <a:solidFill>
                  <a:srgbClr val="262626"/>
                </a:solidFill>
                <a:latin typeface="Microsoft Yahei"/>
                <a:ea typeface="Microsoft Yahei"/>
                <a:cs typeface="Microsoft Yahei"/>
                <a:sym typeface="Microsoft Yahei"/>
              </a:rPr>
              <a:t>距離加權判別</a:t>
            </a:r>
            <a:endParaRPr sz="1100"/>
          </a:p>
        </p:txBody>
      </p:sp>
      <p:sp>
        <p:nvSpPr>
          <p:cNvPr id="1126" name="Google Shape;1126;p87"/>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zh-TW" sz="1800">
                <a:solidFill>
                  <a:srgbClr val="262626"/>
                </a:solidFill>
              </a:rPr>
              <a:t>       Database</a:t>
            </a:r>
            <a:endParaRPr b="1" sz="1800"/>
          </a:p>
        </p:txBody>
      </p:sp>
      <p:sp>
        <p:nvSpPr>
          <p:cNvPr id="1127" name="Google Shape;1127;p87"/>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grpSp>
        <p:nvGrpSpPr>
          <p:cNvPr id="1128" name="Google Shape;1128;p87"/>
          <p:cNvGrpSpPr/>
          <p:nvPr/>
        </p:nvGrpSpPr>
        <p:grpSpPr>
          <a:xfrm>
            <a:off x="1197751" y="2266944"/>
            <a:ext cx="823050" cy="823050"/>
            <a:chOff x="1706550" y="1962675"/>
            <a:chExt cx="1097400" cy="1097400"/>
          </a:xfrm>
        </p:grpSpPr>
        <p:sp>
          <p:nvSpPr>
            <p:cNvPr id="1129" name="Google Shape;1129;p87"/>
            <p:cNvSpPr/>
            <p:nvPr/>
          </p:nvSpPr>
          <p:spPr>
            <a:xfrm>
              <a:off x="1706550" y="1962675"/>
              <a:ext cx="1097400" cy="1097400"/>
            </a:xfrm>
            <a:prstGeom prst="ellipse">
              <a:avLst/>
            </a:prstGeom>
            <a:noFill/>
            <a:ln cap="flat" cmpd="sng" w="12700">
              <a:solidFill>
                <a:srgbClr val="F8AC78"/>
              </a:solidFill>
              <a:prstDash val="dash"/>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sp>
          <p:nvSpPr>
            <p:cNvPr id="1130" name="Google Shape;1130;p87"/>
            <p:cNvSpPr/>
            <p:nvPr/>
          </p:nvSpPr>
          <p:spPr>
            <a:xfrm>
              <a:off x="1743104" y="1999229"/>
              <a:ext cx="1024200" cy="1024200"/>
            </a:xfrm>
            <a:prstGeom prst="ellipse">
              <a:avLst/>
            </a:prstGeom>
            <a:solidFill>
              <a:srgbClr val="F69F6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sp>
          <p:nvSpPr>
            <p:cNvPr id="1131" name="Google Shape;1131;p87"/>
            <p:cNvSpPr/>
            <p:nvPr/>
          </p:nvSpPr>
          <p:spPr>
            <a:xfrm>
              <a:off x="1953385" y="2196354"/>
              <a:ext cx="602930" cy="629212"/>
            </a:xfrm>
            <a:custGeom>
              <a:rect b="b" l="l" r="r" t="t"/>
              <a:pathLst>
                <a:path extrusionOk="0" h="606469" w="581137">
                  <a:moveTo>
                    <a:pt x="519512" y="332111"/>
                  </a:moveTo>
                  <a:cubicBezTo>
                    <a:pt x="526964" y="332111"/>
                    <a:pt x="534464" y="334981"/>
                    <a:pt x="540163" y="340671"/>
                  </a:cubicBezTo>
                  <a:lnTo>
                    <a:pt x="572553" y="373014"/>
                  </a:lnTo>
                  <a:cubicBezTo>
                    <a:pt x="583999" y="384395"/>
                    <a:pt x="583999" y="402877"/>
                    <a:pt x="572553" y="414307"/>
                  </a:cubicBezTo>
                  <a:lnTo>
                    <a:pt x="388637" y="597958"/>
                  </a:lnTo>
                  <a:cubicBezTo>
                    <a:pt x="382938" y="603648"/>
                    <a:pt x="375486" y="606469"/>
                    <a:pt x="367986" y="606469"/>
                  </a:cubicBezTo>
                  <a:cubicBezTo>
                    <a:pt x="360485" y="606469"/>
                    <a:pt x="353033" y="603648"/>
                    <a:pt x="347334" y="597958"/>
                  </a:cubicBezTo>
                  <a:lnTo>
                    <a:pt x="311096" y="561772"/>
                  </a:lnTo>
                  <a:lnTo>
                    <a:pt x="294244" y="544944"/>
                  </a:lnTo>
                  <a:lnTo>
                    <a:pt x="257860" y="508613"/>
                  </a:lnTo>
                  <a:cubicBezTo>
                    <a:pt x="246414" y="497183"/>
                    <a:pt x="246414" y="478701"/>
                    <a:pt x="257860" y="467320"/>
                  </a:cubicBezTo>
                  <a:lnTo>
                    <a:pt x="290250" y="434977"/>
                  </a:lnTo>
                  <a:cubicBezTo>
                    <a:pt x="295949" y="429287"/>
                    <a:pt x="303449" y="426417"/>
                    <a:pt x="310901" y="426417"/>
                  </a:cubicBezTo>
                  <a:cubicBezTo>
                    <a:pt x="318402" y="426417"/>
                    <a:pt x="325854" y="429287"/>
                    <a:pt x="331553" y="434977"/>
                  </a:cubicBezTo>
                  <a:lnTo>
                    <a:pt x="367986" y="471308"/>
                  </a:lnTo>
                  <a:lnTo>
                    <a:pt x="377970" y="461387"/>
                  </a:lnTo>
                  <a:lnTo>
                    <a:pt x="498860" y="340671"/>
                  </a:lnTo>
                  <a:cubicBezTo>
                    <a:pt x="504559" y="334981"/>
                    <a:pt x="512011" y="332111"/>
                    <a:pt x="519512" y="332111"/>
                  </a:cubicBezTo>
                  <a:close/>
                  <a:moveTo>
                    <a:pt x="51961" y="289771"/>
                  </a:moveTo>
                  <a:lnTo>
                    <a:pt x="97543" y="289771"/>
                  </a:lnTo>
                  <a:cubicBezTo>
                    <a:pt x="106601" y="289771"/>
                    <a:pt x="114441" y="295995"/>
                    <a:pt x="116486" y="304796"/>
                  </a:cubicBezTo>
                  <a:lnTo>
                    <a:pt x="143368" y="419113"/>
                  </a:lnTo>
                  <a:cubicBezTo>
                    <a:pt x="145852" y="429665"/>
                    <a:pt x="151793" y="438660"/>
                    <a:pt x="159828" y="445030"/>
                  </a:cubicBezTo>
                  <a:cubicBezTo>
                    <a:pt x="157442" y="432193"/>
                    <a:pt x="157539" y="419016"/>
                    <a:pt x="160120" y="406228"/>
                  </a:cubicBezTo>
                  <a:lnTo>
                    <a:pt x="180233" y="331394"/>
                  </a:lnTo>
                  <a:lnTo>
                    <a:pt x="166792" y="301781"/>
                  </a:lnTo>
                  <a:cubicBezTo>
                    <a:pt x="164260" y="296141"/>
                    <a:pt x="168350" y="289771"/>
                    <a:pt x="174535" y="289771"/>
                  </a:cubicBezTo>
                  <a:lnTo>
                    <a:pt x="188998" y="289771"/>
                  </a:lnTo>
                  <a:lnTo>
                    <a:pt x="203413" y="289771"/>
                  </a:lnTo>
                  <a:cubicBezTo>
                    <a:pt x="209598" y="289771"/>
                    <a:pt x="213688" y="296141"/>
                    <a:pt x="211156" y="301781"/>
                  </a:cubicBezTo>
                  <a:lnTo>
                    <a:pt x="197715" y="331394"/>
                  </a:lnTo>
                  <a:lnTo>
                    <a:pt x="217876" y="406228"/>
                  </a:lnTo>
                  <a:cubicBezTo>
                    <a:pt x="220409" y="419016"/>
                    <a:pt x="220506" y="432193"/>
                    <a:pt x="218120" y="445030"/>
                  </a:cubicBezTo>
                  <a:cubicBezTo>
                    <a:pt x="226155" y="438660"/>
                    <a:pt x="232096" y="429665"/>
                    <a:pt x="234580" y="419113"/>
                  </a:cubicBezTo>
                  <a:lnTo>
                    <a:pt x="261462" y="304796"/>
                  </a:lnTo>
                  <a:cubicBezTo>
                    <a:pt x="263507" y="295995"/>
                    <a:pt x="271347" y="289771"/>
                    <a:pt x="280405" y="289771"/>
                  </a:cubicBezTo>
                  <a:lnTo>
                    <a:pt x="325987" y="289771"/>
                  </a:lnTo>
                  <a:cubicBezTo>
                    <a:pt x="354670" y="289771"/>
                    <a:pt x="377948" y="313014"/>
                    <a:pt x="377948" y="341654"/>
                  </a:cubicBezTo>
                  <a:lnTo>
                    <a:pt x="377948" y="433847"/>
                  </a:lnTo>
                  <a:lnTo>
                    <a:pt x="367965" y="443815"/>
                  </a:lnTo>
                  <a:lnTo>
                    <a:pt x="345320" y="421204"/>
                  </a:lnTo>
                  <a:cubicBezTo>
                    <a:pt x="336116" y="412014"/>
                    <a:pt x="323893" y="406957"/>
                    <a:pt x="310890" y="406957"/>
                  </a:cubicBezTo>
                  <a:cubicBezTo>
                    <a:pt x="297888" y="406957"/>
                    <a:pt x="285665" y="412014"/>
                    <a:pt x="276461" y="421204"/>
                  </a:cubicBezTo>
                  <a:lnTo>
                    <a:pt x="244076" y="453540"/>
                  </a:lnTo>
                  <a:cubicBezTo>
                    <a:pt x="225084" y="472503"/>
                    <a:pt x="225084" y="503380"/>
                    <a:pt x="244076" y="522344"/>
                  </a:cubicBezTo>
                  <a:lnTo>
                    <a:pt x="280454" y="558667"/>
                  </a:lnTo>
                  <a:lnTo>
                    <a:pt x="283522" y="561730"/>
                  </a:lnTo>
                  <a:lnTo>
                    <a:pt x="188998" y="561730"/>
                  </a:lnTo>
                  <a:lnTo>
                    <a:pt x="19479" y="561730"/>
                  </a:lnTo>
                  <a:cubicBezTo>
                    <a:pt x="8766" y="561730"/>
                    <a:pt x="0" y="553026"/>
                    <a:pt x="0" y="542280"/>
                  </a:cubicBezTo>
                  <a:lnTo>
                    <a:pt x="0" y="341654"/>
                  </a:lnTo>
                  <a:cubicBezTo>
                    <a:pt x="0" y="313014"/>
                    <a:pt x="23278" y="289771"/>
                    <a:pt x="51961" y="289771"/>
                  </a:cubicBezTo>
                  <a:close/>
                  <a:moveTo>
                    <a:pt x="273435" y="375"/>
                  </a:moveTo>
                  <a:cubicBezTo>
                    <a:pt x="289020" y="-2299"/>
                    <a:pt x="303290" y="9663"/>
                    <a:pt x="303290" y="25467"/>
                  </a:cubicBezTo>
                  <a:lnTo>
                    <a:pt x="303290" y="135216"/>
                  </a:lnTo>
                  <a:lnTo>
                    <a:pt x="303290" y="147422"/>
                  </a:lnTo>
                  <a:cubicBezTo>
                    <a:pt x="303290" y="210831"/>
                    <a:pt x="252492" y="262180"/>
                    <a:pt x="189032" y="262180"/>
                  </a:cubicBezTo>
                  <a:cubicBezTo>
                    <a:pt x="125523" y="262180"/>
                    <a:pt x="73459" y="210831"/>
                    <a:pt x="73459" y="147422"/>
                  </a:cubicBezTo>
                  <a:lnTo>
                    <a:pt x="73459" y="81922"/>
                  </a:lnTo>
                  <a:cubicBezTo>
                    <a:pt x="73459" y="57220"/>
                    <a:pt x="90895" y="35970"/>
                    <a:pt x="115100" y="31059"/>
                  </a:cubicBezTo>
                  <a:cubicBezTo>
                    <a:pt x="136238" y="26828"/>
                    <a:pt x="254538" y="3585"/>
                    <a:pt x="273435" y="375"/>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grpSp>
      <p:grpSp>
        <p:nvGrpSpPr>
          <p:cNvPr id="1132" name="Google Shape;1132;p87"/>
          <p:cNvGrpSpPr/>
          <p:nvPr/>
        </p:nvGrpSpPr>
        <p:grpSpPr>
          <a:xfrm>
            <a:off x="3118155" y="2266948"/>
            <a:ext cx="823050" cy="823050"/>
            <a:chOff x="4267090" y="1861846"/>
            <a:chExt cx="1097400" cy="1097400"/>
          </a:xfrm>
        </p:grpSpPr>
        <p:sp>
          <p:nvSpPr>
            <p:cNvPr id="1133" name="Google Shape;1133;p87"/>
            <p:cNvSpPr/>
            <p:nvPr/>
          </p:nvSpPr>
          <p:spPr>
            <a:xfrm>
              <a:off x="4267090" y="1861846"/>
              <a:ext cx="1097400" cy="1097400"/>
            </a:xfrm>
            <a:prstGeom prst="ellipse">
              <a:avLst/>
            </a:prstGeom>
            <a:noFill/>
            <a:ln cap="flat" cmpd="sng" w="12700">
              <a:solidFill>
                <a:srgbClr val="F69F64"/>
              </a:solidFill>
              <a:prstDash val="dash"/>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sp>
          <p:nvSpPr>
            <p:cNvPr id="1134" name="Google Shape;1134;p87"/>
            <p:cNvSpPr/>
            <p:nvPr/>
          </p:nvSpPr>
          <p:spPr>
            <a:xfrm>
              <a:off x="4303644" y="1898400"/>
              <a:ext cx="1024200" cy="1024200"/>
            </a:xfrm>
            <a:prstGeom prst="ellipse">
              <a:avLst/>
            </a:prstGeom>
            <a:noFill/>
            <a:ln cap="flat" cmpd="sng" w="28575">
              <a:solidFill>
                <a:srgbClr val="F69F64"/>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sp>
          <p:nvSpPr>
            <p:cNvPr id="1135" name="Google Shape;1135;p87"/>
            <p:cNvSpPr/>
            <p:nvPr/>
          </p:nvSpPr>
          <p:spPr>
            <a:xfrm>
              <a:off x="4500769" y="2186059"/>
              <a:ext cx="630247" cy="449087"/>
            </a:xfrm>
            <a:custGeom>
              <a:rect b="b" l="l" r="r" t="t"/>
              <a:pathLst>
                <a:path extrusionOk="0" h="431814" w="606007">
                  <a:moveTo>
                    <a:pt x="32029" y="122123"/>
                  </a:moveTo>
                  <a:cubicBezTo>
                    <a:pt x="36440" y="121291"/>
                    <a:pt x="40993" y="121837"/>
                    <a:pt x="44636" y="124643"/>
                  </a:cubicBezTo>
                  <a:cubicBezTo>
                    <a:pt x="116349" y="179724"/>
                    <a:pt x="144452" y="250082"/>
                    <a:pt x="247598" y="246133"/>
                  </a:cubicBezTo>
                  <a:cubicBezTo>
                    <a:pt x="273098" y="245093"/>
                    <a:pt x="427453" y="252576"/>
                    <a:pt x="299951" y="225347"/>
                  </a:cubicBezTo>
                  <a:cubicBezTo>
                    <a:pt x="270184" y="218904"/>
                    <a:pt x="234067" y="223165"/>
                    <a:pt x="202842" y="217865"/>
                  </a:cubicBezTo>
                  <a:cubicBezTo>
                    <a:pt x="186189" y="215059"/>
                    <a:pt x="184940" y="194066"/>
                    <a:pt x="193787" y="183465"/>
                  </a:cubicBezTo>
                  <a:cubicBezTo>
                    <a:pt x="227510" y="142934"/>
                    <a:pt x="355427" y="160394"/>
                    <a:pt x="400391" y="169435"/>
                  </a:cubicBezTo>
                  <a:cubicBezTo>
                    <a:pt x="476788" y="184920"/>
                    <a:pt x="523625" y="259955"/>
                    <a:pt x="577019" y="313892"/>
                  </a:cubicBezTo>
                  <a:cubicBezTo>
                    <a:pt x="580038" y="317010"/>
                    <a:pt x="581495" y="320440"/>
                    <a:pt x="582224" y="323765"/>
                  </a:cubicBezTo>
                  <a:cubicBezTo>
                    <a:pt x="608244" y="351618"/>
                    <a:pt x="618028" y="397345"/>
                    <a:pt x="585034" y="424158"/>
                  </a:cubicBezTo>
                  <a:cubicBezTo>
                    <a:pt x="558909" y="445255"/>
                    <a:pt x="538301" y="418026"/>
                    <a:pt x="522688" y="399424"/>
                  </a:cubicBezTo>
                  <a:cubicBezTo>
                    <a:pt x="502184" y="375105"/>
                    <a:pt x="479078" y="353280"/>
                    <a:pt x="457428" y="330001"/>
                  </a:cubicBezTo>
                  <a:cubicBezTo>
                    <a:pt x="456804" y="330105"/>
                    <a:pt x="456388" y="330417"/>
                    <a:pt x="455659" y="330417"/>
                  </a:cubicBezTo>
                  <a:cubicBezTo>
                    <a:pt x="370623" y="333638"/>
                    <a:pt x="245412" y="359516"/>
                    <a:pt x="166413" y="320232"/>
                  </a:cubicBezTo>
                  <a:cubicBezTo>
                    <a:pt x="100321" y="287287"/>
                    <a:pt x="47030" y="216514"/>
                    <a:pt x="3420" y="158835"/>
                  </a:cubicBezTo>
                  <a:cubicBezTo>
                    <a:pt x="-6052" y="146260"/>
                    <a:pt x="5813" y="131502"/>
                    <a:pt x="18720" y="129112"/>
                  </a:cubicBezTo>
                  <a:cubicBezTo>
                    <a:pt x="19240" y="128696"/>
                    <a:pt x="19761" y="128280"/>
                    <a:pt x="20281" y="127865"/>
                  </a:cubicBezTo>
                  <a:cubicBezTo>
                    <a:pt x="23352" y="125163"/>
                    <a:pt x="27619" y="122954"/>
                    <a:pt x="32029" y="122123"/>
                  </a:cubicBezTo>
                  <a:close/>
                  <a:moveTo>
                    <a:pt x="243700" y="95214"/>
                  </a:moveTo>
                  <a:cubicBezTo>
                    <a:pt x="272725" y="95097"/>
                    <a:pt x="301763" y="95954"/>
                    <a:pt x="330644" y="97150"/>
                  </a:cubicBezTo>
                  <a:cubicBezTo>
                    <a:pt x="355414" y="98189"/>
                    <a:pt x="404539" y="91017"/>
                    <a:pt x="418382" y="118145"/>
                  </a:cubicBezTo>
                  <a:cubicBezTo>
                    <a:pt x="420567" y="122615"/>
                    <a:pt x="421504" y="128747"/>
                    <a:pt x="418382" y="133113"/>
                  </a:cubicBezTo>
                  <a:lnTo>
                    <a:pt x="418278" y="133217"/>
                  </a:lnTo>
                  <a:cubicBezTo>
                    <a:pt x="420567" y="138310"/>
                    <a:pt x="419110" y="145274"/>
                    <a:pt x="412657" y="146521"/>
                  </a:cubicBezTo>
                  <a:cubicBezTo>
                    <a:pt x="372379" y="154628"/>
                    <a:pt x="169427" y="128643"/>
                    <a:pt x="164327" y="184147"/>
                  </a:cubicBezTo>
                  <a:cubicBezTo>
                    <a:pt x="163599" y="192047"/>
                    <a:pt x="152566" y="196724"/>
                    <a:pt x="148195" y="188513"/>
                  </a:cubicBezTo>
                  <a:cubicBezTo>
                    <a:pt x="142679" y="178223"/>
                    <a:pt x="141430" y="169388"/>
                    <a:pt x="143407" y="161800"/>
                  </a:cubicBezTo>
                  <a:cubicBezTo>
                    <a:pt x="141846" y="144962"/>
                    <a:pt x="142054" y="129683"/>
                    <a:pt x="143720" y="112221"/>
                  </a:cubicBezTo>
                  <a:cubicBezTo>
                    <a:pt x="144344" y="104529"/>
                    <a:pt x="149236" y="99852"/>
                    <a:pt x="156834" y="99124"/>
                  </a:cubicBezTo>
                  <a:cubicBezTo>
                    <a:pt x="185664" y="96422"/>
                    <a:pt x="214675" y="95331"/>
                    <a:pt x="243700" y="95214"/>
                  </a:cubicBezTo>
                  <a:close/>
                  <a:moveTo>
                    <a:pt x="181420" y="1042"/>
                  </a:moveTo>
                  <a:cubicBezTo>
                    <a:pt x="237629" y="9457"/>
                    <a:pt x="296648" y="2081"/>
                    <a:pt x="354418" y="8002"/>
                  </a:cubicBezTo>
                  <a:cubicBezTo>
                    <a:pt x="370135" y="6860"/>
                    <a:pt x="386269" y="7171"/>
                    <a:pt x="396366" y="15898"/>
                  </a:cubicBezTo>
                  <a:cubicBezTo>
                    <a:pt x="414165" y="31273"/>
                    <a:pt x="412291" y="76049"/>
                    <a:pt x="386998" y="82801"/>
                  </a:cubicBezTo>
                  <a:cubicBezTo>
                    <a:pt x="371696" y="86853"/>
                    <a:pt x="345362" y="79581"/>
                    <a:pt x="329332" y="78646"/>
                  </a:cubicBezTo>
                  <a:cubicBezTo>
                    <a:pt x="312053" y="77607"/>
                    <a:pt x="294878" y="76568"/>
                    <a:pt x="277599" y="75529"/>
                  </a:cubicBezTo>
                  <a:cubicBezTo>
                    <a:pt x="269897" y="75114"/>
                    <a:pt x="261882" y="75010"/>
                    <a:pt x="253763" y="74906"/>
                  </a:cubicBezTo>
                  <a:cubicBezTo>
                    <a:pt x="252201" y="75114"/>
                    <a:pt x="250536" y="75218"/>
                    <a:pt x="248871" y="75529"/>
                  </a:cubicBezTo>
                  <a:cubicBezTo>
                    <a:pt x="214625" y="81139"/>
                    <a:pt x="182357" y="83633"/>
                    <a:pt x="148424" y="75529"/>
                  </a:cubicBezTo>
                  <a:cubicBezTo>
                    <a:pt x="142387" y="74075"/>
                    <a:pt x="139680" y="68673"/>
                    <a:pt x="139680" y="63167"/>
                  </a:cubicBezTo>
                  <a:cubicBezTo>
                    <a:pt x="138640" y="61608"/>
                    <a:pt x="137599" y="60154"/>
                    <a:pt x="137286" y="57972"/>
                  </a:cubicBezTo>
                  <a:cubicBezTo>
                    <a:pt x="136974" y="56830"/>
                    <a:pt x="136974" y="55583"/>
                    <a:pt x="136766" y="54440"/>
                  </a:cubicBezTo>
                  <a:cubicBezTo>
                    <a:pt x="134684" y="52258"/>
                    <a:pt x="133123" y="49557"/>
                    <a:pt x="132915" y="45817"/>
                  </a:cubicBezTo>
                  <a:cubicBezTo>
                    <a:pt x="132186" y="34494"/>
                    <a:pt x="132290" y="33247"/>
                    <a:pt x="135101" y="24417"/>
                  </a:cubicBezTo>
                  <a:cubicBezTo>
                    <a:pt x="140201" y="4262"/>
                    <a:pt x="155086" y="-2906"/>
                    <a:pt x="181420" y="1042"/>
                  </a:cubicBezTo>
                  <a:close/>
                </a:path>
              </a:pathLst>
            </a:custGeom>
            <a:solidFill>
              <a:srgbClr val="F69F6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grpSp>
      <p:grpSp>
        <p:nvGrpSpPr>
          <p:cNvPr id="1136" name="Google Shape;1136;p87"/>
          <p:cNvGrpSpPr/>
          <p:nvPr/>
        </p:nvGrpSpPr>
        <p:grpSpPr>
          <a:xfrm>
            <a:off x="5038559" y="2266944"/>
            <a:ext cx="823050" cy="823050"/>
            <a:chOff x="6827630" y="1962675"/>
            <a:chExt cx="1097400" cy="1097400"/>
          </a:xfrm>
        </p:grpSpPr>
        <p:sp>
          <p:nvSpPr>
            <p:cNvPr id="1137" name="Google Shape;1137;p87"/>
            <p:cNvSpPr/>
            <p:nvPr/>
          </p:nvSpPr>
          <p:spPr>
            <a:xfrm>
              <a:off x="6827630" y="1962675"/>
              <a:ext cx="1097400" cy="1097400"/>
            </a:xfrm>
            <a:prstGeom prst="ellipse">
              <a:avLst/>
            </a:prstGeom>
            <a:noFill/>
            <a:ln cap="flat" cmpd="sng" w="12700">
              <a:solidFill>
                <a:srgbClr val="F69F64"/>
              </a:solidFill>
              <a:prstDash val="dash"/>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sp>
          <p:nvSpPr>
            <p:cNvPr id="1138" name="Google Shape;1138;p87"/>
            <p:cNvSpPr/>
            <p:nvPr/>
          </p:nvSpPr>
          <p:spPr>
            <a:xfrm>
              <a:off x="6864184" y="1999229"/>
              <a:ext cx="1024200" cy="1024200"/>
            </a:xfrm>
            <a:prstGeom prst="ellipse">
              <a:avLst/>
            </a:prstGeom>
            <a:solidFill>
              <a:srgbClr val="F69F6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sp>
          <p:nvSpPr>
            <p:cNvPr id="1139" name="Google Shape;1139;p87"/>
            <p:cNvSpPr/>
            <p:nvPr/>
          </p:nvSpPr>
          <p:spPr>
            <a:xfrm>
              <a:off x="7061309" y="2196830"/>
              <a:ext cx="629693" cy="628742"/>
            </a:xfrm>
            <a:custGeom>
              <a:rect b="b" l="l" r="r" t="t"/>
              <a:pathLst>
                <a:path extrusionOk="0" h="606016" w="606933">
                  <a:moveTo>
                    <a:pt x="298447" y="207674"/>
                  </a:moveTo>
                  <a:lnTo>
                    <a:pt x="303628" y="207674"/>
                  </a:lnTo>
                  <a:cubicBezTo>
                    <a:pt x="315496" y="207674"/>
                    <a:pt x="315496" y="207674"/>
                    <a:pt x="315496" y="219620"/>
                  </a:cubicBezTo>
                  <a:cubicBezTo>
                    <a:pt x="315496" y="227992"/>
                    <a:pt x="315496" y="228086"/>
                    <a:pt x="323973" y="229403"/>
                  </a:cubicBezTo>
                  <a:cubicBezTo>
                    <a:pt x="330378" y="230343"/>
                    <a:pt x="336501" y="232225"/>
                    <a:pt x="342435" y="234859"/>
                  </a:cubicBezTo>
                  <a:cubicBezTo>
                    <a:pt x="345637" y="236269"/>
                    <a:pt x="346956" y="238621"/>
                    <a:pt x="345920" y="242007"/>
                  </a:cubicBezTo>
                  <a:cubicBezTo>
                    <a:pt x="344413" y="247181"/>
                    <a:pt x="343000" y="252354"/>
                    <a:pt x="341399" y="257434"/>
                  </a:cubicBezTo>
                  <a:cubicBezTo>
                    <a:pt x="339891" y="262231"/>
                    <a:pt x="338384" y="262984"/>
                    <a:pt x="333769" y="260726"/>
                  </a:cubicBezTo>
                  <a:cubicBezTo>
                    <a:pt x="324444" y="256211"/>
                    <a:pt x="314742" y="254424"/>
                    <a:pt x="304476" y="254988"/>
                  </a:cubicBezTo>
                  <a:cubicBezTo>
                    <a:pt x="301838" y="255082"/>
                    <a:pt x="299201" y="255459"/>
                    <a:pt x="296658" y="256587"/>
                  </a:cubicBezTo>
                  <a:cubicBezTo>
                    <a:pt x="287804" y="260444"/>
                    <a:pt x="286391" y="270227"/>
                    <a:pt x="293926" y="276247"/>
                  </a:cubicBezTo>
                  <a:cubicBezTo>
                    <a:pt x="297694" y="279257"/>
                    <a:pt x="302121" y="281514"/>
                    <a:pt x="306642" y="283396"/>
                  </a:cubicBezTo>
                  <a:cubicBezTo>
                    <a:pt x="314554" y="286688"/>
                    <a:pt x="322466" y="289792"/>
                    <a:pt x="329813" y="293931"/>
                  </a:cubicBezTo>
                  <a:cubicBezTo>
                    <a:pt x="353549" y="307006"/>
                    <a:pt x="359954" y="336824"/>
                    <a:pt x="343565" y="356954"/>
                  </a:cubicBezTo>
                  <a:cubicBezTo>
                    <a:pt x="337537" y="364291"/>
                    <a:pt x="329625" y="369182"/>
                    <a:pt x="320394" y="371722"/>
                  </a:cubicBezTo>
                  <a:cubicBezTo>
                    <a:pt x="316438" y="372850"/>
                    <a:pt x="314648" y="375014"/>
                    <a:pt x="314742" y="379153"/>
                  </a:cubicBezTo>
                  <a:cubicBezTo>
                    <a:pt x="315025" y="383292"/>
                    <a:pt x="314742" y="387242"/>
                    <a:pt x="314742" y="391381"/>
                  </a:cubicBezTo>
                  <a:cubicBezTo>
                    <a:pt x="314648" y="395050"/>
                    <a:pt x="312859" y="396931"/>
                    <a:pt x="309279" y="397025"/>
                  </a:cubicBezTo>
                  <a:cubicBezTo>
                    <a:pt x="304852" y="397213"/>
                    <a:pt x="300425" y="397213"/>
                    <a:pt x="296093" y="397025"/>
                  </a:cubicBezTo>
                  <a:cubicBezTo>
                    <a:pt x="292136" y="396931"/>
                    <a:pt x="290253" y="394767"/>
                    <a:pt x="290253" y="391005"/>
                  </a:cubicBezTo>
                  <a:cubicBezTo>
                    <a:pt x="290158" y="388183"/>
                    <a:pt x="290158" y="385173"/>
                    <a:pt x="290158" y="382163"/>
                  </a:cubicBezTo>
                  <a:cubicBezTo>
                    <a:pt x="290064" y="375484"/>
                    <a:pt x="289876" y="375202"/>
                    <a:pt x="283471" y="374261"/>
                  </a:cubicBezTo>
                  <a:cubicBezTo>
                    <a:pt x="275465" y="372850"/>
                    <a:pt x="267458" y="371063"/>
                    <a:pt x="260017" y="367489"/>
                  </a:cubicBezTo>
                  <a:cubicBezTo>
                    <a:pt x="254083" y="364573"/>
                    <a:pt x="253612" y="363162"/>
                    <a:pt x="255214" y="357048"/>
                  </a:cubicBezTo>
                  <a:cubicBezTo>
                    <a:pt x="256532" y="352533"/>
                    <a:pt x="257757" y="348018"/>
                    <a:pt x="259170" y="343502"/>
                  </a:cubicBezTo>
                  <a:cubicBezTo>
                    <a:pt x="260771" y="338235"/>
                    <a:pt x="262278" y="337576"/>
                    <a:pt x="267082" y="340116"/>
                  </a:cubicBezTo>
                  <a:cubicBezTo>
                    <a:pt x="275370" y="344349"/>
                    <a:pt x="284036" y="346795"/>
                    <a:pt x="293173" y="347923"/>
                  </a:cubicBezTo>
                  <a:cubicBezTo>
                    <a:pt x="299107" y="348676"/>
                    <a:pt x="304852" y="348018"/>
                    <a:pt x="310221" y="345666"/>
                  </a:cubicBezTo>
                  <a:cubicBezTo>
                    <a:pt x="320394" y="341151"/>
                    <a:pt x="322089" y="329299"/>
                    <a:pt x="313424" y="322338"/>
                  </a:cubicBezTo>
                  <a:cubicBezTo>
                    <a:pt x="310410" y="319798"/>
                    <a:pt x="307113" y="318011"/>
                    <a:pt x="303628" y="316506"/>
                  </a:cubicBezTo>
                  <a:cubicBezTo>
                    <a:pt x="294680" y="312649"/>
                    <a:pt x="285355" y="309639"/>
                    <a:pt x="276972" y="304654"/>
                  </a:cubicBezTo>
                  <a:cubicBezTo>
                    <a:pt x="263314" y="296470"/>
                    <a:pt x="254648" y="285277"/>
                    <a:pt x="255590" y="268627"/>
                  </a:cubicBezTo>
                  <a:cubicBezTo>
                    <a:pt x="256721" y="249815"/>
                    <a:pt x="267458" y="238151"/>
                    <a:pt x="284601" y="231848"/>
                  </a:cubicBezTo>
                  <a:cubicBezTo>
                    <a:pt x="291666" y="229215"/>
                    <a:pt x="291760" y="229403"/>
                    <a:pt x="291760" y="221972"/>
                  </a:cubicBezTo>
                  <a:cubicBezTo>
                    <a:pt x="291760" y="219432"/>
                    <a:pt x="291666" y="216986"/>
                    <a:pt x="291760" y="214447"/>
                  </a:cubicBezTo>
                  <a:cubicBezTo>
                    <a:pt x="291948" y="208803"/>
                    <a:pt x="292890" y="207768"/>
                    <a:pt x="298447" y="207674"/>
                  </a:cubicBezTo>
                  <a:close/>
                  <a:moveTo>
                    <a:pt x="303420" y="180121"/>
                  </a:moveTo>
                  <a:cubicBezTo>
                    <a:pt x="235877" y="180121"/>
                    <a:pt x="180864" y="235051"/>
                    <a:pt x="180864" y="302491"/>
                  </a:cubicBezTo>
                  <a:cubicBezTo>
                    <a:pt x="180864" y="369930"/>
                    <a:pt x="235877" y="424860"/>
                    <a:pt x="303420" y="424860"/>
                  </a:cubicBezTo>
                  <a:cubicBezTo>
                    <a:pt x="371056" y="424860"/>
                    <a:pt x="426069" y="370118"/>
                    <a:pt x="426069" y="302491"/>
                  </a:cubicBezTo>
                  <a:cubicBezTo>
                    <a:pt x="426069" y="235051"/>
                    <a:pt x="371056" y="180121"/>
                    <a:pt x="303420" y="180121"/>
                  </a:cubicBezTo>
                  <a:close/>
                  <a:moveTo>
                    <a:pt x="303420" y="0"/>
                  </a:moveTo>
                  <a:cubicBezTo>
                    <a:pt x="332716" y="0"/>
                    <a:pt x="356360" y="23703"/>
                    <a:pt x="356360" y="52767"/>
                  </a:cubicBezTo>
                  <a:cubicBezTo>
                    <a:pt x="356360" y="75529"/>
                    <a:pt x="341853" y="94905"/>
                    <a:pt x="321695" y="102335"/>
                  </a:cubicBezTo>
                  <a:lnTo>
                    <a:pt x="321695" y="149364"/>
                  </a:lnTo>
                  <a:cubicBezTo>
                    <a:pt x="350802" y="152750"/>
                    <a:pt x="377461" y="164319"/>
                    <a:pt x="399316" y="181626"/>
                  </a:cubicBezTo>
                  <a:lnTo>
                    <a:pt x="405815" y="175042"/>
                  </a:lnTo>
                  <a:lnTo>
                    <a:pt x="432851" y="148141"/>
                  </a:lnTo>
                  <a:cubicBezTo>
                    <a:pt x="423808" y="128671"/>
                    <a:pt x="427293" y="104875"/>
                    <a:pt x="443401" y="88791"/>
                  </a:cubicBezTo>
                  <a:cubicBezTo>
                    <a:pt x="463937" y="68192"/>
                    <a:pt x="497378" y="68192"/>
                    <a:pt x="518008" y="88791"/>
                  </a:cubicBezTo>
                  <a:cubicBezTo>
                    <a:pt x="538544" y="109390"/>
                    <a:pt x="538544" y="142686"/>
                    <a:pt x="518008" y="163285"/>
                  </a:cubicBezTo>
                  <a:cubicBezTo>
                    <a:pt x="501900" y="179369"/>
                    <a:pt x="478067" y="182849"/>
                    <a:pt x="458568" y="173819"/>
                  </a:cubicBezTo>
                  <a:lnTo>
                    <a:pt x="425032" y="207304"/>
                  </a:lnTo>
                  <a:cubicBezTo>
                    <a:pt x="442836" y="229972"/>
                    <a:pt x="454423" y="257625"/>
                    <a:pt x="457343" y="287818"/>
                  </a:cubicBezTo>
                  <a:lnTo>
                    <a:pt x="503407" y="287818"/>
                  </a:lnTo>
                  <a:cubicBezTo>
                    <a:pt x="509907" y="265996"/>
                    <a:pt x="530160" y="250194"/>
                    <a:pt x="553993" y="250194"/>
                  </a:cubicBezTo>
                  <a:cubicBezTo>
                    <a:pt x="583195" y="250194"/>
                    <a:pt x="606933" y="273803"/>
                    <a:pt x="606933" y="302961"/>
                  </a:cubicBezTo>
                  <a:cubicBezTo>
                    <a:pt x="606933" y="332213"/>
                    <a:pt x="583195" y="355822"/>
                    <a:pt x="553993" y="355822"/>
                  </a:cubicBezTo>
                  <a:cubicBezTo>
                    <a:pt x="532421" y="355822"/>
                    <a:pt x="513863" y="342842"/>
                    <a:pt x="505668" y="324312"/>
                  </a:cubicBezTo>
                  <a:lnTo>
                    <a:pt x="456589" y="324312"/>
                  </a:lnTo>
                  <a:cubicBezTo>
                    <a:pt x="452539" y="352059"/>
                    <a:pt x="441235" y="377361"/>
                    <a:pt x="424656" y="398336"/>
                  </a:cubicBezTo>
                  <a:lnTo>
                    <a:pt x="458473" y="432009"/>
                  </a:lnTo>
                  <a:cubicBezTo>
                    <a:pt x="465256" y="428905"/>
                    <a:pt x="472792" y="427118"/>
                    <a:pt x="480705" y="427118"/>
                  </a:cubicBezTo>
                  <a:cubicBezTo>
                    <a:pt x="509813" y="427118"/>
                    <a:pt x="533645" y="450820"/>
                    <a:pt x="533645" y="480072"/>
                  </a:cubicBezTo>
                  <a:cubicBezTo>
                    <a:pt x="533645" y="509324"/>
                    <a:pt x="509907" y="532839"/>
                    <a:pt x="480799" y="532839"/>
                  </a:cubicBezTo>
                  <a:cubicBezTo>
                    <a:pt x="451503" y="532839"/>
                    <a:pt x="427953" y="509136"/>
                    <a:pt x="427953" y="480072"/>
                  </a:cubicBezTo>
                  <a:cubicBezTo>
                    <a:pt x="427953" y="472077"/>
                    <a:pt x="429648" y="464647"/>
                    <a:pt x="432851" y="457875"/>
                  </a:cubicBezTo>
                  <a:lnTo>
                    <a:pt x="398939" y="424014"/>
                  </a:lnTo>
                  <a:cubicBezTo>
                    <a:pt x="377179" y="441038"/>
                    <a:pt x="350708" y="452513"/>
                    <a:pt x="321789" y="455899"/>
                  </a:cubicBezTo>
                  <a:lnTo>
                    <a:pt x="321789" y="466904"/>
                  </a:lnTo>
                  <a:lnTo>
                    <a:pt x="321789" y="503681"/>
                  </a:lnTo>
                  <a:cubicBezTo>
                    <a:pt x="342042" y="511017"/>
                    <a:pt x="356454" y="530487"/>
                    <a:pt x="356454" y="553155"/>
                  </a:cubicBezTo>
                  <a:cubicBezTo>
                    <a:pt x="356454" y="582407"/>
                    <a:pt x="332716" y="606016"/>
                    <a:pt x="303608" y="606016"/>
                  </a:cubicBezTo>
                  <a:cubicBezTo>
                    <a:pt x="274312" y="606016"/>
                    <a:pt x="250667" y="582313"/>
                    <a:pt x="250667" y="553155"/>
                  </a:cubicBezTo>
                  <a:cubicBezTo>
                    <a:pt x="250667" y="530487"/>
                    <a:pt x="265174" y="511017"/>
                    <a:pt x="285333" y="503681"/>
                  </a:cubicBezTo>
                  <a:lnTo>
                    <a:pt x="285333" y="466810"/>
                  </a:lnTo>
                  <a:lnTo>
                    <a:pt x="285333" y="455711"/>
                  </a:lnTo>
                  <a:cubicBezTo>
                    <a:pt x="256508" y="452325"/>
                    <a:pt x="229943" y="440944"/>
                    <a:pt x="208277" y="423920"/>
                  </a:cubicBezTo>
                  <a:lnTo>
                    <a:pt x="174365" y="457781"/>
                  </a:lnTo>
                  <a:cubicBezTo>
                    <a:pt x="177473" y="464553"/>
                    <a:pt x="179263" y="472077"/>
                    <a:pt x="179263" y="479978"/>
                  </a:cubicBezTo>
                  <a:cubicBezTo>
                    <a:pt x="179263" y="509136"/>
                    <a:pt x="155525" y="532745"/>
                    <a:pt x="126322" y="532745"/>
                  </a:cubicBezTo>
                  <a:cubicBezTo>
                    <a:pt x="97120" y="532745"/>
                    <a:pt x="73476" y="509136"/>
                    <a:pt x="73476" y="479978"/>
                  </a:cubicBezTo>
                  <a:cubicBezTo>
                    <a:pt x="73476" y="450726"/>
                    <a:pt x="97215" y="427118"/>
                    <a:pt x="126322" y="427118"/>
                  </a:cubicBezTo>
                  <a:cubicBezTo>
                    <a:pt x="134424" y="427118"/>
                    <a:pt x="141771" y="428905"/>
                    <a:pt x="148554" y="432009"/>
                  </a:cubicBezTo>
                  <a:lnTo>
                    <a:pt x="182372" y="398336"/>
                  </a:lnTo>
                  <a:cubicBezTo>
                    <a:pt x="165698" y="377361"/>
                    <a:pt x="154394" y="352059"/>
                    <a:pt x="150438" y="324312"/>
                  </a:cubicBezTo>
                  <a:lnTo>
                    <a:pt x="102490" y="324312"/>
                  </a:lnTo>
                  <a:cubicBezTo>
                    <a:pt x="95048" y="344535"/>
                    <a:pt x="75643" y="358926"/>
                    <a:pt x="52846" y="358926"/>
                  </a:cubicBezTo>
                  <a:cubicBezTo>
                    <a:pt x="23644" y="358926"/>
                    <a:pt x="0" y="335223"/>
                    <a:pt x="0" y="306159"/>
                  </a:cubicBezTo>
                  <a:cubicBezTo>
                    <a:pt x="0" y="276907"/>
                    <a:pt x="23738" y="253298"/>
                    <a:pt x="52846" y="253298"/>
                  </a:cubicBezTo>
                  <a:cubicBezTo>
                    <a:pt x="75643" y="253298"/>
                    <a:pt x="95048" y="267595"/>
                    <a:pt x="102490" y="287818"/>
                  </a:cubicBezTo>
                  <a:lnTo>
                    <a:pt x="149590" y="287818"/>
                  </a:lnTo>
                  <a:cubicBezTo>
                    <a:pt x="152510" y="257625"/>
                    <a:pt x="164003" y="229878"/>
                    <a:pt x="181901" y="207304"/>
                  </a:cubicBezTo>
                  <a:lnTo>
                    <a:pt x="148460" y="173913"/>
                  </a:lnTo>
                  <a:cubicBezTo>
                    <a:pt x="141677" y="177111"/>
                    <a:pt x="134141" y="178804"/>
                    <a:pt x="126228" y="178804"/>
                  </a:cubicBezTo>
                  <a:cubicBezTo>
                    <a:pt x="96932" y="178804"/>
                    <a:pt x="73382" y="155102"/>
                    <a:pt x="73382" y="126038"/>
                  </a:cubicBezTo>
                  <a:cubicBezTo>
                    <a:pt x="73382" y="96786"/>
                    <a:pt x="97120" y="73271"/>
                    <a:pt x="126228" y="73271"/>
                  </a:cubicBezTo>
                  <a:cubicBezTo>
                    <a:pt x="155525" y="73271"/>
                    <a:pt x="179075" y="96974"/>
                    <a:pt x="179075" y="126038"/>
                  </a:cubicBezTo>
                  <a:cubicBezTo>
                    <a:pt x="179075" y="134033"/>
                    <a:pt x="177379" y="141463"/>
                    <a:pt x="174176" y="148235"/>
                  </a:cubicBezTo>
                  <a:lnTo>
                    <a:pt x="207617" y="181626"/>
                  </a:lnTo>
                  <a:cubicBezTo>
                    <a:pt x="229472" y="164319"/>
                    <a:pt x="256131" y="152750"/>
                    <a:pt x="285239" y="149364"/>
                  </a:cubicBezTo>
                  <a:lnTo>
                    <a:pt x="285239" y="102335"/>
                  </a:lnTo>
                  <a:cubicBezTo>
                    <a:pt x="264986" y="94905"/>
                    <a:pt x="250573" y="75529"/>
                    <a:pt x="250573" y="52767"/>
                  </a:cubicBezTo>
                  <a:cubicBezTo>
                    <a:pt x="250573" y="23609"/>
                    <a:pt x="274312" y="0"/>
                    <a:pt x="30342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grpSp>
      <p:grpSp>
        <p:nvGrpSpPr>
          <p:cNvPr id="1140" name="Google Shape;1140;p87"/>
          <p:cNvGrpSpPr/>
          <p:nvPr/>
        </p:nvGrpSpPr>
        <p:grpSpPr>
          <a:xfrm>
            <a:off x="6958964" y="2266944"/>
            <a:ext cx="823050" cy="823050"/>
            <a:chOff x="9388170" y="1962675"/>
            <a:chExt cx="1097400" cy="1097400"/>
          </a:xfrm>
        </p:grpSpPr>
        <p:sp>
          <p:nvSpPr>
            <p:cNvPr id="1141" name="Google Shape;1141;p87"/>
            <p:cNvSpPr/>
            <p:nvPr/>
          </p:nvSpPr>
          <p:spPr>
            <a:xfrm>
              <a:off x="9388170" y="1962675"/>
              <a:ext cx="1097400" cy="1097400"/>
            </a:xfrm>
            <a:prstGeom prst="ellipse">
              <a:avLst/>
            </a:prstGeom>
            <a:noFill/>
            <a:ln cap="flat" cmpd="sng" w="12700">
              <a:solidFill>
                <a:srgbClr val="F69F64"/>
              </a:solidFill>
              <a:prstDash val="dash"/>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sp>
          <p:nvSpPr>
            <p:cNvPr id="1142" name="Google Shape;1142;p87"/>
            <p:cNvSpPr/>
            <p:nvPr/>
          </p:nvSpPr>
          <p:spPr>
            <a:xfrm>
              <a:off x="9424724" y="1999229"/>
              <a:ext cx="1024200" cy="1024200"/>
            </a:xfrm>
            <a:prstGeom prst="ellipse">
              <a:avLst/>
            </a:prstGeom>
            <a:noFill/>
            <a:ln cap="flat" cmpd="sng" w="28575">
              <a:solidFill>
                <a:srgbClr val="F69F64"/>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sp>
          <p:nvSpPr>
            <p:cNvPr id="1143" name="Google Shape;1143;p87"/>
            <p:cNvSpPr/>
            <p:nvPr/>
          </p:nvSpPr>
          <p:spPr>
            <a:xfrm>
              <a:off x="9621849" y="2220769"/>
              <a:ext cx="629848" cy="581025"/>
            </a:xfrm>
            <a:custGeom>
              <a:rect b="b" l="l" r="r" t="t"/>
              <a:pathLst>
                <a:path extrusionOk="0" h="561377" w="608549">
                  <a:moveTo>
                    <a:pt x="381018" y="473169"/>
                  </a:moveTo>
                  <a:cubicBezTo>
                    <a:pt x="405395" y="473169"/>
                    <a:pt x="425157" y="492915"/>
                    <a:pt x="425157" y="517273"/>
                  </a:cubicBezTo>
                  <a:cubicBezTo>
                    <a:pt x="425157" y="541631"/>
                    <a:pt x="405395" y="561377"/>
                    <a:pt x="381018" y="561377"/>
                  </a:cubicBezTo>
                  <a:cubicBezTo>
                    <a:pt x="356641" y="561377"/>
                    <a:pt x="336879" y="541631"/>
                    <a:pt x="336879" y="517273"/>
                  </a:cubicBezTo>
                  <a:cubicBezTo>
                    <a:pt x="336879" y="492915"/>
                    <a:pt x="356641" y="473169"/>
                    <a:pt x="381018" y="473169"/>
                  </a:cubicBezTo>
                  <a:close/>
                  <a:moveTo>
                    <a:pt x="146741" y="473169"/>
                  </a:moveTo>
                  <a:cubicBezTo>
                    <a:pt x="171118" y="473169"/>
                    <a:pt x="190880" y="492915"/>
                    <a:pt x="190880" y="517273"/>
                  </a:cubicBezTo>
                  <a:cubicBezTo>
                    <a:pt x="190880" y="541631"/>
                    <a:pt x="171118" y="561377"/>
                    <a:pt x="146741" y="561377"/>
                  </a:cubicBezTo>
                  <a:cubicBezTo>
                    <a:pt x="122364" y="561377"/>
                    <a:pt x="102602" y="541631"/>
                    <a:pt x="102602" y="517273"/>
                  </a:cubicBezTo>
                  <a:cubicBezTo>
                    <a:pt x="102602" y="492915"/>
                    <a:pt x="122364" y="473169"/>
                    <a:pt x="146741" y="473169"/>
                  </a:cubicBezTo>
                  <a:close/>
                  <a:moveTo>
                    <a:pt x="340091" y="405920"/>
                  </a:moveTo>
                  <a:lnTo>
                    <a:pt x="445268" y="405920"/>
                  </a:lnTo>
                  <a:lnTo>
                    <a:pt x="431622" y="458350"/>
                  </a:lnTo>
                  <a:lnTo>
                    <a:pt x="335821" y="458350"/>
                  </a:lnTo>
                  <a:close/>
                  <a:moveTo>
                    <a:pt x="204428" y="405920"/>
                  </a:moveTo>
                  <a:lnTo>
                    <a:pt x="323260" y="405920"/>
                  </a:lnTo>
                  <a:lnTo>
                    <a:pt x="318989" y="458350"/>
                  </a:lnTo>
                  <a:lnTo>
                    <a:pt x="208699" y="458350"/>
                  </a:lnTo>
                  <a:close/>
                  <a:moveTo>
                    <a:pt x="82420" y="405920"/>
                  </a:moveTo>
                  <a:lnTo>
                    <a:pt x="187643" y="405920"/>
                  </a:lnTo>
                  <a:lnTo>
                    <a:pt x="192008" y="458350"/>
                  </a:lnTo>
                  <a:lnTo>
                    <a:pt x="96072" y="458350"/>
                  </a:lnTo>
                  <a:close/>
                  <a:moveTo>
                    <a:pt x="348616" y="301060"/>
                  </a:moveTo>
                  <a:lnTo>
                    <a:pt x="472294" y="301060"/>
                  </a:lnTo>
                  <a:lnTo>
                    <a:pt x="449638" y="389549"/>
                  </a:lnTo>
                  <a:lnTo>
                    <a:pt x="341466" y="389549"/>
                  </a:lnTo>
                  <a:close/>
                  <a:moveTo>
                    <a:pt x="195890" y="301060"/>
                  </a:moveTo>
                  <a:lnTo>
                    <a:pt x="331799" y="301060"/>
                  </a:lnTo>
                  <a:lnTo>
                    <a:pt x="324651" y="389549"/>
                  </a:lnTo>
                  <a:lnTo>
                    <a:pt x="203038" y="389549"/>
                  </a:lnTo>
                  <a:close/>
                  <a:moveTo>
                    <a:pt x="55394" y="301060"/>
                  </a:moveTo>
                  <a:lnTo>
                    <a:pt x="179165" y="301060"/>
                  </a:lnTo>
                  <a:lnTo>
                    <a:pt x="186222" y="389549"/>
                  </a:lnTo>
                  <a:lnTo>
                    <a:pt x="78050" y="389549"/>
                  </a:lnTo>
                  <a:close/>
                  <a:moveTo>
                    <a:pt x="189892" y="229013"/>
                  </a:moveTo>
                  <a:lnTo>
                    <a:pt x="337868" y="229013"/>
                  </a:lnTo>
                  <a:lnTo>
                    <a:pt x="333226" y="284619"/>
                  </a:lnTo>
                  <a:lnTo>
                    <a:pt x="194534" y="284619"/>
                  </a:lnTo>
                  <a:close/>
                  <a:moveTo>
                    <a:pt x="36200" y="229013"/>
                  </a:moveTo>
                  <a:lnTo>
                    <a:pt x="173089" y="229013"/>
                  </a:lnTo>
                  <a:lnTo>
                    <a:pt x="177825" y="284619"/>
                  </a:lnTo>
                  <a:lnTo>
                    <a:pt x="51059" y="284619"/>
                  </a:lnTo>
                  <a:close/>
                  <a:moveTo>
                    <a:pt x="531055" y="143841"/>
                  </a:moveTo>
                  <a:lnTo>
                    <a:pt x="583971" y="143841"/>
                  </a:lnTo>
                  <a:cubicBezTo>
                    <a:pt x="616742" y="143841"/>
                    <a:pt x="616742" y="196204"/>
                    <a:pt x="583971" y="196204"/>
                  </a:cubicBezTo>
                  <a:lnTo>
                    <a:pt x="540432" y="196204"/>
                  </a:lnTo>
                  <a:cubicBezTo>
                    <a:pt x="522422" y="212608"/>
                    <a:pt x="504319" y="231237"/>
                    <a:pt x="486309" y="249309"/>
                  </a:cubicBezTo>
                  <a:lnTo>
                    <a:pt x="476654" y="284619"/>
                  </a:lnTo>
                  <a:lnTo>
                    <a:pt x="349934" y="284619"/>
                  </a:lnTo>
                  <a:lnTo>
                    <a:pt x="354669" y="229012"/>
                  </a:lnTo>
                  <a:lnTo>
                    <a:pt x="437849" y="229012"/>
                  </a:lnTo>
                  <a:cubicBezTo>
                    <a:pt x="439056" y="225676"/>
                    <a:pt x="440727" y="223544"/>
                    <a:pt x="443233" y="221042"/>
                  </a:cubicBezTo>
                  <a:cubicBezTo>
                    <a:pt x="465885" y="198429"/>
                    <a:pt x="488537" y="175630"/>
                    <a:pt x="511189" y="153016"/>
                  </a:cubicBezTo>
                  <a:cubicBezTo>
                    <a:pt x="513138" y="151070"/>
                    <a:pt x="515180" y="149309"/>
                    <a:pt x="517316" y="148104"/>
                  </a:cubicBezTo>
                  <a:cubicBezTo>
                    <a:pt x="520936" y="145695"/>
                    <a:pt x="525485" y="143841"/>
                    <a:pt x="531055" y="143841"/>
                  </a:cubicBezTo>
                  <a:close/>
                  <a:moveTo>
                    <a:pt x="113649" y="3"/>
                  </a:moveTo>
                  <a:cubicBezTo>
                    <a:pt x="152263" y="202"/>
                    <a:pt x="196298" y="13839"/>
                    <a:pt x="238362" y="56970"/>
                  </a:cubicBezTo>
                  <a:lnTo>
                    <a:pt x="261391" y="34726"/>
                  </a:lnTo>
                  <a:lnTo>
                    <a:pt x="292776" y="199234"/>
                  </a:lnTo>
                  <a:lnTo>
                    <a:pt x="128792" y="163460"/>
                  </a:lnTo>
                  <a:lnTo>
                    <a:pt x="151820" y="141124"/>
                  </a:lnTo>
                  <a:cubicBezTo>
                    <a:pt x="60635" y="47702"/>
                    <a:pt x="0" y="36673"/>
                    <a:pt x="0" y="36673"/>
                  </a:cubicBezTo>
                  <a:cubicBezTo>
                    <a:pt x="0" y="36673"/>
                    <a:pt x="49294" y="-327"/>
                    <a:pt x="113649" y="3"/>
                  </a:cubicBezTo>
                  <a:close/>
                </a:path>
              </a:pathLst>
            </a:custGeom>
            <a:solidFill>
              <a:srgbClr val="F69F6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grpSp>
      <p:cxnSp>
        <p:nvCxnSpPr>
          <p:cNvPr id="1144" name="Google Shape;1144;p87"/>
          <p:cNvCxnSpPr>
            <a:stCxn id="1129" idx="6"/>
            <a:endCxn id="1133" idx="2"/>
          </p:cNvCxnSpPr>
          <p:nvPr/>
        </p:nvCxnSpPr>
        <p:spPr>
          <a:xfrm>
            <a:off x="2020801" y="2678469"/>
            <a:ext cx="1097400" cy="0"/>
          </a:xfrm>
          <a:prstGeom prst="straightConnector1">
            <a:avLst/>
          </a:prstGeom>
          <a:noFill/>
          <a:ln cap="flat" cmpd="sng" w="9525">
            <a:solidFill>
              <a:srgbClr val="D8D8D8"/>
            </a:solidFill>
            <a:prstDash val="solid"/>
            <a:miter lim="800000"/>
            <a:headEnd len="med" w="med" type="oval"/>
            <a:tailEnd len="med" w="med" type="oval"/>
          </a:ln>
        </p:spPr>
      </p:cxnSp>
      <p:cxnSp>
        <p:nvCxnSpPr>
          <p:cNvPr id="1145" name="Google Shape;1145;p87"/>
          <p:cNvCxnSpPr/>
          <p:nvPr/>
        </p:nvCxnSpPr>
        <p:spPr>
          <a:xfrm>
            <a:off x="3941328" y="2678523"/>
            <a:ext cx="1097400" cy="0"/>
          </a:xfrm>
          <a:prstGeom prst="straightConnector1">
            <a:avLst/>
          </a:prstGeom>
          <a:noFill/>
          <a:ln cap="flat" cmpd="sng" w="9525">
            <a:solidFill>
              <a:srgbClr val="D8D8D8"/>
            </a:solidFill>
            <a:prstDash val="solid"/>
            <a:miter lim="800000"/>
            <a:headEnd len="med" w="med" type="oval"/>
            <a:tailEnd len="med" w="med" type="oval"/>
          </a:ln>
        </p:spPr>
      </p:cxnSp>
      <p:cxnSp>
        <p:nvCxnSpPr>
          <p:cNvPr id="1146" name="Google Shape;1146;p87"/>
          <p:cNvCxnSpPr/>
          <p:nvPr/>
        </p:nvCxnSpPr>
        <p:spPr>
          <a:xfrm>
            <a:off x="5861833" y="2678523"/>
            <a:ext cx="1097400" cy="0"/>
          </a:xfrm>
          <a:prstGeom prst="straightConnector1">
            <a:avLst/>
          </a:prstGeom>
          <a:noFill/>
          <a:ln cap="flat" cmpd="sng" w="9525">
            <a:solidFill>
              <a:srgbClr val="D8D8D8"/>
            </a:solidFill>
            <a:prstDash val="solid"/>
            <a:miter lim="800000"/>
            <a:headEnd len="med" w="med" type="oval"/>
            <a:tailEnd len="med" w="med" type="oval"/>
          </a:ln>
        </p:spPr>
      </p:cxnSp>
      <p:sp>
        <p:nvSpPr>
          <p:cNvPr id="1147" name="Google Shape;1147;p87"/>
          <p:cNvSpPr txBox="1"/>
          <p:nvPr/>
        </p:nvSpPr>
        <p:spPr>
          <a:xfrm>
            <a:off x="770494" y="3097658"/>
            <a:ext cx="16779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262626"/>
              </a:buClr>
              <a:buSzPts val="1400"/>
              <a:buFont typeface="Microsoft Yahei"/>
              <a:buNone/>
            </a:pPr>
            <a:r>
              <a:rPr b="1" lang="zh-TW">
                <a:solidFill>
                  <a:srgbClr val="262626"/>
                </a:solidFill>
                <a:latin typeface="Microsoft Yahei"/>
                <a:ea typeface="Microsoft Yahei"/>
                <a:cs typeface="Microsoft Yahei"/>
                <a:sym typeface="Microsoft Yahei"/>
              </a:rPr>
              <a:t>Combat</a:t>
            </a:r>
            <a:endParaRPr sz="1100"/>
          </a:p>
        </p:txBody>
      </p:sp>
      <p:sp>
        <p:nvSpPr>
          <p:cNvPr id="1148" name="Google Shape;1148;p87"/>
          <p:cNvSpPr txBox="1"/>
          <p:nvPr/>
        </p:nvSpPr>
        <p:spPr>
          <a:xfrm>
            <a:off x="2690999" y="3097658"/>
            <a:ext cx="16779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262626"/>
              </a:buClr>
              <a:buSzPts val="1400"/>
              <a:buFont typeface="Microsoft Yahei"/>
              <a:buNone/>
            </a:pPr>
            <a:r>
              <a:rPr b="1" lang="zh-TW">
                <a:solidFill>
                  <a:srgbClr val="262626"/>
                </a:solidFill>
                <a:latin typeface="Microsoft Yahei"/>
                <a:ea typeface="Microsoft Yahei"/>
                <a:cs typeface="Microsoft Yahei"/>
                <a:sym typeface="Microsoft Yahei"/>
              </a:rPr>
              <a:t>M-Combat</a:t>
            </a:r>
            <a:endParaRPr sz="1100"/>
          </a:p>
        </p:txBody>
      </p:sp>
      <p:sp>
        <p:nvSpPr>
          <p:cNvPr id="1149" name="Google Shape;1149;p87"/>
          <p:cNvSpPr txBox="1"/>
          <p:nvPr/>
        </p:nvSpPr>
        <p:spPr>
          <a:xfrm>
            <a:off x="4611504" y="3097658"/>
            <a:ext cx="16779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262626"/>
              </a:buClr>
              <a:buSzPts val="1400"/>
              <a:buFont typeface="Microsoft Yahei"/>
              <a:buNone/>
            </a:pPr>
            <a:r>
              <a:rPr b="1" lang="zh-TW">
                <a:solidFill>
                  <a:srgbClr val="262626"/>
                </a:solidFill>
                <a:latin typeface="Microsoft Yahei"/>
                <a:ea typeface="Microsoft Yahei"/>
                <a:cs typeface="Microsoft Yahei"/>
                <a:sym typeface="Microsoft Yahei"/>
              </a:rPr>
              <a:t>奇異值分解SVD</a:t>
            </a:r>
            <a:endParaRPr sz="1100"/>
          </a:p>
        </p:txBody>
      </p:sp>
      <p:sp>
        <p:nvSpPr>
          <p:cNvPr id="1150" name="Google Shape;1150;p87"/>
          <p:cNvSpPr txBox="1"/>
          <p:nvPr/>
        </p:nvSpPr>
        <p:spPr>
          <a:xfrm>
            <a:off x="6531999" y="3097650"/>
            <a:ext cx="17670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262626"/>
              </a:buClr>
              <a:buSzPts val="1400"/>
              <a:buFont typeface="Microsoft Yahei"/>
              <a:buNone/>
            </a:pPr>
            <a:r>
              <a:rPr b="1" lang="zh-TW">
                <a:solidFill>
                  <a:srgbClr val="262626"/>
                </a:solidFill>
                <a:latin typeface="Microsoft Yahei"/>
                <a:ea typeface="Microsoft Yahei"/>
                <a:cs typeface="Microsoft Yahei"/>
                <a:sym typeface="Microsoft Yahei"/>
              </a:rPr>
              <a:t>替代變量分析(SVA)</a:t>
            </a:r>
            <a:endParaRPr sz="1100"/>
          </a:p>
        </p:txBody>
      </p:sp>
      <p:grpSp>
        <p:nvGrpSpPr>
          <p:cNvPr id="1151" name="Google Shape;1151;p87"/>
          <p:cNvGrpSpPr/>
          <p:nvPr/>
        </p:nvGrpSpPr>
        <p:grpSpPr>
          <a:xfrm>
            <a:off x="1189276" y="3603769"/>
            <a:ext cx="823050" cy="823050"/>
            <a:chOff x="1706550" y="1962675"/>
            <a:chExt cx="1097400" cy="1097400"/>
          </a:xfrm>
        </p:grpSpPr>
        <p:sp>
          <p:nvSpPr>
            <p:cNvPr id="1152" name="Google Shape;1152;p87"/>
            <p:cNvSpPr/>
            <p:nvPr/>
          </p:nvSpPr>
          <p:spPr>
            <a:xfrm>
              <a:off x="1706550" y="1962675"/>
              <a:ext cx="1097400" cy="1097400"/>
            </a:xfrm>
            <a:prstGeom prst="ellipse">
              <a:avLst/>
            </a:prstGeom>
            <a:noFill/>
            <a:ln cap="flat" cmpd="sng" w="12700">
              <a:solidFill>
                <a:srgbClr val="F8AC78"/>
              </a:solidFill>
              <a:prstDash val="dash"/>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sp>
          <p:nvSpPr>
            <p:cNvPr id="1153" name="Google Shape;1153;p87"/>
            <p:cNvSpPr/>
            <p:nvPr/>
          </p:nvSpPr>
          <p:spPr>
            <a:xfrm>
              <a:off x="1743104" y="1999229"/>
              <a:ext cx="1024200" cy="1024200"/>
            </a:xfrm>
            <a:prstGeom prst="ellipse">
              <a:avLst/>
            </a:prstGeom>
            <a:solidFill>
              <a:srgbClr val="F69F6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sp>
          <p:nvSpPr>
            <p:cNvPr id="1154" name="Google Shape;1154;p87"/>
            <p:cNvSpPr/>
            <p:nvPr/>
          </p:nvSpPr>
          <p:spPr>
            <a:xfrm>
              <a:off x="1953385" y="2196354"/>
              <a:ext cx="602930" cy="629212"/>
            </a:xfrm>
            <a:custGeom>
              <a:rect b="b" l="l" r="r" t="t"/>
              <a:pathLst>
                <a:path extrusionOk="0" h="606469" w="581137">
                  <a:moveTo>
                    <a:pt x="519512" y="332111"/>
                  </a:moveTo>
                  <a:cubicBezTo>
                    <a:pt x="526964" y="332111"/>
                    <a:pt x="534464" y="334981"/>
                    <a:pt x="540163" y="340671"/>
                  </a:cubicBezTo>
                  <a:lnTo>
                    <a:pt x="572553" y="373014"/>
                  </a:lnTo>
                  <a:cubicBezTo>
                    <a:pt x="583999" y="384395"/>
                    <a:pt x="583999" y="402877"/>
                    <a:pt x="572553" y="414307"/>
                  </a:cubicBezTo>
                  <a:lnTo>
                    <a:pt x="388637" y="597958"/>
                  </a:lnTo>
                  <a:cubicBezTo>
                    <a:pt x="382938" y="603648"/>
                    <a:pt x="375486" y="606469"/>
                    <a:pt x="367986" y="606469"/>
                  </a:cubicBezTo>
                  <a:cubicBezTo>
                    <a:pt x="360485" y="606469"/>
                    <a:pt x="353033" y="603648"/>
                    <a:pt x="347334" y="597958"/>
                  </a:cubicBezTo>
                  <a:lnTo>
                    <a:pt x="311096" y="561772"/>
                  </a:lnTo>
                  <a:lnTo>
                    <a:pt x="294244" y="544944"/>
                  </a:lnTo>
                  <a:lnTo>
                    <a:pt x="257860" y="508613"/>
                  </a:lnTo>
                  <a:cubicBezTo>
                    <a:pt x="246414" y="497183"/>
                    <a:pt x="246414" y="478701"/>
                    <a:pt x="257860" y="467320"/>
                  </a:cubicBezTo>
                  <a:lnTo>
                    <a:pt x="290250" y="434977"/>
                  </a:lnTo>
                  <a:cubicBezTo>
                    <a:pt x="295949" y="429287"/>
                    <a:pt x="303449" y="426417"/>
                    <a:pt x="310901" y="426417"/>
                  </a:cubicBezTo>
                  <a:cubicBezTo>
                    <a:pt x="318402" y="426417"/>
                    <a:pt x="325854" y="429287"/>
                    <a:pt x="331553" y="434977"/>
                  </a:cubicBezTo>
                  <a:lnTo>
                    <a:pt x="367986" y="471308"/>
                  </a:lnTo>
                  <a:lnTo>
                    <a:pt x="377970" y="461387"/>
                  </a:lnTo>
                  <a:lnTo>
                    <a:pt x="498860" y="340671"/>
                  </a:lnTo>
                  <a:cubicBezTo>
                    <a:pt x="504559" y="334981"/>
                    <a:pt x="512011" y="332111"/>
                    <a:pt x="519512" y="332111"/>
                  </a:cubicBezTo>
                  <a:close/>
                  <a:moveTo>
                    <a:pt x="51961" y="289771"/>
                  </a:moveTo>
                  <a:lnTo>
                    <a:pt x="97543" y="289771"/>
                  </a:lnTo>
                  <a:cubicBezTo>
                    <a:pt x="106601" y="289771"/>
                    <a:pt x="114441" y="295995"/>
                    <a:pt x="116486" y="304796"/>
                  </a:cubicBezTo>
                  <a:lnTo>
                    <a:pt x="143368" y="419113"/>
                  </a:lnTo>
                  <a:cubicBezTo>
                    <a:pt x="145852" y="429665"/>
                    <a:pt x="151793" y="438660"/>
                    <a:pt x="159828" y="445030"/>
                  </a:cubicBezTo>
                  <a:cubicBezTo>
                    <a:pt x="157442" y="432193"/>
                    <a:pt x="157539" y="419016"/>
                    <a:pt x="160120" y="406228"/>
                  </a:cubicBezTo>
                  <a:lnTo>
                    <a:pt x="180233" y="331394"/>
                  </a:lnTo>
                  <a:lnTo>
                    <a:pt x="166792" y="301781"/>
                  </a:lnTo>
                  <a:cubicBezTo>
                    <a:pt x="164260" y="296141"/>
                    <a:pt x="168350" y="289771"/>
                    <a:pt x="174535" y="289771"/>
                  </a:cubicBezTo>
                  <a:lnTo>
                    <a:pt x="188998" y="289771"/>
                  </a:lnTo>
                  <a:lnTo>
                    <a:pt x="203413" y="289771"/>
                  </a:lnTo>
                  <a:cubicBezTo>
                    <a:pt x="209598" y="289771"/>
                    <a:pt x="213688" y="296141"/>
                    <a:pt x="211156" y="301781"/>
                  </a:cubicBezTo>
                  <a:lnTo>
                    <a:pt x="197715" y="331394"/>
                  </a:lnTo>
                  <a:lnTo>
                    <a:pt x="217876" y="406228"/>
                  </a:lnTo>
                  <a:cubicBezTo>
                    <a:pt x="220409" y="419016"/>
                    <a:pt x="220506" y="432193"/>
                    <a:pt x="218120" y="445030"/>
                  </a:cubicBezTo>
                  <a:cubicBezTo>
                    <a:pt x="226155" y="438660"/>
                    <a:pt x="232096" y="429665"/>
                    <a:pt x="234580" y="419113"/>
                  </a:cubicBezTo>
                  <a:lnTo>
                    <a:pt x="261462" y="304796"/>
                  </a:lnTo>
                  <a:cubicBezTo>
                    <a:pt x="263507" y="295995"/>
                    <a:pt x="271347" y="289771"/>
                    <a:pt x="280405" y="289771"/>
                  </a:cubicBezTo>
                  <a:lnTo>
                    <a:pt x="325987" y="289771"/>
                  </a:lnTo>
                  <a:cubicBezTo>
                    <a:pt x="354670" y="289771"/>
                    <a:pt x="377948" y="313014"/>
                    <a:pt x="377948" y="341654"/>
                  </a:cubicBezTo>
                  <a:lnTo>
                    <a:pt x="377948" y="433847"/>
                  </a:lnTo>
                  <a:lnTo>
                    <a:pt x="367965" y="443815"/>
                  </a:lnTo>
                  <a:lnTo>
                    <a:pt x="345320" y="421204"/>
                  </a:lnTo>
                  <a:cubicBezTo>
                    <a:pt x="336116" y="412014"/>
                    <a:pt x="323893" y="406957"/>
                    <a:pt x="310890" y="406957"/>
                  </a:cubicBezTo>
                  <a:cubicBezTo>
                    <a:pt x="297888" y="406957"/>
                    <a:pt x="285665" y="412014"/>
                    <a:pt x="276461" y="421204"/>
                  </a:cubicBezTo>
                  <a:lnTo>
                    <a:pt x="244076" y="453540"/>
                  </a:lnTo>
                  <a:cubicBezTo>
                    <a:pt x="225084" y="472503"/>
                    <a:pt x="225084" y="503380"/>
                    <a:pt x="244076" y="522344"/>
                  </a:cubicBezTo>
                  <a:lnTo>
                    <a:pt x="280454" y="558667"/>
                  </a:lnTo>
                  <a:lnTo>
                    <a:pt x="283522" y="561730"/>
                  </a:lnTo>
                  <a:lnTo>
                    <a:pt x="188998" y="561730"/>
                  </a:lnTo>
                  <a:lnTo>
                    <a:pt x="19479" y="561730"/>
                  </a:lnTo>
                  <a:cubicBezTo>
                    <a:pt x="8766" y="561730"/>
                    <a:pt x="0" y="553026"/>
                    <a:pt x="0" y="542280"/>
                  </a:cubicBezTo>
                  <a:lnTo>
                    <a:pt x="0" y="341654"/>
                  </a:lnTo>
                  <a:cubicBezTo>
                    <a:pt x="0" y="313014"/>
                    <a:pt x="23278" y="289771"/>
                    <a:pt x="51961" y="289771"/>
                  </a:cubicBezTo>
                  <a:close/>
                  <a:moveTo>
                    <a:pt x="273435" y="375"/>
                  </a:moveTo>
                  <a:cubicBezTo>
                    <a:pt x="289020" y="-2299"/>
                    <a:pt x="303290" y="9663"/>
                    <a:pt x="303290" y="25467"/>
                  </a:cubicBezTo>
                  <a:lnTo>
                    <a:pt x="303290" y="135216"/>
                  </a:lnTo>
                  <a:lnTo>
                    <a:pt x="303290" y="147422"/>
                  </a:lnTo>
                  <a:cubicBezTo>
                    <a:pt x="303290" y="210831"/>
                    <a:pt x="252492" y="262180"/>
                    <a:pt x="189032" y="262180"/>
                  </a:cubicBezTo>
                  <a:cubicBezTo>
                    <a:pt x="125523" y="262180"/>
                    <a:pt x="73459" y="210831"/>
                    <a:pt x="73459" y="147422"/>
                  </a:cubicBezTo>
                  <a:lnTo>
                    <a:pt x="73459" y="81922"/>
                  </a:lnTo>
                  <a:cubicBezTo>
                    <a:pt x="73459" y="57220"/>
                    <a:pt x="90895" y="35970"/>
                    <a:pt x="115100" y="31059"/>
                  </a:cubicBezTo>
                  <a:cubicBezTo>
                    <a:pt x="136238" y="26828"/>
                    <a:pt x="254538" y="3585"/>
                    <a:pt x="273435" y="375"/>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grpSp>
      <p:grpSp>
        <p:nvGrpSpPr>
          <p:cNvPr id="1155" name="Google Shape;1155;p87"/>
          <p:cNvGrpSpPr/>
          <p:nvPr/>
        </p:nvGrpSpPr>
        <p:grpSpPr>
          <a:xfrm>
            <a:off x="3109680" y="3603773"/>
            <a:ext cx="823050" cy="823050"/>
            <a:chOff x="4267090" y="1861846"/>
            <a:chExt cx="1097400" cy="1097400"/>
          </a:xfrm>
        </p:grpSpPr>
        <p:sp>
          <p:nvSpPr>
            <p:cNvPr id="1156" name="Google Shape;1156;p87"/>
            <p:cNvSpPr/>
            <p:nvPr/>
          </p:nvSpPr>
          <p:spPr>
            <a:xfrm>
              <a:off x="4267090" y="1861846"/>
              <a:ext cx="1097400" cy="1097400"/>
            </a:xfrm>
            <a:prstGeom prst="ellipse">
              <a:avLst/>
            </a:prstGeom>
            <a:noFill/>
            <a:ln cap="flat" cmpd="sng" w="12700">
              <a:solidFill>
                <a:srgbClr val="F69F64"/>
              </a:solidFill>
              <a:prstDash val="dash"/>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sp>
          <p:nvSpPr>
            <p:cNvPr id="1157" name="Google Shape;1157;p87"/>
            <p:cNvSpPr/>
            <p:nvPr/>
          </p:nvSpPr>
          <p:spPr>
            <a:xfrm>
              <a:off x="4303644" y="1898400"/>
              <a:ext cx="1024200" cy="1024200"/>
            </a:xfrm>
            <a:prstGeom prst="ellipse">
              <a:avLst/>
            </a:prstGeom>
            <a:noFill/>
            <a:ln cap="flat" cmpd="sng" w="28575">
              <a:solidFill>
                <a:srgbClr val="F69F64"/>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sp>
          <p:nvSpPr>
            <p:cNvPr id="1158" name="Google Shape;1158;p87"/>
            <p:cNvSpPr/>
            <p:nvPr/>
          </p:nvSpPr>
          <p:spPr>
            <a:xfrm>
              <a:off x="4500769" y="2186059"/>
              <a:ext cx="630247" cy="449087"/>
            </a:xfrm>
            <a:custGeom>
              <a:rect b="b" l="l" r="r" t="t"/>
              <a:pathLst>
                <a:path extrusionOk="0" h="431814" w="606007">
                  <a:moveTo>
                    <a:pt x="32029" y="122123"/>
                  </a:moveTo>
                  <a:cubicBezTo>
                    <a:pt x="36440" y="121291"/>
                    <a:pt x="40993" y="121837"/>
                    <a:pt x="44636" y="124643"/>
                  </a:cubicBezTo>
                  <a:cubicBezTo>
                    <a:pt x="116349" y="179724"/>
                    <a:pt x="144452" y="250082"/>
                    <a:pt x="247598" y="246133"/>
                  </a:cubicBezTo>
                  <a:cubicBezTo>
                    <a:pt x="273098" y="245093"/>
                    <a:pt x="427453" y="252576"/>
                    <a:pt x="299951" y="225347"/>
                  </a:cubicBezTo>
                  <a:cubicBezTo>
                    <a:pt x="270184" y="218904"/>
                    <a:pt x="234067" y="223165"/>
                    <a:pt x="202842" y="217865"/>
                  </a:cubicBezTo>
                  <a:cubicBezTo>
                    <a:pt x="186189" y="215059"/>
                    <a:pt x="184940" y="194066"/>
                    <a:pt x="193787" y="183465"/>
                  </a:cubicBezTo>
                  <a:cubicBezTo>
                    <a:pt x="227510" y="142934"/>
                    <a:pt x="355427" y="160394"/>
                    <a:pt x="400391" y="169435"/>
                  </a:cubicBezTo>
                  <a:cubicBezTo>
                    <a:pt x="476788" y="184920"/>
                    <a:pt x="523625" y="259955"/>
                    <a:pt x="577019" y="313892"/>
                  </a:cubicBezTo>
                  <a:cubicBezTo>
                    <a:pt x="580038" y="317010"/>
                    <a:pt x="581495" y="320440"/>
                    <a:pt x="582224" y="323765"/>
                  </a:cubicBezTo>
                  <a:cubicBezTo>
                    <a:pt x="608244" y="351618"/>
                    <a:pt x="618028" y="397345"/>
                    <a:pt x="585034" y="424158"/>
                  </a:cubicBezTo>
                  <a:cubicBezTo>
                    <a:pt x="558909" y="445255"/>
                    <a:pt x="538301" y="418026"/>
                    <a:pt x="522688" y="399424"/>
                  </a:cubicBezTo>
                  <a:cubicBezTo>
                    <a:pt x="502184" y="375105"/>
                    <a:pt x="479078" y="353280"/>
                    <a:pt x="457428" y="330001"/>
                  </a:cubicBezTo>
                  <a:cubicBezTo>
                    <a:pt x="456804" y="330105"/>
                    <a:pt x="456388" y="330417"/>
                    <a:pt x="455659" y="330417"/>
                  </a:cubicBezTo>
                  <a:cubicBezTo>
                    <a:pt x="370623" y="333638"/>
                    <a:pt x="245412" y="359516"/>
                    <a:pt x="166413" y="320232"/>
                  </a:cubicBezTo>
                  <a:cubicBezTo>
                    <a:pt x="100321" y="287287"/>
                    <a:pt x="47030" y="216514"/>
                    <a:pt x="3420" y="158835"/>
                  </a:cubicBezTo>
                  <a:cubicBezTo>
                    <a:pt x="-6052" y="146260"/>
                    <a:pt x="5813" y="131502"/>
                    <a:pt x="18720" y="129112"/>
                  </a:cubicBezTo>
                  <a:cubicBezTo>
                    <a:pt x="19240" y="128696"/>
                    <a:pt x="19761" y="128280"/>
                    <a:pt x="20281" y="127865"/>
                  </a:cubicBezTo>
                  <a:cubicBezTo>
                    <a:pt x="23352" y="125163"/>
                    <a:pt x="27619" y="122954"/>
                    <a:pt x="32029" y="122123"/>
                  </a:cubicBezTo>
                  <a:close/>
                  <a:moveTo>
                    <a:pt x="243700" y="95214"/>
                  </a:moveTo>
                  <a:cubicBezTo>
                    <a:pt x="272725" y="95097"/>
                    <a:pt x="301763" y="95954"/>
                    <a:pt x="330644" y="97150"/>
                  </a:cubicBezTo>
                  <a:cubicBezTo>
                    <a:pt x="355414" y="98189"/>
                    <a:pt x="404539" y="91017"/>
                    <a:pt x="418382" y="118145"/>
                  </a:cubicBezTo>
                  <a:cubicBezTo>
                    <a:pt x="420567" y="122615"/>
                    <a:pt x="421504" y="128747"/>
                    <a:pt x="418382" y="133113"/>
                  </a:cubicBezTo>
                  <a:lnTo>
                    <a:pt x="418278" y="133217"/>
                  </a:lnTo>
                  <a:cubicBezTo>
                    <a:pt x="420567" y="138310"/>
                    <a:pt x="419110" y="145274"/>
                    <a:pt x="412657" y="146521"/>
                  </a:cubicBezTo>
                  <a:cubicBezTo>
                    <a:pt x="372379" y="154628"/>
                    <a:pt x="169427" y="128643"/>
                    <a:pt x="164327" y="184147"/>
                  </a:cubicBezTo>
                  <a:cubicBezTo>
                    <a:pt x="163599" y="192047"/>
                    <a:pt x="152566" y="196724"/>
                    <a:pt x="148195" y="188513"/>
                  </a:cubicBezTo>
                  <a:cubicBezTo>
                    <a:pt x="142679" y="178223"/>
                    <a:pt x="141430" y="169388"/>
                    <a:pt x="143407" y="161800"/>
                  </a:cubicBezTo>
                  <a:cubicBezTo>
                    <a:pt x="141846" y="144962"/>
                    <a:pt x="142054" y="129683"/>
                    <a:pt x="143720" y="112221"/>
                  </a:cubicBezTo>
                  <a:cubicBezTo>
                    <a:pt x="144344" y="104529"/>
                    <a:pt x="149236" y="99852"/>
                    <a:pt x="156834" y="99124"/>
                  </a:cubicBezTo>
                  <a:cubicBezTo>
                    <a:pt x="185664" y="96422"/>
                    <a:pt x="214675" y="95331"/>
                    <a:pt x="243700" y="95214"/>
                  </a:cubicBezTo>
                  <a:close/>
                  <a:moveTo>
                    <a:pt x="181420" y="1042"/>
                  </a:moveTo>
                  <a:cubicBezTo>
                    <a:pt x="237629" y="9457"/>
                    <a:pt x="296648" y="2081"/>
                    <a:pt x="354418" y="8002"/>
                  </a:cubicBezTo>
                  <a:cubicBezTo>
                    <a:pt x="370135" y="6860"/>
                    <a:pt x="386269" y="7171"/>
                    <a:pt x="396366" y="15898"/>
                  </a:cubicBezTo>
                  <a:cubicBezTo>
                    <a:pt x="414165" y="31273"/>
                    <a:pt x="412291" y="76049"/>
                    <a:pt x="386998" y="82801"/>
                  </a:cubicBezTo>
                  <a:cubicBezTo>
                    <a:pt x="371696" y="86853"/>
                    <a:pt x="345362" y="79581"/>
                    <a:pt x="329332" y="78646"/>
                  </a:cubicBezTo>
                  <a:cubicBezTo>
                    <a:pt x="312053" y="77607"/>
                    <a:pt x="294878" y="76568"/>
                    <a:pt x="277599" y="75529"/>
                  </a:cubicBezTo>
                  <a:cubicBezTo>
                    <a:pt x="269897" y="75114"/>
                    <a:pt x="261882" y="75010"/>
                    <a:pt x="253763" y="74906"/>
                  </a:cubicBezTo>
                  <a:cubicBezTo>
                    <a:pt x="252201" y="75114"/>
                    <a:pt x="250536" y="75218"/>
                    <a:pt x="248871" y="75529"/>
                  </a:cubicBezTo>
                  <a:cubicBezTo>
                    <a:pt x="214625" y="81139"/>
                    <a:pt x="182357" y="83633"/>
                    <a:pt x="148424" y="75529"/>
                  </a:cubicBezTo>
                  <a:cubicBezTo>
                    <a:pt x="142387" y="74075"/>
                    <a:pt x="139680" y="68673"/>
                    <a:pt x="139680" y="63167"/>
                  </a:cubicBezTo>
                  <a:cubicBezTo>
                    <a:pt x="138640" y="61608"/>
                    <a:pt x="137599" y="60154"/>
                    <a:pt x="137286" y="57972"/>
                  </a:cubicBezTo>
                  <a:cubicBezTo>
                    <a:pt x="136974" y="56830"/>
                    <a:pt x="136974" y="55583"/>
                    <a:pt x="136766" y="54440"/>
                  </a:cubicBezTo>
                  <a:cubicBezTo>
                    <a:pt x="134684" y="52258"/>
                    <a:pt x="133123" y="49557"/>
                    <a:pt x="132915" y="45817"/>
                  </a:cubicBezTo>
                  <a:cubicBezTo>
                    <a:pt x="132186" y="34494"/>
                    <a:pt x="132290" y="33247"/>
                    <a:pt x="135101" y="24417"/>
                  </a:cubicBezTo>
                  <a:cubicBezTo>
                    <a:pt x="140201" y="4262"/>
                    <a:pt x="155086" y="-2906"/>
                    <a:pt x="181420" y="1042"/>
                  </a:cubicBezTo>
                  <a:close/>
                </a:path>
              </a:pathLst>
            </a:custGeom>
            <a:solidFill>
              <a:srgbClr val="F69F6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grpSp>
      <p:cxnSp>
        <p:nvCxnSpPr>
          <p:cNvPr id="1159" name="Google Shape;1159;p87"/>
          <p:cNvCxnSpPr>
            <a:stCxn id="1152" idx="6"/>
            <a:endCxn id="1156" idx="2"/>
          </p:cNvCxnSpPr>
          <p:nvPr/>
        </p:nvCxnSpPr>
        <p:spPr>
          <a:xfrm>
            <a:off x="2012326" y="4015294"/>
            <a:ext cx="1097400" cy="0"/>
          </a:xfrm>
          <a:prstGeom prst="straightConnector1">
            <a:avLst/>
          </a:prstGeom>
          <a:noFill/>
          <a:ln cap="flat" cmpd="sng" w="9525">
            <a:solidFill>
              <a:srgbClr val="D8D8D8"/>
            </a:solidFill>
            <a:prstDash val="solid"/>
            <a:miter lim="800000"/>
            <a:headEnd len="med" w="med" type="oval"/>
            <a:tailEnd len="med" w="med" type="oval"/>
          </a:ln>
        </p:spPr>
      </p:cxnSp>
      <p:sp>
        <p:nvSpPr>
          <p:cNvPr id="1160" name="Google Shape;1160;p87"/>
          <p:cNvSpPr txBox="1"/>
          <p:nvPr/>
        </p:nvSpPr>
        <p:spPr>
          <a:xfrm>
            <a:off x="762019" y="4434483"/>
            <a:ext cx="16779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262626"/>
              </a:buClr>
              <a:buSzPts val="1400"/>
              <a:buFont typeface="Microsoft Yahei"/>
              <a:buNone/>
            </a:pPr>
            <a:r>
              <a:rPr b="1" lang="zh-TW">
                <a:solidFill>
                  <a:srgbClr val="262626"/>
                </a:solidFill>
                <a:latin typeface="Microsoft Yahei"/>
                <a:ea typeface="Microsoft Yahei"/>
                <a:cs typeface="Microsoft Yahei"/>
                <a:sym typeface="Microsoft Yahei"/>
              </a:rPr>
              <a:t>fSVA</a:t>
            </a:r>
            <a:endParaRPr sz="1100"/>
          </a:p>
        </p:txBody>
      </p:sp>
      <p:sp>
        <p:nvSpPr>
          <p:cNvPr id="1161" name="Google Shape;1161;p87"/>
          <p:cNvSpPr txBox="1"/>
          <p:nvPr/>
        </p:nvSpPr>
        <p:spPr>
          <a:xfrm>
            <a:off x="2682524" y="4434483"/>
            <a:ext cx="16779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262626"/>
              </a:buClr>
              <a:buSzPts val="1400"/>
              <a:buFont typeface="Microsoft Yahei"/>
              <a:buNone/>
            </a:pPr>
            <a:r>
              <a:rPr b="1" lang="zh-TW">
                <a:solidFill>
                  <a:srgbClr val="262626"/>
                </a:solidFill>
                <a:latin typeface="Microsoft Yahei"/>
                <a:ea typeface="Microsoft Yahei"/>
                <a:cs typeface="Microsoft Yahei"/>
                <a:sym typeface="Microsoft Yahei"/>
              </a:rPr>
              <a:t>RUV-2</a:t>
            </a:r>
            <a:endParaRPr sz="1100"/>
          </a:p>
        </p:txBody>
      </p:sp>
      <p:pic>
        <p:nvPicPr>
          <p:cNvPr id="1162" name="Google Shape;1162;p87"/>
          <p:cNvPicPr preferRelativeResize="0"/>
          <p:nvPr/>
        </p:nvPicPr>
        <p:blipFill>
          <a:blip r:embed="rId6">
            <a:alphaModFix/>
          </a:blip>
          <a:stretch>
            <a:fillRect/>
          </a:stretch>
        </p:blipFill>
        <p:spPr>
          <a:xfrm>
            <a:off x="3823725" y="252150"/>
            <a:ext cx="990000" cy="252352"/>
          </a:xfrm>
          <a:prstGeom prst="rect">
            <a:avLst/>
          </a:prstGeom>
          <a:noFill/>
          <a:ln>
            <a:noFill/>
          </a:ln>
        </p:spPr>
      </p:pic>
      <p:pic>
        <p:nvPicPr>
          <p:cNvPr id="1163" name="Google Shape;1163;p87"/>
          <p:cNvPicPr preferRelativeResize="0"/>
          <p:nvPr/>
        </p:nvPicPr>
        <p:blipFill>
          <a:blip r:embed="rId7">
            <a:alphaModFix/>
          </a:blip>
          <a:stretch>
            <a:fillRect/>
          </a:stretch>
        </p:blipFill>
        <p:spPr>
          <a:xfrm>
            <a:off x="4448975" y="1834800"/>
            <a:ext cx="913378" cy="346200"/>
          </a:xfrm>
          <a:prstGeom prst="rect">
            <a:avLst/>
          </a:prstGeom>
          <a:noFill/>
          <a:ln>
            <a:noFill/>
          </a:ln>
        </p:spPr>
      </p:pic>
      <p:pic>
        <p:nvPicPr>
          <p:cNvPr id="1164" name="Google Shape;1164;p87"/>
          <p:cNvPicPr preferRelativeResize="0"/>
          <p:nvPr/>
        </p:nvPicPr>
        <p:blipFill>
          <a:blip r:embed="rId8">
            <a:alphaModFix/>
          </a:blip>
          <a:stretch>
            <a:fillRect/>
          </a:stretch>
        </p:blipFill>
        <p:spPr>
          <a:xfrm>
            <a:off x="5442275" y="1817313"/>
            <a:ext cx="913375" cy="381172"/>
          </a:xfrm>
          <a:prstGeom prst="rect">
            <a:avLst/>
          </a:prstGeom>
          <a:noFill/>
          <a:ln>
            <a:noFill/>
          </a:ln>
        </p:spPr>
      </p:pic>
      <p:pic>
        <p:nvPicPr>
          <p:cNvPr id="1165" name="Google Shape;1165;p87"/>
          <p:cNvPicPr preferRelativeResize="0"/>
          <p:nvPr/>
        </p:nvPicPr>
        <p:blipFill>
          <a:blip r:embed="rId9">
            <a:alphaModFix/>
          </a:blip>
          <a:stretch>
            <a:fillRect/>
          </a:stretch>
        </p:blipFill>
        <p:spPr>
          <a:xfrm>
            <a:off x="7002688" y="1865550"/>
            <a:ext cx="825630" cy="284700"/>
          </a:xfrm>
          <a:prstGeom prst="rect">
            <a:avLst/>
          </a:prstGeom>
          <a:noFill/>
          <a:ln>
            <a:noFill/>
          </a:ln>
        </p:spPr>
      </p:pic>
      <p:pic>
        <p:nvPicPr>
          <p:cNvPr id="1166" name="Google Shape;1166;p87"/>
          <p:cNvPicPr preferRelativeResize="0"/>
          <p:nvPr/>
        </p:nvPicPr>
        <p:blipFill>
          <a:blip r:embed="rId10">
            <a:alphaModFix/>
          </a:blip>
          <a:stretch>
            <a:fillRect/>
          </a:stretch>
        </p:blipFill>
        <p:spPr>
          <a:xfrm>
            <a:off x="1001162" y="3354975"/>
            <a:ext cx="1358175" cy="195179"/>
          </a:xfrm>
          <a:prstGeom prst="rect">
            <a:avLst/>
          </a:prstGeom>
          <a:noFill/>
          <a:ln>
            <a:noFill/>
          </a:ln>
        </p:spPr>
      </p:pic>
      <p:pic>
        <p:nvPicPr>
          <p:cNvPr id="1167" name="Google Shape;1167;p87"/>
          <p:cNvPicPr preferRelativeResize="0"/>
          <p:nvPr/>
        </p:nvPicPr>
        <p:blipFill>
          <a:blip r:embed="rId11">
            <a:alphaModFix/>
          </a:blip>
          <a:stretch>
            <a:fillRect/>
          </a:stretch>
        </p:blipFill>
        <p:spPr>
          <a:xfrm>
            <a:off x="168200" y="2404975"/>
            <a:ext cx="823050" cy="418500"/>
          </a:xfrm>
          <a:prstGeom prst="rect">
            <a:avLst/>
          </a:prstGeom>
          <a:noFill/>
          <a:ln>
            <a:noFill/>
          </a:ln>
        </p:spPr>
      </p:pic>
      <p:pic>
        <p:nvPicPr>
          <p:cNvPr id="1168" name="Google Shape;1168;p87"/>
          <p:cNvPicPr preferRelativeResize="0"/>
          <p:nvPr/>
        </p:nvPicPr>
        <p:blipFill>
          <a:blip r:embed="rId12">
            <a:alphaModFix/>
          </a:blip>
          <a:stretch>
            <a:fillRect/>
          </a:stretch>
        </p:blipFill>
        <p:spPr>
          <a:xfrm>
            <a:off x="23624" y="2851825"/>
            <a:ext cx="1195103" cy="381150"/>
          </a:xfrm>
          <a:prstGeom prst="rect">
            <a:avLst/>
          </a:prstGeom>
          <a:noFill/>
          <a:ln>
            <a:noFill/>
          </a:ln>
        </p:spPr>
      </p:pic>
      <p:pic>
        <p:nvPicPr>
          <p:cNvPr id="1169" name="Google Shape;1169;p87"/>
          <p:cNvPicPr preferRelativeResize="0"/>
          <p:nvPr/>
        </p:nvPicPr>
        <p:blipFill>
          <a:blip r:embed="rId13">
            <a:alphaModFix/>
          </a:blip>
          <a:stretch>
            <a:fillRect/>
          </a:stretch>
        </p:blipFill>
        <p:spPr>
          <a:xfrm>
            <a:off x="2074475" y="2678475"/>
            <a:ext cx="990000" cy="455714"/>
          </a:xfrm>
          <a:prstGeom prst="rect">
            <a:avLst/>
          </a:prstGeom>
          <a:noFill/>
          <a:ln>
            <a:noFill/>
          </a:ln>
        </p:spPr>
      </p:pic>
      <p:pic>
        <p:nvPicPr>
          <p:cNvPr id="1170" name="Google Shape;1170;p87"/>
          <p:cNvPicPr preferRelativeResize="0"/>
          <p:nvPr/>
        </p:nvPicPr>
        <p:blipFill>
          <a:blip r:embed="rId14">
            <a:alphaModFix/>
          </a:blip>
          <a:stretch>
            <a:fillRect/>
          </a:stretch>
        </p:blipFill>
        <p:spPr>
          <a:xfrm>
            <a:off x="4771363" y="3382350"/>
            <a:ext cx="1358175" cy="231884"/>
          </a:xfrm>
          <a:prstGeom prst="rect">
            <a:avLst/>
          </a:prstGeom>
          <a:noFill/>
          <a:ln>
            <a:noFill/>
          </a:ln>
        </p:spPr>
      </p:pic>
      <p:pic>
        <p:nvPicPr>
          <p:cNvPr id="1171" name="Google Shape;1171;p87"/>
          <p:cNvPicPr preferRelativeResize="0"/>
          <p:nvPr/>
        </p:nvPicPr>
        <p:blipFill>
          <a:blip r:embed="rId15">
            <a:alphaModFix/>
          </a:blip>
          <a:stretch>
            <a:fillRect/>
          </a:stretch>
        </p:blipFill>
        <p:spPr>
          <a:xfrm>
            <a:off x="4756928" y="3614225"/>
            <a:ext cx="1358175" cy="254114"/>
          </a:xfrm>
          <a:prstGeom prst="rect">
            <a:avLst/>
          </a:prstGeom>
          <a:noFill/>
          <a:ln>
            <a:noFill/>
          </a:ln>
        </p:spPr>
      </p:pic>
      <p:sp>
        <p:nvSpPr>
          <p:cNvPr id="1172" name="Google Shape;1172;p87"/>
          <p:cNvSpPr/>
          <p:nvPr/>
        </p:nvSpPr>
        <p:spPr>
          <a:xfrm>
            <a:off x="7537700" y="4651250"/>
            <a:ext cx="5526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3-50</a:t>
            </a:r>
            <a:endParaRPr b="1" sz="900">
              <a:solidFill>
                <a:schemeClr val="dk1"/>
              </a:solidFill>
            </a:endParaRPr>
          </a:p>
        </p:txBody>
      </p:sp>
    </p:spTree>
  </p:cSld>
  <p:clrMapOvr>
    <a:masterClrMapping/>
  </p:clrMapOvr>
  <mc:AlternateContent>
    <mc:Choice Requires="p14">
      <p:transition spd="slow" p14:dur="20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3"/>
                                        </p:tgtEl>
                                        <p:attrNameLst>
                                          <p:attrName>style.visibility</p:attrName>
                                        </p:attrNameLst>
                                      </p:cBhvr>
                                      <p:to>
                                        <p:strVal val="visible"/>
                                      </p:to>
                                    </p:set>
                                    <p:animEffect filter="fade" transition="in">
                                      <p:cBhvr>
                                        <p:cTn dur="1000"/>
                                        <p:tgtEl>
                                          <p:spTgt spid="1103"/>
                                        </p:tgtEl>
                                      </p:cBhvr>
                                    </p:animEffect>
                                  </p:childTnLst>
                                </p:cTn>
                              </p:par>
                              <p:par>
                                <p:cTn fill="hold" nodeType="withEffect" presetClass="entr" presetID="10" presetSubtype="0">
                                  <p:stCondLst>
                                    <p:cond delay="0"/>
                                  </p:stCondLst>
                                  <p:childTnLst>
                                    <p:set>
                                      <p:cBhvr>
                                        <p:cTn dur="1" fill="hold">
                                          <p:stCondLst>
                                            <p:cond delay="0"/>
                                          </p:stCondLst>
                                        </p:cTn>
                                        <p:tgtEl>
                                          <p:spTgt spid="1122"/>
                                        </p:tgtEl>
                                        <p:attrNameLst>
                                          <p:attrName>style.visibility</p:attrName>
                                        </p:attrNameLst>
                                      </p:cBhvr>
                                      <p:to>
                                        <p:strVal val="visible"/>
                                      </p:to>
                                    </p:set>
                                    <p:animEffect filter="fade" transition="in">
                                      <p:cBhvr>
                                        <p:cTn dur="1000"/>
                                        <p:tgtEl>
                                          <p:spTgt spid="1122"/>
                                        </p:tgtEl>
                                      </p:cBhvr>
                                    </p:animEffect>
                                  </p:childTnLst>
                                </p:cTn>
                              </p:par>
                              <p:par>
                                <p:cTn fill="hold" nodeType="withEffect" presetClass="entr" presetID="10" presetSubtype="0">
                                  <p:stCondLst>
                                    <p:cond delay="0"/>
                                  </p:stCondLst>
                                  <p:childTnLst>
                                    <p:set>
                                      <p:cBhvr>
                                        <p:cTn dur="1" fill="hold">
                                          <p:stCondLst>
                                            <p:cond delay="0"/>
                                          </p:stCondLst>
                                        </p:cTn>
                                        <p:tgtEl>
                                          <p:spTgt spid="1162"/>
                                        </p:tgtEl>
                                        <p:attrNameLst>
                                          <p:attrName>style.visibility</p:attrName>
                                        </p:attrNameLst>
                                      </p:cBhvr>
                                      <p:to>
                                        <p:strVal val="visible"/>
                                      </p:to>
                                    </p:set>
                                    <p:animEffect filter="fade" transition="in">
                                      <p:cBhvr>
                                        <p:cTn dur="1000"/>
                                        <p:tgtEl>
                                          <p:spTgt spid="1162"/>
                                        </p:tgtEl>
                                      </p:cBhvr>
                                    </p:animEffect>
                                  </p:childTnLst>
                                </p:cTn>
                              </p:par>
                              <p:par>
                                <p:cTn fill="hold" nodeType="withEffect" presetClass="entr" presetID="10" presetSubtype="0">
                                  <p:stCondLst>
                                    <p:cond delay="0"/>
                                  </p:stCondLst>
                                  <p:childTnLst>
                                    <p:set>
                                      <p:cBhvr>
                                        <p:cTn dur="1" fill="hold">
                                          <p:stCondLst>
                                            <p:cond delay="0"/>
                                          </p:stCondLst>
                                        </p:cTn>
                                        <p:tgtEl>
                                          <p:spTgt spid="1102"/>
                                        </p:tgtEl>
                                        <p:attrNameLst>
                                          <p:attrName>style.visibility</p:attrName>
                                        </p:attrNameLst>
                                      </p:cBhvr>
                                      <p:to>
                                        <p:strVal val="visible"/>
                                      </p:to>
                                    </p:set>
                                    <p:animEffect filter="fade" transition="in">
                                      <p:cBhvr>
                                        <p:cTn dur="1000"/>
                                        <p:tgtEl>
                                          <p:spTgt spid="11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7"/>
                                        </p:tgtEl>
                                        <p:attrNameLst>
                                          <p:attrName>style.visibility</p:attrName>
                                        </p:attrNameLst>
                                      </p:cBhvr>
                                      <p:to>
                                        <p:strVal val="visible"/>
                                      </p:to>
                                    </p:set>
                                    <p:animEffect filter="fade" transition="in">
                                      <p:cBhvr>
                                        <p:cTn dur="1000"/>
                                        <p:tgtEl>
                                          <p:spTgt spid="1107"/>
                                        </p:tgtEl>
                                      </p:cBhvr>
                                    </p:animEffect>
                                  </p:childTnLst>
                                </p:cTn>
                              </p:par>
                              <p:par>
                                <p:cTn fill="hold" nodeType="withEffect" presetClass="entr" presetID="10" presetSubtype="0">
                                  <p:stCondLst>
                                    <p:cond delay="0"/>
                                  </p:stCondLst>
                                  <p:childTnLst>
                                    <p:set>
                                      <p:cBhvr>
                                        <p:cTn dur="1" fill="hold">
                                          <p:stCondLst>
                                            <p:cond delay="0"/>
                                          </p:stCondLst>
                                        </p:cTn>
                                        <p:tgtEl>
                                          <p:spTgt spid="1119"/>
                                        </p:tgtEl>
                                        <p:attrNameLst>
                                          <p:attrName>style.visibility</p:attrName>
                                        </p:attrNameLst>
                                      </p:cBhvr>
                                      <p:to>
                                        <p:strVal val="visible"/>
                                      </p:to>
                                    </p:set>
                                    <p:animEffect filter="fade" transition="in">
                                      <p:cBhvr>
                                        <p:cTn dur="1000"/>
                                        <p:tgtEl>
                                          <p:spTgt spid="1119"/>
                                        </p:tgtEl>
                                      </p:cBhvr>
                                    </p:animEffect>
                                  </p:childTnLst>
                                </p:cTn>
                              </p:par>
                              <p:par>
                                <p:cTn fill="hold" nodeType="withEffect" presetClass="entr" presetID="10" presetSubtype="0">
                                  <p:stCondLst>
                                    <p:cond delay="0"/>
                                  </p:stCondLst>
                                  <p:childTnLst>
                                    <p:set>
                                      <p:cBhvr>
                                        <p:cTn dur="1" fill="hold">
                                          <p:stCondLst>
                                            <p:cond delay="0"/>
                                          </p:stCondLst>
                                        </p:cTn>
                                        <p:tgtEl>
                                          <p:spTgt spid="1123"/>
                                        </p:tgtEl>
                                        <p:attrNameLst>
                                          <p:attrName>style.visibility</p:attrName>
                                        </p:attrNameLst>
                                      </p:cBhvr>
                                      <p:to>
                                        <p:strVal val="visible"/>
                                      </p:to>
                                    </p:set>
                                    <p:animEffect filter="fade" transition="in">
                                      <p:cBhvr>
                                        <p:cTn dur="1000"/>
                                        <p:tgtEl>
                                          <p:spTgt spid="1123"/>
                                        </p:tgtEl>
                                      </p:cBhvr>
                                    </p:animEffect>
                                  </p:childTnLst>
                                </p:cTn>
                              </p:par>
                              <p:par>
                                <p:cTn fill="hold" nodeType="withEffect" presetClass="entr" presetID="10" presetSubtype="0">
                                  <p:stCondLst>
                                    <p:cond delay="0"/>
                                  </p:stCondLst>
                                  <p:childTnLst>
                                    <p:set>
                                      <p:cBhvr>
                                        <p:cTn dur="1" fill="hold">
                                          <p:stCondLst>
                                            <p:cond delay="0"/>
                                          </p:stCondLst>
                                        </p:cTn>
                                        <p:tgtEl>
                                          <p:spTgt spid="1101"/>
                                        </p:tgtEl>
                                        <p:attrNameLst>
                                          <p:attrName>style.visibility</p:attrName>
                                        </p:attrNameLst>
                                      </p:cBhvr>
                                      <p:to>
                                        <p:strVal val="visible"/>
                                      </p:to>
                                    </p:set>
                                    <p:animEffect filter="fade" transition="in">
                                      <p:cBhvr>
                                        <p:cTn dur="1000"/>
                                        <p:tgtEl>
                                          <p:spTgt spid="11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1"/>
                                        </p:tgtEl>
                                        <p:attrNameLst>
                                          <p:attrName>style.visibility</p:attrName>
                                        </p:attrNameLst>
                                      </p:cBhvr>
                                      <p:to>
                                        <p:strVal val="visible"/>
                                      </p:to>
                                    </p:set>
                                    <p:animEffect filter="fade" transition="in">
                                      <p:cBhvr>
                                        <p:cTn dur="1000"/>
                                        <p:tgtEl>
                                          <p:spTgt spid="1111"/>
                                        </p:tgtEl>
                                      </p:cBhvr>
                                    </p:animEffect>
                                  </p:childTnLst>
                                </p:cTn>
                              </p:par>
                              <p:par>
                                <p:cTn fill="hold" nodeType="withEffect" presetClass="entr" presetID="10" presetSubtype="0">
                                  <p:stCondLst>
                                    <p:cond delay="0"/>
                                  </p:stCondLst>
                                  <p:childTnLst>
                                    <p:set>
                                      <p:cBhvr>
                                        <p:cTn dur="1" fill="hold">
                                          <p:stCondLst>
                                            <p:cond delay="0"/>
                                          </p:stCondLst>
                                        </p:cTn>
                                        <p:tgtEl>
                                          <p:spTgt spid="1120"/>
                                        </p:tgtEl>
                                        <p:attrNameLst>
                                          <p:attrName>style.visibility</p:attrName>
                                        </p:attrNameLst>
                                      </p:cBhvr>
                                      <p:to>
                                        <p:strVal val="visible"/>
                                      </p:to>
                                    </p:set>
                                    <p:animEffect filter="fade" transition="in">
                                      <p:cBhvr>
                                        <p:cTn dur="1000"/>
                                        <p:tgtEl>
                                          <p:spTgt spid="1120"/>
                                        </p:tgtEl>
                                      </p:cBhvr>
                                    </p:animEffect>
                                  </p:childTnLst>
                                </p:cTn>
                              </p:par>
                              <p:par>
                                <p:cTn fill="hold" nodeType="withEffect" presetClass="entr" presetID="10" presetSubtype="0">
                                  <p:stCondLst>
                                    <p:cond delay="0"/>
                                  </p:stCondLst>
                                  <p:childTnLst>
                                    <p:set>
                                      <p:cBhvr>
                                        <p:cTn dur="1" fill="hold">
                                          <p:stCondLst>
                                            <p:cond delay="0"/>
                                          </p:stCondLst>
                                        </p:cTn>
                                        <p:tgtEl>
                                          <p:spTgt spid="1124"/>
                                        </p:tgtEl>
                                        <p:attrNameLst>
                                          <p:attrName>style.visibility</p:attrName>
                                        </p:attrNameLst>
                                      </p:cBhvr>
                                      <p:to>
                                        <p:strVal val="visible"/>
                                      </p:to>
                                    </p:set>
                                    <p:animEffect filter="fade" transition="in">
                                      <p:cBhvr>
                                        <p:cTn dur="1000"/>
                                        <p:tgtEl>
                                          <p:spTgt spid="1124"/>
                                        </p:tgtEl>
                                      </p:cBhvr>
                                    </p:animEffect>
                                  </p:childTnLst>
                                </p:cTn>
                              </p:par>
                              <p:par>
                                <p:cTn fill="hold" nodeType="withEffect" presetClass="entr" presetID="10" presetSubtype="0">
                                  <p:stCondLst>
                                    <p:cond delay="0"/>
                                  </p:stCondLst>
                                  <p:childTnLst>
                                    <p:set>
                                      <p:cBhvr>
                                        <p:cTn dur="1" fill="hold">
                                          <p:stCondLst>
                                            <p:cond delay="0"/>
                                          </p:stCondLst>
                                        </p:cTn>
                                        <p:tgtEl>
                                          <p:spTgt spid="1163"/>
                                        </p:tgtEl>
                                        <p:attrNameLst>
                                          <p:attrName>style.visibility</p:attrName>
                                        </p:attrNameLst>
                                      </p:cBhvr>
                                      <p:to>
                                        <p:strVal val="visible"/>
                                      </p:to>
                                    </p:set>
                                    <p:animEffect filter="fade" transition="in">
                                      <p:cBhvr>
                                        <p:cTn dur="1000"/>
                                        <p:tgtEl>
                                          <p:spTgt spid="1163"/>
                                        </p:tgtEl>
                                      </p:cBhvr>
                                    </p:animEffect>
                                  </p:childTnLst>
                                </p:cTn>
                              </p:par>
                              <p:par>
                                <p:cTn fill="hold" nodeType="withEffect" presetClass="entr" presetID="10" presetSubtype="0">
                                  <p:stCondLst>
                                    <p:cond delay="0"/>
                                  </p:stCondLst>
                                  <p:childTnLst>
                                    <p:set>
                                      <p:cBhvr>
                                        <p:cTn dur="1" fill="hold">
                                          <p:stCondLst>
                                            <p:cond delay="0"/>
                                          </p:stCondLst>
                                        </p:cTn>
                                        <p:tgtEl>
                                          <p:spTgt spid="1164"/>
                                        </p:tgtEl>
                                        <p:attrNameLst>
                                          <p:attrName>style.visibility</p:attrName>
                                        </p:attrNameLst>
                                      </p:cBhvr>
                                      <p:to>
                                        <p:strVal val="visible"/>
                                      </p:to>
                                    </p:set>
                                    <p:animEffect filter="fade" transition="in">
                                      <p:cBhvr>
                                        <p:cTn dur="1000"/>
                                        <p:tgtEl>
                                          <p:spTgt spid="11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5"/>
                                        </p:tgtEl>
                                        <p:attrNameLst>
                                          <p:attrName>style.visibility</p:attrName>
                                        </p:attrNameLst>
                                      </p:cBhvr>
                                      <p:to>
                                        <p:strVal val="visible"/>
                                      </p:to>
                                    </p:set>
                                    <p:animEffect filter="fade" transition="in">
                                      <p:cBhvr>
                                        <p:cTn dur="1000"/>
                                        <p:tgtEl>
                                          <p:spTgt spid="1115"/>
                                        </p:tgtEl>
                                      </p:cBhvr>
                                    </p:animEffect>
                                  </p:childTnLst>
                                </p:cTn>
                              </p:par>
                              <p:par>
                                <p:cTn fill="hold" nodeType="withEffect" presetClass="entr" presetID="10" presetSubtype="0">
                                  <p:stCondLst>
                                    <p:cond delay="0"/>
                                  </p:stCondLst>
                                  <p:childTnLst>
                                    <p:set>
                                      <p:cBhvr>
                                        <p:cTn dur="1" fill="hold">
                                          <p:stCondLst>
                                            <p:cond delay="0"/>
                                          </p:stCondLst>
                                        </p:cTn>
                                        <p:tgtEl>
                                          <p:spTgt spid="1121"/>
                                        </p:tgtEl>
                                        <p:attrNameLst>
                                          <p:attrName>style.visibility</p:attrName>
                                        </p:attrNameLst>
                                      </p:cBhvr>
                                      <p:to>
                                        <p:strVal val="visible"/>
                                      </p:to>
                                    </p:set>
                                    <p:animEffect filter="fade" transition="in">
                                      <p:cBhvr>
                                        <p:cTn dur="1000"/>
                                        <p:tgtEl>
                                          <p:spTgt spid="1121"/>
                                        </p:tgtEl>
                                      </p:cBhvr>
                                    </p:animEffect>
                                  </p:childTnLst>
                                </p:cTn>
                              </p:par>
                              <p:par>
                                <p:cTn fill="hold" nodeType="withEffect" presetClass="entr" presetID="10" presetSubtype="0">
                                  <p:stCondLst>
                                    <p:cond delay="0"/>
                                  </p:stCondLst>
                                  <p:childTnLst>
                                    <p:set>
                                      <p:cBhvr>
                                        <p:cTn dur="1" fill="hold">
                                          <p:stCondLst>
                                            <p:cond delay="0"/>
                                          </p:stCondLst>
                                        </p:cTn>
                                        <p:tgtEl>
                                          <p:spTgt spid="1125"/>
                                        </p:tgtEl>
                                        <p:attrNameLst>
                                          <p:attrName>style.visibility</p:attrName>
                                        </p:attrNameLst>
                                      </p:cBhvr>
                                      <p:to>
                                        <p:strVal val="visible"/>
                                      </p:to>
                                    </p:set>
                                    <p:animEffect filter="fade" transition="in">
                                      <p:cBhvr>
                                        <p:cTn dur="1000"/>
                                        <p:tgtEl>
                                          <p:spTgt spid="1125"/>
                                        </p:tgtEl>
                                      </p:cBhvr>
                                    </p:animEffect>
                                  </p:childTnLst>
                                </p:cTn>
                              </p:par>
                              <p:par>
                                <p:cTn fill="hold" nodeType="withEffect" presetClass="entr" presetID="10" presetSubtype="0">
                                  <p:stCondLst>
                                    <p:cond delay="0"/>
                                  </p:stCondLst>
                                  <p:childTnLst>
                                    <p:set>
                                      <p:cBhvr>
                                        <p:cTn dur="1" fill="hold">
                                          <p:stCondLst>
                                            <p:cond delay="0"/>
                                          </p:stCondLst>
                                        </p:cTn>
                                        <p:tgtEl>
                                          <p:spTgt spid="1165"/>
                                        </p:tgtEl>
                                        <p:attrNameLst>
                                          <p:attrName>style.visibility</p:attrName>
                                        </p:attrNameLst>
                                      </p:cBhvr>
                                      <p:to>
                                        <p:strVal val="visible"/>
                                      </p:to>
                                    </p:set>
                                    <p:animEffect filter="fade" transition="in">
                                      <p:cBhvr>
                                        <p:cTn dur="1000"/>
                                        <p:tgtEl>
                                          <p:spTgt spid="11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8"/>
                                        </p:tgtEl>
                                        <p:attrNameLst>
                                          <p:attrName>style.visibility</p:attrName>
                                        </p:attrNameLst>
                                      </p:cBhvr>
                                      <p:to>
                                        <p:strVal val="visible"/>
                                      </p:to>
                                    </p:set>
                                    <p:animEffect filter="fade" transition="in">
                                      <p:cBhvr>
                                        <p:cTn dur="1000"/>
                                        <p:tgtEl>
                                          <p:spTgt spid="1128"/>
                                        </p:tgtEl>
                                      </p:cBhvr>
                                    </p:animEffect>
                                  </p:childTnLst>
                                </p:cTn>
                              </p:par>
                              <p:par>
                                <p:cTn fill="hold" nodeType="withEffect" presetClass="entr" presetID="10" presetSubtype="0">
                                  <p:stCondLst>
                                    <p:cond delay="0"/>
                                  </p:stCondLst>
                                  <p:childTnLst>
                                    <p:set>
                                      <p:cBhvr>
                                        <p:cTn dur="1" fill="hold">
                                          <p:stCondLst>
                                            <p:cond delay="0"/>
                                          </p:stCondLst>
                                        </p:cTn>
                                        <p:tgtEl>
                                          <p:spTgt spid="1147"/>
                                        </p:tgtEl>
                                        <p:attrNameLst>
                                          <p:attrName>style.visibility</p:attrName>
                                        </p:attrNameLst>
                                      </p:cBhvr>
                                      <p:to>
                                        <p:strVal val="visible"/>
                                      </p:to>
                                    </p:set>
                                    <p:animEffect filter="fade" transition="in">
                                      <p:cBhvr>
                                        <p:cTn dur="1000"/>
                                        <p:tgtEl>
                                          <p:spTgt spid="1147"/>
                                        </p:tgtEl>
                                      </p:cBhvr>
                                    </p:animEffect>
                                  </p:childTnLst>
                                </p:cTn>
                              </p:par>
                              <p:par>
                                <p:cTn fill="hold" nodeType="withEffect" presetClass="entr" presetID="10" presetSubtype="0">
                                  <p:stCondLst>
                                    <p:cond delay="0"/>
                                  </p:stCondLst>
                                  <p:childTnLst>
                                    <p:set>
                                      <p:cBhvr>
                                        <p:cTn dur="1" fill="hold">
                                          <p:stCondLst>
                                            <p:cond delay="0"/>
                                          </p:stCondLst>
                                        </p:cTn>
                                        <p:tgtEl>
                                          <p:spTgt spid="1167"/>
                                        </p:tgtEl>
                                        <p:attrNameLst>
                                          <p:attrName>style.visibility</p:attrName>
                                        </p:attrNameLst>
                                      </p:cBhvr>
                                      <p:to>
                                        <p:strVal val="visible"/>
                                      </p:to>
                                    </p:set>
                                    <p:animEffect filter="fade" transition="in">
                                      <p:cBhvr>
                                        <p:cTn dur="1000"/>
                                        <p:tgtEl>
                                          <p:spTgt spid="1167"/>
                                        </p:tgtEl>
                                      </p:cBhvr>
                                    </p:animEffect>
                                  </p:childTnLst>
                                </p:cTn>
                              </p:par>
                              <p:par>
                                <p:cTn fill="hold" nodeType="withEffect" presetClass="entr" presetID="10" presetSubtype="0">
                                  <p:stCondLst>
                                    <p:cond delay="0"/>
                                  </p:stCondLst>
                                  <p:childTnLst>
                                    <p:set>
                                      <p:cBhvr>
                                        <p:cTn dur="1" fill="hold">
                                          <p:stCondLst>
                                            <p:cond delay="0"/>
                                          </p:stCondLst>
                                        </p:cTn>
                                        <p:tgtEl>
                                          <p:spTgt spid="1168"/>
                                        </p:tgtEl>
                                        <p:attrNameLst>
                                          <p:attrName>style.visibility</p:attrName>
                                        </p:attrNameLst>
                                      </p:cBhvr>
                                      <p:to>
                                        <p:strVal val="visible"/>
                                      </p:to>
                                    </p:set>
                                    <p:animEffect filter="fade" transition="in">
                                      <p:cBhvr>
                                        <p:cTn dur="1000"/>
                                        <p:tgtEl>
                                          <p:spTgt spid="1168"/>
                                        </p:tgtEl>
                                      </p:cBhvr>
                                    </p:animEffect>
                                  </p:childTnLst>
                                </p:cTn>
                              </p:par>
                              <p:par>
                                <p:cTn fill="hold" nodeType="withEffect" presetClass="entr" presetID="10" presetSubtype="0">
                                  <p:stCondLst>
                                    <p:cond delay="0"/>
                                  </p:stCondLst>
                                  <p:childTnLst>
                                    <p:set>
                                      <p:cBhvr>
                                        <p:cTn dur="1" fill="hold">
                                          <p:stCondLst>
                                            <p:cond delay="0"/>
                                          </p:stCondLst>
                                        </p:cTn>
                                        <p:tgtEl>
                                          <p:spTgt spid="1166"/>
                                        </p:tgtEl>
                                        <p:attrNameLst>
                                          <p:attrName>style.visibility</p:attrName>
                                        </p:attrNameLst>
                                      </p:cBhvr>
                                      <p:to>
                                        <p:strVal val="visible"/>
                                      </p:to>
                                    </p:set>
                                    <p:animEffect filter="fade" transition="in">
                                      <p:cBhvr>
                                        <p:cTn dur="1000"/>
                                        <p:tgtEl>
                                          <p:spTgt spid="11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2"/>
                                        </p:tgtEl>
                                        <p:attrNameLst>
                                          <p:attrName>style.visibility</p:attrName>
                                        </p:attrNameLst>
                                      </p:cBhvr>
                                      <p:to>
                                        <p:strVal val="visible"/>
                                      </p:to>
                                    </p:set>
                                    <p:animEffect filter="fade" transition="in">
                                      <p:cBhvr>
                                        <p:cTn dur="1000"/>
                                        <p:tgtEl>
                                          <p:spTgt spid="1132"/>
                                        </p:tgtEl>
                                      </p:cBhvr>
                                    </p:animEffect>
                                  </p:childTnLst>
                                </p:cTn>
                              </p:par>
                              <p:par>
                                <p:cTn fill="hold" nodeType="withEffect" presetClass="entr" presetID="10" presetSubtype="0">
                                  <p:stCondLst>
                                    <p:cond delay="0"/>
                                  </p:stCondLst>
                                  <p:childTnLst>
                                    <p:set>
                                      <p:cBhvr>
                                        <p:cTn dur="1" fill="hold">
                                          <p:stCondLst>
                                            <p:cond delay="0"/>
                                          </p:stCondLst>
                                        </p:cTn>
                                        <p:tgtEl>
                                          <p:spTgt spid="1144"/>
                                        </p:tgtEl>
                                        <p:attrNameLst>
                                          <p:attrName>style.visibility</p:attrName>
                                        </p:attrNameLst>
                                      </p:cBhvr>
                                      <p:to>
                                        <p:strVal val="visible"/>
                                      </p:to>
                                    </p:set>
                                    <p:animEffect filter="fade" transition="in">
                                      <p:cBhvr>
                                        <p:cTn dur="1000"/>
                                        <p:tgtEl>
                                          <p:spTgt spid="1144"/>
                                        </p:tgtEl>
                                      </p:cBhvr>
                                    </p:animEffect>
                                  </p:childTnLst>
                                </p:cTn>
                              </p:par>
                              <p:par>
                                <p:cTn fill="hold" nodeType="withEffect" presetClass="entr" presetID="10" presetSubtype="0">
                                  <p:stCondLst>
                                    <p:cond delay="0"/>
                                  </p:stCondLst>
                                  <p:childTnLst>
                                    <p:set>
                                      <p:cBhvr>
                                        <p:cTn dur="1" fill="hold">
                                          <p:stCondLst>
                                            <p:cond delay="0"/>
                                          </p:stCondLst>
                                        </p:cTn>
                                        <p:tgtEl>
                                          <p:spTgt spid="1148"/>
                                        </p:tgtEl>
                                        <p:attrNameLst>
                                          <p:attrName>style.visibility</p:attrName>
                                        </p:attrNameLst>
                                      </p:cBhvr>
                                      <p:to>
                                        <p:strVal val="visible"/>
                                      </p:to>
                                    </p:set>
                                    <p:animEffect filter="fade" transition="in">
                                      <p:cBhvr>
                                        <p:cTn dur="1000"/>
                                        <p:tgtEl>
                                          <p:spTgt spid="1148"/>
                                        </p:tgtEl>
                                      </p:cBhvr>
                                    </p:animEffect>
                                  </p:childTnLst>
                                </p:cTn>
                              </p:par>
                              <p:par>
                                <p:cTn fill="hold" nodeType="withEffect" presetClass="entr" presetID="10" presetSubtype="0">
                                  <p:stCondLst>
                                    <p:cond delay="0"/>
                                  </p:stCondLst>
                                  <p:childTnLst>
                                    <p:set>
                                      <p:cBhvr>
                                        <p:cTn dur="1" fill="hold">
                                          <p:stCondLst>
                                            <p:cond delay="0"/>
                                          </p:stCondLst>
                                        </p:cTn>
                                        <p:tgtEl>
                                          <p:spTgt spid="1169"/>
                                        </p:tgtEl>
                                        <p:attrNameLst>
                                          <p:attrName>style.visibility</p:attrName>
                                        </p:attrNameLst>
                                      </p:cBhvr>
                                      <p:to>
                                        <p:strVal val="visible"/>
                                      </p:to>
                                    </p:set>
                                    <p:animEffect filter="fade" transition="in">
                                      <p:cBhvr>
                                        <p:cTn dur="1000"/>
                                        <p:tgtEl>
                                          <p:spTgt spid="1169"/>
                                        </p:tgtEl>
                                      </p:cBhvr>
                                    </p:animEffect>
                                  </p:childTnLst>
                                </p:cTn>
                              </p:par>
                              <p:par>
                                <p:cTn fill="hold" nodeType="withEffect" presetClass="entr" presetID="10" presetSubtype="0">
                                  <p:stCondLst>
                                    <p:cond delay="0"/>
                                  </p:stCondLst>
                                  <p:childTnLst>
                                    <p:set>
                                      <p:cBhvr>
                                        <p:cTn dur="1" fill="hold">
                                          <p:stCondLst>
                                            <p:cond delay="0"/>
                                          </p:stCondLst>
                                        </p:cTn>
                                        <p:tgtEl>
                                          <p:spTgt spid="1100"/>
                                        </p:tgtEl>
                                        <p:attrNameLst>
                                          <p:attrName>style.visibility</p:attrName>
                                        </p:attrNameLst>
                                      </p:cBhvr>
                                      <p:to>
                                        <p:strVal val="visible"/>
                                      </p:to>
                                    </p:set>
                                    <p:animEffect filter="fade" transition="in">
                                      <p:cBhvr>
                                        <p:cTn dur="1000"/>
                                        <p:tgtEl>
                                          <p:spTgt spid="11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6"/>
                                        </p:tgtEl>
                                        <p:attrNameLst>
                                          <p:attrName>style.visibility</p:attrName>
                                        </p:attrNameLst>
                                      </p:cBhvr>
                                      <p:to>
                                        <p:strVal val="visible"/>
                                      </p:to>
                                    </p:set>
                                    <p:animEffect filter="fade" transition="in">
                                      <p:cBhvr>
                                        <p:cTn dur="1000"/>
                                        <p:tgtEl>
                                          <p:spTgt spid="1136"/>
                                        </p:tgtEl>
                                      </p:cBhvr>
                                    </p:animEffect>
                                  </p:childTnLst>
                                </p:cTn>
                              </p:par>
                              <p:par>
                                <p:cTn fill="hold" nodeType="withEffect" presetClass="entr" presetID="10" presetSubtype="0">
                                  <p:stCondLst>
                                    <p:cond delay="0"/>
                                  </p:stCondLst>
                                  <p:childTnLst>
                                    <p:set>
                                      <p:cBhvr>
                                        <p:cTn dur="1" fill="hold">
                                          <p:stCondLst>
                                            <p:cond delay="0"/>
                                          </p:stCondLst>
                                        </p:cTn>
                                        <p:tgtEl>
                                          <p:spTgt spid="1145"/>
                                        </p:tgtEl>
                                        <p:attrNameLst>
                                          <p:attrName>style.visibility</p:attrName>
                                        </p:attrNameLst>
                                      </p:cBhvr>
                                      <p:to>
                                        <p:strVal val="visible"/>
                                      </p:to>
                                    </p:set>
                                    <p:animEffect filter="fade" transition="in">
                                      <p:cBhvr>
                                        <p:cTn dur="1000"/>
                                        <p:tgtEl>
                                          <p:spTgt spid="1145"/>
                                        </p:tgtEl>
                                      </p:cBhvr>
                                    </p:animEffect>
                                  </p:childTnLst>
                                </p:cTn>
                              </p:par>
                              <p:par>
                                <p:cTn fill="hold" nodeType="withEffect" presetClass="entr" presetID="10" presetSubtype="0">
                                  <p:stCondLst>
                                    <p:cond delay="0"/>
                                  </p:stCondLst>
                                  <p:childTnLst>
                                    <p:set>
                                      <p:cBhvr>
                                        <p:cTn dur="1" fill="hold">
                                          <p:stCondLst>
                                            <p:cond delay="0"/>
                                          </p:stCondLst>
                                        </p:cTn>
                                        <p:tgtEl>
                                          <p:spTgt spid="1149"/>
                                        </p:tgtEl>
                                        <p:attrNameLst>
                                          <p:attrName>style.visibility</p:attrName>
                                        </p:attrNameLst>
                                      </p:cBhvr>
                                      <p:to>
                                        <p:strVal val="visible"/>
                                      </p:to>
                                    </p:set>
                                    <p:animEffect filter="fade" transition="in">
                                      <p:cBhvr>
                                        <p:cTn dur="1000"/>
                                        <p:tgtEl>
                                          <p:spTgt spid="1149"/>
                                        </p:tgtEl>
                                      </p:cBhvr>
                                    </p:animEffect>
                                  </p:childTnLst>
                                </p:cTn>
                              </p:par>
                              <p:par>
                                <p:cTn fill="hold" nodeType="withEffect" presetClass="entr" presetID="10" presetSubtype="0">
                                  <p:stCondLst>
                                    <p:cond delay="0"/>
                                  </p:stCondLst>
                                  <p:childTnLst>
                                    <p:set>
                                      <p:cBhvr>
                                        <p:cTn dur="1" fill="hold">
                                          <p:stCondLst>
                                            <p:cond delay="0"/>
                                          </p:stCondLst>
                                        </p:cTn>
                                        <p:tgtEl>
                                          <p:spTgt spid="1170"/>
                                        </p:tgtEl>
                                        <p:attrNameLst>
                                          <p:attrName>style.visibility</p:attrName>
                                        </p:attrNameLst>
                                      </p:cBhvr>
                                      <p:to>
                                        <p:strVal val="visible"/>
                                      </p:to>
                                    </p:set>
                                    <p:animEffect filter="fade" transition="in">
                                      <p:cBhvr>
                                        <p:cTn dur="1000"/>
                                        <p:tgtEl>
                                          <p:spTgt spid="1170"/>
                                        </p:tgtEl>
                                      </p:cBhvr>
                                    </p:animEffect>
                                  </p:childTnLst>
                                </p:cTn>
                              </p:par>
                              <p:par>
                                <p:cTn fill="hold" nodeType="withEffect" presetClass="entr" presetID="10" presetSubtype="0">
                                  <p:stCondLst>
                                    <p:cond delay="0"/>
                                  </p:stCondLst>
                                  <p:childTnLst>
                                    <p:set>
                                      <p:cBhvr>
                                        <p:cTn dur="1" fill="hold">
                                          <p:stCondLst>
                                            <p:cond delay="0"/>
                                          </p:stCondLst>
                                        </p:cTn>
                                        <p:tgtEl>
                                          <p:spTgt spid="1171"/>
                                        </p:tgtEl>
                                        <p:attrNameLst>
                                          <p:attrName>style.visibility</p:attrName>
                                        </p:attrNameLst>
                                      </p:cBhvr>
                                      <p:to>
                                        <p:strVal val="visible"/>
                                      </p:to>
                                    </p:set>
                                    <p:animEffect filter="fade" transition="in">
                                      <p:cBhvr>
                                        <p:cTn dur="1000"/>
                                        <p:tgtEl>
                                          <p:spTgt spid="11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0"/>
                                        </p:tgtEl>
                                        <p:attrNameLst>
                                          <p:attrName>style.visibility</p:attrName>
                                        </p:attrNameLst>
                                      </p:cBhvr>
                                      <p:to>
                                        <p:strVal val="visible"/>
                                      </p:to>
                                    </p:set>
                                    <p:animEffect filter="fade" transition="in">
                                      <p:cBhvr>
                                        <p:cTn dur="1000"/>
                                        <p:tgtEl>
                                          <p:spTgt spid="1140"/>
                                        </p:tgtEl>
                                      </p:cBhvr>
                                    </p:animEffect>
                                  </p:childTnLst>
                                </p:cTn>
                              </p:par>
                              <p:par>
                                <p:cTn fill="hold" nodeType="withEffect" presetClass="entr" presetID="10" presetSubtype="0">
                                  <p:stCondLst>
                                    <p:cond delay="0"/>
                                  </p:stCondLst>
                                  <p:childTnLst>
                                    <p:set>
                                      <p:cBhvr>
                                        <p:cTn dur="1" fill="hold">
                                          <p:stCondLst>
                                            <p:cond delay="0"/>
                                          </p:stCondLst>
                                        </p:cTn>
                                        <p:tgtEl>
                                          <p:spTgt spid="1146"/>
                                        </p:tgtEl>
                                        <p:attrNameLst>
                                          <p:attrName>style.visibility</p:attrName>
                                        </p:attrNameLst>
                                      </p:cBhvr>
                                      <p:to>
                                        <p:strVal val="visible"/>
                                      </p:to>
                                    </p:set>
                                    <p:animEffect filter="fade" transition="in">
                                      <p:cBhvr>
                                        <p:cTn dur="1000"/>
                                        <p:tgtEl>
                                          <p:spTgt spid="1146"/>
                                        </p:tgtEl>
                                      </p:cBhvr>
                                    </p:animEffect>
                                  </p:childTnLst>
                                </p:cTn>
                              </p:par>
                              <p:par>
                                <p:cTn fill="hold" nodeType="withEffect" presetClass="entr" presetID="10" presetSubtype="0">
                                  <p:stCondLst>
                                    <p:cond delay="0"/>
                                  </p:stCondLst>
                                  <p:childTnLst>
                                    <p:set>
                                      <p:cBhvr>
                                        <p:cTn dur="1" fill="hold">
                                          <p:stCondLst>
                                            <p:cond delay="0"/>
                                          </p:stCondLst>
                                        </p:cTn>
                                        <p:tgtEl>
                                          <p:spTgt spid="1150"/>
                                        </p:tgtEl>
                                        <p:attrNameLst>
                                          <p:attrName>style.visibility</p:attrName>
                                        </p:attrNameLst>
                                      </p:cBhvr>
                                      <p:to>
                                        <p:strVal val="visible"/>
                                      </p:to>
                                    </p:set>
                                    <p:animEffect filter="fade" transition="in">
                                      <p:cBhvr>
                                        <p:cTn dur="1000"/>
                                        <p:tgtEl>
                                          <p:spTgt spid="11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1"/>
                                        </p:tgtEl>
                                        <p:attrNameLst>
                                          <p:attrName>style.visibility</p:attrName>
                                        </p:attrNameLst>
                                      </p:cBhvr>
                                      <p:to>
                                        <p:strVal val="visible"/>
                                      </p:to>
                                    </p:set>
                                    <p:animEffect filter="fade" transition="in">
                                      <p:cBhvr>
                                        <p:cTn dur="1000"/>
                                        <p:tgtEl>
                                          <p:spTgt spid="1151"/>
                                        </p:tgtEl>
                                      </p:cBhvr>
                                    </p:animEffect>
                                  </p:childTnLst>
                                </p:cTn>
                              </p:par>
                              <p:par>
                                <p:cTn fill="hold" nodeType="withEffect" presetClass="entr" presetID="10" presetSubtype="0">
                                  <p:stCondLst>
                                    <p:cond delay="0"/>
                                  </p:stCondLst>
                                  <p:childTnLst>
                                    <p:set>
                                      <p:cBhvr>
                                        <p:cTn dur="1" fill="hold">
                                          <p:stCondLst>
                                            <p:cond delay="0"/>
                                          </p:stCondLst>
                                        </p:cTn>
                                        <p:tgtEl>
                                          <p:spTgt spid="1160"/>
                                        </p:tgtEl>
                                        <p:attrNameLst>
                                          <p:attrName>style.visibility</p:attrName>
                                        </p:attrNameLst>
                                      </p:cBhvr>
                                      <p:to>
                                        <p:strVal val="visible"/>
                                      </p:to>
                                    </p:set>
                                    <p:animEffect filter="fade" transition="in">
                                      <p:cBhvr>
                                        <p:cTn dur="1000"/>
                                        <p:tgtEl>
                                          <p:spTgt spid="11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5"/>
                                        </p:tgtEl>
                                        <p:attrNameLst>
                                          <p:attrName>style.visibility</p:attrName>
                                        </p:attrNameLst>
                                      </p:cBhvr>
                                      <p:to>
                                        <p:strVal val="visible"/>
                                      </p:to>
                                    </p:set>
                                    <p:animEffect filter="fade" transition="in">
                                      <p:cBhvr>
                                        <p:cTn dur="1000"/>
                                        <p:tgtEl>
                                          <p:spTgt spid="1155"/>
                                        </p:tgtEl>
                                      </p:cBhvr>
                                    </p:animEffect>
                                  </p:childTnLst>
                                </p:cTn>
                              </p:par>
                              <p:par>
                                <p:cTn fill="hold" nodeType="withEffect" presetClass="entr" presetID="10" presetSubtype="0">
                                  <p:stCondLst>
                                    <p:cond delay="0"/>
                                  </p:stCondLst>
                                  <p:childTnLst>
                                    <p:set>
                                      <p:cBhvr>
                                        <p:cTn dur="1" fill="hold">
                                          <p:stCondLst>
                                            <p:cond delay="0"/>
                                          </p:stCondLst>
                                        </p:cTn>
                                        <p:tgtEl>
                                          <p:spTgt spid="1159"/>
                                        </p:tgtEl>
                                        <p:attrNameLst>
                                          <p:attrName>style.visibility</p:attrName>
                                        </p:attrNameLst>
                                      </p:cBhvr>
                                      <p:to>
                                        <p:strVal val="visible"/>
                                      </p:to>
                                    </p:set>
                                    <p:animEffect filter="fade" transition="in">
                                      <p:cBhvr>
                                        <p:cTn dur="1000"/>
                                        <p:tgtEl>
                                          <p:spTgt spid="1159"/>
                                        </p:tgtEl>
                                      </p:cBhvr>
                                    </p:animEffect>
                                  </p:childTnLst>
                                </p:cTn>
                              </p:par>
                              <p:par>
                                <p:cTn fill="hold" nodeType="withEffect" presetClass="entr" presetID="10" presetSubtype="0">
                                  <p:stCondLst>
                                    <p:cond delay="0"/>
                                  </p:stCondLst>
                                  <p:childTnLst>
                                    <p:set>
                                      <p:cBhvr>
                                        <p:cTn dur="1" fill="hold">
                                          <p:stCondLst>
                                            <p:cond delay="0"/>
                                          </p:stCondLst>
                                        </p:cTn>
                                        <p:tgtEl>
                                          <p:spTgt spid="1161"/>
                                        </p:tgtEl>
                                        <p:attrNameLst>
                                          <p:attrName>style.visibility</p:attrName>
                                        </p:attrNameLst>
                                      </p:cBhvr>
                                      <p:to>
                                        <p:strVal val="visible"/>
                                      </p:to>
                                    </p:set>
                                    <p:animEffect filter="fade" transition="in">
                                      <p:cBhvr>
                                        <p:cTn dur="1000"/>
                                        <p:tgtEl>
                                          <p:spTgt spid="11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CE3D2"/>
            </a:gs>
            <a:gs pos="23000">
              <a:srgbClr val="F9BB91"/>
            </a:gs>
            <a:gs pos="47000">
              <a:srgbClr val="F69F64"/>
            </a:gs>
            <a:gs pos="100000">
              <a:srgbClr val="F9BB91"/>
            </a:gs>
          </a:gsLst>
          <a:lin ang="6000000" scaled="0"/>
        </a:gradFill>
      </p:bgPr>
    </p:bg>
    <p:spTree>
      <p:nvGrpSpPr>
        <p:cNvPr id="1177" name="Shape 1177"/>
        <p:cNvGrpSpPr/>
        <p:nvPr/>
      </p:nvGrpSpPr>
      <p:grpSpPr>
        <a:xfrm>
          <a:off x="0" y="0"/>
          <a:ext cx="0" cy="0"/>
          <a:chOff x="0" y="0"/>
          <a:chExt cx="0" cy="0"/>
        </a:xfrm>
      </p:grpSpPr>
      <p:sp>
        <p:nvSpPr>
          <p:cNvPr id="1178" name="Google Shape;1178;p88"/>
          <p:cNvSpPr/>
          <p:nvPr/>
        </p:nvSpPr>
        <p:spPr>
          <a:xfrm>
            <a:off x="-3320912" y="1215059"/>
            <a:ext cx="5747302" cy="2027582"/>
          </a:xfrm>
          <a:prstGeom prst="roundRect">
            <a:avLst>
              <a:gd fmla="val 47549" name="adj"/>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Microsoft Yahei"/>
              <a:buNone/>
            </a:pPr>
            <a:r>
              <a:t/>
            </a:r>
            <a:endParaRPr b="0" i="0" sz="1400" u="none" cap="none" strike="noStrike">
              <a:solidFill>
                <a:srgbClr val="FFFFFF"/>
              </a:solidFill>
              <a:latin typeface="Microsoft Yahei"/>
              <a:ea typeface="Microsoft Yahei"/>
              <a:cs typeface="Microsoft Yahei"/>
              <a:sym typeface="Microsoft Yahei"/>
            </a:endParaRPr>
          </a:p>
        </p:txBody>
      </p:sp>
      <p:sp>
        <p:nvSpPr>
          <p:cNvPr id="1179" name="Google Shape;1179;p88"/>
          <p:cNvSpPr/>
          <p:nvPr/>
        </p:nvSpPr>
        <p:spPr>
          <a:xfrm>
            <a:off x="6717611" y="1215059"/>
            <a:ext cx="5747302" cy="2027582"/>
          </a:xfrm>
          <a:prstGeom prst="roundRect">
            <a:avLst>
              <a:gd fmla="val 47549" name="adj"/>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Microsoft Yahei"/>
              <a:buNone/>
            </a:pPr>
            <a:r>
              <a:t/>
            </a:r>
            <a:endParaRPr b="0" i="0" sz="1400" u="none" cap="none" strike="noStrike">
              <a:solidFill>
                <a:srgbClr val="FFFFFF"/>
              </a:solidFill>
              <a:latin typeface="Microsoft Yahei"/>
              <a:ea typeface="Microsoft Yahei"/>
              <a:cs typeface="Microsoft Yahei"/>
              <a:sym typeface="Microsoft Yahei"/>
            </a:endParaRPr>
          </a:p>
        </p:txBody>
      </p:sp>
      <p:sp>
        <p:nvSpPr>
          <p:cNvPr id="1180" name="Google Shape;1180;p88"/>
          <p:cNvSpPr/>
          <p:nvPr/>
        </p:nvSpPr>
        <p:spPr>
          <a:xfrm>
            <a:off x="8470034" y="2392847"/>
            <a:ext cx="550971" cy="550971"/>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Microsoft Yahei"/>
              <a:buNone/>
            </a:pPr>
            <a:r>
              <a:t/>
            </a:r>
            <a:endParaRPr b="0" i="0" sz="1400" u="none" cap="none" strike="noStrike">
              <a:solidFill>
                <a:srgbClr val="FFFFFF"/>
              </a:solidFill>
              <a:latin typeface="Microsoft Yahei"/>
              <a:ea typeface="Microsoft Yahei"/>
              <a:cs typeface="Microsoft Yahei"/>
              <a:sym typeface="Microsoft Yahei"/>
            </a:endParaRPr>
          </a:p>
        </p:txBody>
      </p:sp>
      <p:sp>
        <p:nvSpPr>
          <p:cNvPr id="1181" name="Google Shape;1181;p88"/>
          <p:cNvSpPr/>
          <p:nvPr/>
        </p:nvSpPr>
        <p:spPr>
          <a:xfrm>
            <a:off x="3756364" y="-815636"/>
            <a:ext cx="1631272" cy="1631272"/>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Microsoft Yahei"/>
              <a:buNone/>
            </a:pPr>
            <a:r>
              <a:t/>
            </a:r>
            <a:endParaRPr b="0" i="0" sz="1400" u="none" cap="none" strike="noStrike">
              <a:solidFill>
                <a:srgbClr val="FFFFFF"/>
              </a:solidFill>
              <a:latin typeface="Microsoft Yahei"/>
              <a:ea typeface="Microsoft Yahei"/>
              <a:cs typeface="Microsoft Yahei"/>
              <a:sym typeface="Microsoft Yahei"/>
            </a:endParaRPr>
          </a:p>
        </p:txBody>
      </p:sp>
      <p:sp>
        <p:nvSpPr>
          <p:cNvPr id="1182" name="Google Shape;1182;p88"/>
          <p:cNvSpPr/>
          <p:nvPr/>
        </p:nvSpPr>
        <p:spPr>
          <a:xfrm>
            <a:off x="573659" y="3971238"/>
            <a:ext cx="745761" cy="745761"/>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Microsoft Yahei"/>
              <a:buNone/>
            </a:pPr>
            <a:r>
              <a:t/>
            </a:r>
            <a:endParaRPr b="0" i="0" sz="1400" u="none" cap="none" strike="noStrike">
              <a:solidFill>
                <a:srgbClr val="FFFFFF"/>
              </a:solidFill>
              <a:latin typeface="Microsoft Yahei"/>
              <a:ea typeface="Microsoft Yahei"/>
              <a:cs typeface="Microsoft Yahei"/>
              <a:sym typeface="Microsoft Yahei"/>
            </a:endParaRPr>
          </a:p>
        </p:txBody>
      </p:sp>
      <p:sp>
        <p:nvSpPr>
          <p:cNvPr id="1183" name="Google Shape;1183;p88"/>
          <p:cNvSpPr txBox="1"/>
          <p:nvPr/>
        </p:nvSpPr>
        <p:spPr>
          <a:xfrm>
            <a:off x="3620856" y="1257482"/>
            <a:ext cx="1902287" cy="1661993"/>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zh-TW" sz="10400">
                <a:solidFill>
                  <a:srgbClr val="FFEBEB"/>
                </a:solidFill>
                <a:latin typeface="Microsoft Yahei"/>
                <a:ea typeface="Microsoft Yahei"/>
                <a:cs typeface="Microsoft Yahei"/>
                <a:sym typeface="Microsoft Yahei"/>
              </a:rPr>
              <a:t>04</a:t>
            </a:r>
            <a:endParaRPr sz="10400">
              <a:solidFill>
                <a:srgbClr val="FFEBEB"/>
              </a:solidFill>
              <a:latin typeface="Microsoft Yahei"/>
              <a:ea typeface="Microsoft Yahei"/>
              <a:cs typeface="Microsoft Yahei"/>
              <a:sym typeface="Microsoft Yahei"/>
            </a:endParaRPr>
          </a:p>
        </p:txBody>
      </p:sp>
      <p:sp>
        <p:nvSpPr>
          <p:cNvPr id="1184" name="Google Shape;1184;p88"/>
          <p:cNvSpPr txBox="1"/>
          <p:nvPr/>
        </p:nvSpPr>
        <p:spPr>
          <a:xfrm>
            <a:off x="2501001" y="3212125"/>
            <a:ext cx="4356900" cy="10851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zh-TW" sz="3300">
                <a:solidFill>
                  <a:schemeClr val="lt1"/>
                </a:solidFill>
                <a:latin typeface="Microsoft Yahei"/>
                <a:ea typeface="Microsoft Yahei"/>
                <a:cs typeface="Microsoft Yahei"/>
                <a:sym typeface="Microsoft Yahei"/>
              </a:rPr>
              <a:t>Data visualization</a:t>
            </a:r>
            <a:endParaRPr b="1" sz="3300">
              <a:solidFill>
                <a:schemeClr val="lt1"/>
              </a:solidFill>
              <a:latin typeface="Microsoft Yahei"/>
              <a:ea typeface="Microsoft Yahei"/>
              <a:cs typeface="Microsoft Yahei"/>
              <a:sym typeface="Microsoft Yahei"/>
            </a:endParaRPr>
          </a:p>
          <a:p>
            <a:pPr indent="0" lvl="0" marL="0" marR="0" rtl="0" algn="ctr">
              <a:spcBef>
                <a:spcPts val="0"/>
              </a:spcBef>
              <a:spcAft>
                <a:spcPts val="0"/>
              </a:spcAft>
              <a:buNone/>
            </a:pPr>
            <a:r>
              <a:t/>
            </a:r>
            <a:endParaRPr b="1" sz="3300">
              <a:solidFill>
                <a:schemeClr val="lt1"/>
              </a:solidFill>
              <a:latin typeface="Microsoft Yahei"/>
              <a:ea typeface="Microsoft Yahei"/>
              <a:cs typeface="Microsoft Yahei"/>
              <a:sym typeface="Microsoft Yahei"/>
            </a:endParaRPr>
          </a:p>
        </p:txBody>
      </p:sp>
    </p:spTree>
  </p:cSld>
  <p:clrMapOvr>
    <a:masterClrMapping/>
  </p:clrMapOvr>
  <mc:AlternateContent>
    <mc:Choice Requires="p14">
      <p:transition spd="slow" p14:dur="20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183"/>
                                        </p:tgtEl>
                                        <p:attrNameLst>
                                          <p:attrName>style.visibility</p:attrName>
                                        </p:attrNameLst>
                                      </p:cBhvr>
                                      <p:to>
                                        <p:strVal val="visible"/>
                                      </p:to>
                                    </p:set>
                                    <p:anim calcmode="lin" valueType="num">
                                      <p:cBhvr additive="base">
                                        <p:cTn dur="500"/>
                                        <p:tgtEl>
                                          <p:spTgt spid="1183"/>
                                        </p:tgtEl>
                                        <p:attrNameLst>
                                          <p:attrName>ppt_w</p:attrName>
                                        </p:attrNameLst>
                                      </p:cBhvr>
                                      <p:tavLst>
                                        <p:tav fmla="" tm="0">
                                          <p:val>
                                            <p:strVal val="0"/>
                                          </p:val>
                                        </p:tav>
                                        <p:tav fmla="" tm="100000">
                                          <p:val>
                                            <p:strVal val="#ppt_w"/>
                                          </p:val>
                                        </p:tav>
                                      </p:tavLst>
                                    </p:anim>
                                    <p:anim calcmode="lin" valueType="num">
                                      <p:cBhvr additive="base">
                                        <p:cTn dur="500"/>
                                        <p:tgtEl>
                                          <p:spTgt spid="1183"/>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4"/>
                                        </p:tgtEl>
                                        <p:attrNameLst>
                                          <p:attrName>style.visibility</p:attrName>
                                        </p:attrNameLst>
                                      </p:cBhvr>
                                      <p:to>
                                        <p:strVal val="visible"/>
                                      </p:to>
                                    </p:set>
                                    <p:animEffect filter="fade" transition="in">
                                      <p:cBhvr>
                                        <p:cTn dur="1000"/>
                                        <p:tgtEl>
                                          <p:spTgt spid="11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9" name="Shape 1189"/>
        <p:cNvGrpSpPr/>
        <p:nvPr/>
      </p:nvGrpSpPr>
      <p:grpSpPr>
        <a:xfrm>
          <a:off x="0" y="0"/>
          <a:ext cx="0" cy="0"/>
          <a:chOff x="0" y="0"/>
          <a:chExt cx="0" cy="0"/>
        </a:xfrm>
      </p:grpSpPr>
      <p:sp>
        <p:nvSpPr>
          <p:cNvPr id="1190" name="Google Shape;1190;p89"/>
          <p:cNvSpPr/>
          <p:nvPr/>
        </p:nvSpPr>
        <p:spPr>
          <a:xfrm>
            <a:off x="7109175" y="997400"/>
            <a:ext cx="1605600" cy="500100"/>
          </a:xfrm>
          <a:prstGeom prst="roundRect">
            <a:avLst>
              <a:gd fmla="val 16667" name="adj"/>
            </a:avLst>
          </a:prstGeom>
          <a:solidFill>
            <a:srgbClr val="FF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89"/>
          <p:cNvSpPr/>
          <p:nvPr/>
        </p:nvSpPr>
        <p:spPr>
          <a:xfrm>
            <a:off x="3910875" y="3218600"/>
            <a:ext cx="1605600" cy="307800"/>
          </a:xfrm>
          <a:prstGeom prst="roundRect">
            <a:avLst>
              <a:gd fmla="val 16667" name="adj"/>
            </a:avLst>
          </a:prstGeom>
          <a:solidFill>
            <a:srgbClr val="FF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89"/>
          <p:cNvSpPr/>
          <p:nvPr/>
        </p:nvSpPr>
        <p:spPr>
          <a:xfrm>
            <a:off x="386525" y="997400"/>
            <a:ext cx="1605600" cy="502800"/>
          </a:xfrm>
          <a:prstGeom prst="roundRect">
            <a:avLst>
              <a:gd fmla="val 16667" name="adj"/>
            </a:avLst>
          </a:prstGeom>
          <a:solidFill>
            <a:srgbClr val="FF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89"/>
          <p:cNvSpPr txBox="1"/>
          <p:nvPr/>
        </p:nvSpPr>
        <p:spPr>
          <a:xfrm>
            <a:off x="136025" y="997400"/>
            <a:ext cx="2106600" cy="5001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C0C0C"/>
              </a:buClr>
              <a:buSzPts val="1400"/>
              <a:buFont typeface="Microsoft Yahei"/>
              <a:buNone/>
            </a:pPr>
            <a:r>
              <a:rPr b="1" lang="zh-TW">
                <a:solidFill>
                  <a:srgbClr val="0C0C0C"/>
                </a:solidFill>
                <a:latin typeface="Microsoft Yahei"/>
                <a:ea typeface="Microsoft Yahei"/>
                <a:cs typeface="Microsoft Yahei"/>
                <a:sym typeface="Microsoft Yahei"/>
              </a:rPr>
              <a:t>Basic scientific graphics</a:t>
            </a:r>
            <a:endParaRPr sz="1100"/>
          </a:p>
        </p:txBody>
      </p:sp>
      <p:sp>
        <p:nvSpPr>
          <p:cNvPr id="1194" name="Google Shape;1194;p89"/>
          <p:cNvSpPr txBox="1"/>
          <p:nvPr/>
        </p:nvSpPr>
        <p:spPr>
          <a:xfrm>
            <a:off x="7073017" y="997407"/>
            <a:ext cx="1677900" cy="5001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C0C0C"/>
              </a:buClr>
              <a:buSzPts val="1400"/>
              <a:buFont typeface="Microsoft Yahei"/>
              <a:buNone/>
            </a:pPr>
            <a:r>
              <a:rPr b="1" lang="zh-TW">
                <a:solidFill>
                  <a:srgbClr val="0C0C0C"/>
                </a:solidFill>
                <a:latin typeface="Microsoft Yahei"/>
                <a:ea typeface="Microsoft Yahei"/>
                <a:cs typeface="Microsoft Yahei"/>
                <a:sym typeface="Microsoft Yahei"/>
              </a:rPr>
              <a:t>Omics data visualization</a:t>
            </a:r>
            <a:endParaRPr sz="1100"/>
          </a:p>
        </p:txBody>
      </p:sp>
      <p:sp>
        <p:nvSpPr>
          <p:cNvPr id="1195" name="Google Shape;1195;p89"/>
          <p:cNvSpPr txBox="1"/>
          <p:nvPr/>
        </p:nvSpPr>
        <p:spPr>
          <a:xfrm>
            <a:off x="3838584" y="3245226"/>
            <a:ext cx="16779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C0C0C"/>
              </a:buClr>
              <a:buSzPts val="1400"/>
              <a:buFont typeface="Microsoft Yahei"/>
              <a:buNone/>
            </a:pPr>
            <a:r>
              <a:rPr b="1" lang="zh-TW">
                <a:solidFill>
                  <a:srgbClr val="0C0C0C"/>
                </a:solidFill>
                <a:latin typeface="Microsoft Yahei"/>
                <a:ea typeface="Microsoft Yahei"/>
                <a:cs typeface="Microsoft Yahei"/>
                <a:sym typeface="Microsoft Yahei"/>
              </a:rPr>
              <a:t>Clinical models</a:t>
            </a:r>
            <a:endParaRPr sz="1100"/>
          </a:p>
        </p:txBody>
      </p:sp>
      <p:sp>
        <p:nvSpPr>
          <p:cNvPr id="1196" name="Google Shape;1196;p89"/>
          <p:cNvSpPr/>
          <p:nvPr/>
        </p:nvSpPr>
        <p:spPr>
          <a:xfrm>
            <a:off x="7587377" y="46512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4</a:t>
            </a:r>
            <a:r>
              <a:rPr b="1" lang="zh-TW" sz="900">
                <a:solidFill>
                  <a:schemeClr val="dk1"/>
                </a:solidFill>
              </a:rPr>
              <a:t>-1</a:t>
            </a:r>
            <a:endParaRPr b="1" sz="900">
              <a:solidFill>
                <a:schemeClr val="dk1"/>
              </a:solidFill>
            </a:endParaRPr>
          </a:p>
        </p:txBody>
      </p:sp>
      <p:sp>
        <p:nvSpPr>
          <p:cNvPr id="1197" name="Google Shape;1197;p89"/>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zh-TW" sz="1800">
                <a:solidFill>
                  <a:srgbClr val="262626"/>
                </a:solidFill>
              </a:rPr>
              <a:t>Data visualization</a:t>
            </a:r>
            <a:endParaRPr b="1" sz="1800"/>
          </a:p>
        </p:txBody>
      </p:sp>
      <p:sp>
        <p:nvSpPr>
          <p:cNvPr id="1198" name="Google Shape;1198;p89"/>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pic>
        <p:nvPicPr>
          <p:cNvPr id="1199" name="Google Shape;1199;p89"/>
          <p:cNvPicPr preferRelativeResize="0"/>
          <p:nvPr/>
        </p:nvPicPr>
        <p:blipFill>
          <a:blip r:embed="rId3">
            <a:alphaModFix/>
          </a:blip>
          <a:stretch>
            <a:fillRect/>
          </a:stretch>
        </p:blipFill>
        <p:spPr>
          <a:xfrm>
            <a:off x="2744075" y="754997"/>
            <a:ext cx="3714525" cy="2180176"/>
          </a:xfrm>
          <a:prstGeom prst="rect">
            <a:avLst/>
          </a:prstGeom>
          <a:noFill/>
          <a:ln>
            <a:noFill/>
          </a:ln>
        </p:spPr>
      </p:pic>
      <p:sp>
        <p:nvSpPr>
          <p:cNvPr id="1200" name="Google Shape;1200;p89"/>
          <p:cNvSpPr txBox="1"/>
          <p:nvPr/>
        </p:nvSpPr>
        <p:spPr>
          <a:xfrm>
            <a:off x="2938338" y="2962700"/>
            <a:ext cx="3453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zh-TW" sz="800">
                <a:solidFill>
                  <a:srgbClr val="980000"/>
                </a:solidFill>
              </a:rPr>
              <a:t>Biomedical Data Visualization (240+ plugins by Hiplot Consortium)</a:t>
            </a:r>
            <a:endParaRPr b="1" sz="800">
              <a:solidFill>
                <a:srgbClr val="980000"/>
              </a:solidFill>
            </a:endParaRPr>
          </a:p>
        </p:txBody>
      </p:sp>
      <p:pic>
        <p:nvPicPr>
          <p:cNvPr id="1201" name="Google Shape;1201;p89"/>
          <p:cNvPicPr preferRelativeResize="0"/>
          <p:nvPr/>
        </p:nvPicPr>
        <p:blipFill rotWithShape="1">
          <a:blip r:embed="rId4">
            <a:alphaModFix/>
          </a:blip>
          <a:srcRect b="66737" l="36045" r="33664" t="4245"/>
          <a:stretch/>
        </p:blipFill>
        <p:spPr>
          <a:xfrm>
            <a:off x="136150" y="1497500"/>
            <a:ext cx="2106475" cy="1492499"/>
          </a:xfrm>
          <a:prstGeom prst="rect">
            <a:avLst/>
          </a:prstGeom>
          <a:noFill/>
          <a:ln>
            <a:noFill/>
          </a:ln>
        </p:spPr>
      </p:pic>
      <p:pic>
        <p:nvPicPr>
          <p:cNvPr id="1202" name="Google Shape;1202;p89"/>
          <p:cNvPicPr preferRelativeResize="0"/>
          <p:nvPr/>
        </p:nvPicPr>
        <p:blipFill rotWithShape="1">
          <a:blip r:embed="rId4">
            <a:alphaModFix/>
          </a:blip>
          <a:srcRect b="66737" l="66614" r="3095" t="4245"/>
          <a:stretch/>
        </p:blipFill>
        <p:spPr>
          <a:xfrm>
            <a:off x="136075" y="3158760"/>
            <a:ext cx="2106475" cy="1492499"/>
          </a:xfrm>
          <a:prstGeom prst="rect">
            <a:avLst/>
          </a:prstGeom>
          <a:noFill/>
          <a:ln>
            <a:noFill/>
          </a:ln>
        </p:spPr>
      </p:pic>
      <p:pic>
        <p:nvPicPr>
          <p:cNvPr id="1203" name="Google Shape;1203;p89"/>
          <p:cNvPicPr preferRelativeResize="0"/>
          <p:nvPr/>
        </p:nvPicPr>
        <p:blipFill rotWithShape="1">
          <a:blip r:embed="rId4">
            <a:alphaModFix/>
          </a:blip>
          <a:srcRect b="35420" l="36045" r="33664" t="36782"/>
          <a:stretch/>
        </p:blipFill>
        <p:spPr>
          <a:xfrm>
            <a:off x="6858725" y="1497500"/>
            <a:ext cx="2106475" cy="1429701"/>
          </a:xfrm>
          <a:prstGeom prst="rect">
            <a:avLst/>
          </a:prstGeom>
          <a:noFill/>
          <a:ln>
            <a:noFill/>
          </a:ln>
        </p:spPr>
      </p:pic>
      <p:pic>
        <p:nvPicPr>
          <p:cNvPr id="1204" name="Google Shape;1204;p89"/>
          <p:cNvPicPr preferRelativeResize="0"/>
          <p:nvPr/>
        </p:nvPicPr>
        <p:blipFill rotWithShape="1">
          <a:blip r:embed="rId4">
            <a:alphaModFix/>
          </a:blip>
          <a:srcRect b="35420" l="66489" r="3219" t="36782"/>
          <a:stretch/>
        </p:blipFill>
        <p:spPr>
          <a:xfrm>
            <a:off x="6858713" y="3190147"/>
            <a:ext cx="2106475" cy="1429701"/>
          </a:xfrm>
          <a:prstGeom prst="rect">
            <a:avLst/>
          </a:prstGeom>
          <a:noFill/>
          <a:ln>
            <a:noFill/>
          </a:ln>
        </p:spPr>
      </p:pic>
      <p:pic>
        <p:nvPicPr>
          <p:cNvPr id="1205" name="Google Shape;1205;p89"/>
          <p:cNvPicPr preferRelativeResize="0"/>
          <p:nvPr/>
        </p:nvPicPr>
        <p:blipFill rotWithShape="1">
          <a:blip r:embed="rId4">
            <a:alphaModFix/>
          </a:blip>
          <a:srcRect b="3482" l="35227" r="33663" t="68720"/>
          <a:stretch/>
        </p:blipFill>
        <p:spPr>
          <a:xfrm>
            <a:off x="2513500" y="3529925"/>
            <a:ext cx="2163398" cy="1429701"/>
          </a:xfrm>
          <a:prstGeom prst="rect">
            <a:avLst/>
          </a:prstGeom>
          <a:noFill/>
          <a:ln>
            <a:noFill/>
          </a:ln>
        </p:spPr>
      </p:pic>
      <p:pic>
        <p:nvPicPr>
          <p:cNvPr id="1206" name="Google Shape;1206;p89"/>
          <p:cNvPicPr preferRelativeResize="0"/>
          <p:nvPr/>
        </p:nvPicPr>
        <p:blipFill rotWithShape="1">
          <a:blip r:embed="rId4">
            <a:alphaModFix/>
          </a:blip>
          <a:srcRect b="3482" l="67451" r="4238" t="68720"/>
          <a:stretch/>
        </p:blipFill>
        <p:spPr>
          <a:xfrm>
            <a:off x="4693870" y="3529925"/>
            <a:ext cx="1968725" cy="1429701"/>
          </a:xfrm>
          <a:prstGeom prst="rect">
            <a:avLst/>
          </a:prstGeom>
          <a:noFill/>
          <a:ln>
            <a:noFill/>
          </a:ln>
        </p:spPr>
      </p:pic>
    </p:spTree>
  </p:cSld>
  <p:clrMapOvr>
    <a:masterClrMapping/>
  </p:clrMapOvr>
  <mc:AlternateContent>
    <mc:Choice Requires="p14">
      <p:transition spd="slow" p14:dur="2000">
        <p:fade thruBlk="1"/>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1" name="Shape 1211"/>
        <p:cNvGrpSpPr/>
        <p:nvPr/>
      </p:nvGrpSpPr>
      <p:grpSpPr>
        <a:xfrm>
          <a:off x="0" y="0"/>
          <a:ext cx="0" cy="0"/>
          <a:chOff x="0" y="0"/>
          <a:chExt cx="0" cy="0"/>
        </a:xfrm>
      </p:grpSpPr>
      <p:sp>
        <p:nvSpPr>
          <p:cNvPr id="1212" name="Google Shape;1212;p90"/>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zh-TW" sz="1800">
                <a:solidFill>
                  <a:srgbClr val="262626"/>
                </a:solidFill>
              </a:rPr>
              <a:t>Data visualization</a:t>
            </a:r>
            <a:endParaRPr b="1" sz="1800"/>
          </a:p>
        </p:txBody>
      </p:sp>
      <p:sp>
        <p:nvSpPr>
          <p:cNvPr id="1213" name="Google Shape;1213;p90"/>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pic>
        <p:nvPicPr>
          <p:cNvPr id="1214" name="Google Shape;1214;p90"/>
          <p:cNvPicPr preferRelativeResize="0"/>
          <p:nvPr/>
        </p:nvPicPr>
        <p:blipFill>
          <a:blip r:embed="rId3">
            <a:alphaModFix/>
          </a:blip>
          <a:stretch>
            <a:fillRect/>
          </a:stretch>
        </p:blipFill>
        <p:spPr>
          <a:xfrm>
            <a:off x="280371" y="996350"/>
            <a:ext cx="4002054" cy="3638926"/>
          </a:xfrm>
          <a:prstGeom prst="rect">
            <a:avLst/>
          </a:prstGeom>
          <a:noFill/>
          <a:ln>
            <a:noFill/>
          </a:ln>
        </p:spPr>
      </p:pic>
      <p:pic>
        <p:nvPicPr>
          <p:cNvPr id="1215" name="Google Shape;1215;p90"/>
          <p:cNvPicPr preferRelativeResize="0"/>
          <p:nvPr/>
        </p:nvPicPr>
        <p:blipFill>
          <a:blip r:embed="rId4">
            <a:alphaModFix/>
          </a:blip>
          <a:stretch>
            <a:fillRect/>
          </a:stretch>
        </p:blipFill>
        <p:spPr>
          <a:xfrm>
            <a:off x="4344450" y="996349"/>
            <a:ext cx="4240349" cy="3638926"/>
          </a:xfrm>
          <a:prstGeom prst="rect">
            <a:avLst/>
          </a:prstGeom>
          <a:noFill/>
          <a:ln>
            <a:noFill/>
          </a:ln>
        </p:spPr>
      </p:pic>
      <p:sp>
        <p:nvSpPr>
          <p:cNvPr id="1216" name="Google Shape;1216;p90"/>
          <p:cNvSpPr/>
          <p:nvPr/>
        </p:nvSpPr>
        <p:spPr>
          <a:xfrm>
            <a:off x="7587377" y="46512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4-2</a:t>
            </a:r>
            <a:endParaRPr b="1" sz="900">
              <a:solidFill>
                <a:schemeClr val="dk1"/>
              </a:solidFill>
            </a:endParaRPr>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1" name="Shape 1221"/>
        <p:cNvGrpSpPr/>
        <p:nvPr/>
      </p:nvGrpSpPr>
      <p:grpSpPr>
        <a:xfrm>
          <a:off x="0" y="0"/>
          <a:ext cx="0" cy="0"/>
          <a:chOff x="0" y="0"/>
          <a:chExt cx="0" cy="0"/>
        </a:xfrm>
      </p:grpSpPr>
      <p:sp>
        <p:nvSpPr>
          <p:cNvPr id="1222" name="Google Shape;1222;p91"/>
          <p:cNvSpPr/>
          <p:nvPr/>
        </p:nvSpPr>
        <p:spPr>
          <a:xfrm>
            <a:off x="1367600" y="4651250"/>
            <a:ext cx="5688000" cy="346200"/>
          </a:xfrm>
          <a:prstGeom prst="roundRect">
            <a:avLst>
              <a:gd fmla="val 16667" name="adj"/>
            </a:avLst>
          </a:prstGeom>
          <a:solidFill>
            <a:srgbClr val="FF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91"/>
          <p:cNvSpPr/>
          <p:nvPr/>
        </p:nvSpPr>
        <p:spPr>
          <a:xfrm>
            <a:off x="3344700" y="610425"/>
            <a:ext cx="2382600" cy="346200"/>
          </a:xfrm>
          <a:prstGeom prst="roundRect">
            <a:avLst>
              <a:gd fmla="val 16667" name="adj"/>
            </a:avLst>
          </a:prstGeom>
          <a:solidFill>
            <a:srgbClr val="FF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91"/>
          <p:cNvSpPr/>
          <p:nvPr/>
        </p:nvSpPr>
        <p:spPr>
          <a:xfrm>
            <a:off x="6682375" y="3026975"/>
            <a:ext cx="1605600" cy="1340400"/>
          </a:xfrm>
          <a:prstGeom prst="roundRect">
            <a:avLst>
              <a:gd fmla="val 16667" name="adj"/>
            </a:avLst>
          </a:prstGeom>
          <a:solidFill>
            <a:srgbClr val="FF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91"/>
          <p:cNvSpPr/>
          <p:nvPr/>
        </p:nvSpPr>
        <p:spPr>
          <a:xfrm>
            <a:off x="4597275" y="3026975"/>
            <a:ext cx="1605600" cy="1220400"/>
          </a:xfrm>
          <a:prstGeom prst="roundRect">
            <a:avLst>
              <a:gd fmla="val 16667" name="adj"/>
            </a:avLst>
          </a:prstGeom>
          <a:solidFill>
            <a:srgbClr val="FF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91"/>
          <p:cNvSpPr/>
          <p:nvPr/>
        </p:nvSpPr>
        <p:spPr>
          <a:xfrm>
            <a:off x="6633275" y="1191075"/>
            <a:ext cx="1605600" cy="1220400"/>
          </a:xfrm>
          <a:prstGeom prst="roundRect">
            <a:avLst>
              <a:gd fmla="val 16667" name="adj"/>
            </a:avLst>
          </a:prstGeom>
          <a:solidFill>
            <a:srgbClr val="FF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91"/>
          <p:cNvSpPr/>
          <p:nvPr/>
        </p:nvSpPr>
        <p:spPr>
          <a:xfrm>
            <a:off x="4548200" y="1191075"/>
            <a:ext cx="1605600" cy="1220400"/>
          </a:xfrm>
          <a:prstGeom prst="roundRect">
            <a:avLst>
              <a:gd fmla="val 16667" name="adj"/>
            </a:avLst>
          </a:prstGeom>
          <a:solidFill>
            <a:srgbClr val="FF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91"/>
          <p:cNvSpPr/>
          <p:nvPr/>
        </p:nvSpPr>
        <p:spPr>
          <a:xfrm>
            <a:off x="7252184" y="1236629"/>
            <a:ext cx="310753" cy="264319"/>
          </a:xfrm>
          <a:custGeom>
            <a:rect b="b" l="l" r="r" t="t"/>
            <a:pathLst>
              <a:path extrusionOk="0" h="197" w="232">
                <a:moveTo>
                  <a:pt x="117" y="196"/>
                </a:moveTo>
                <a:lnTo>
                  <a:pt x="25" y="104"/>
                </a:lnTo>
                <a:lnTo>
                  <a:pt x="25" y="104"/>
                </a:lnTo>
                <a:cubicBezTo>
                  <a:pt x="3" y="81"/>
                  <a:pt x="3" y="45"/>
                  <a:pt x="25" y="22"/>
                </a:cubicBezTo>
                <a:lnTo>
                  <a:pt x="25" y="22"/>
                </a:lnTo>
                <a:cubicBezTo>
                  <a:pt x="48" y="0"/>
                  <a:pt x="84" y="0"/>
                  <a:pt x="107" y="22"/>
                </a:cubicBezTo>
                <a:lnTo>
                  <a:pt x="117" y="32"/>
                </a:lnTo>
                <a:lnTo>
                  <a:pt x="127" y="22"/>
                </a:lnTo>
                <a:lnTo>
                  <a:pt x="127" y="22"/>
                </a:lnTo>
                <a:cubicBezTo>
                  <a:pt x="149" y="0"/>
                  <a:pt x="186" y="0"/>
                  <a:pt x="209" y="22"/>
                </a:cubicBezTo>
                <a:lnTo>
                  <a:pt x="209" y="22"/>
                </a:lnTo>
                <a:cubicBezTo>
                  <a:pt x="231" y="45"/>
                  <a:pt x="231" y="81"/>
                  <a:pt x="209" y="104"/>
                </a:cubicBezTo>
                <a:lnTo>
                  <a:pt x="117" y="196"/>
                </a:lnTo>
                <a:close/>
                <a:moveTo>
                  <a:pt x="66" y="14"/>
                </a:moveTo>
                <a:lnTo>
                  <a:pt x="66" y="14"/>
                </a:lnTo>
                <a:cubicBezTo>
                  <a:pt x="22" y="14"/>
                  <a:pt x="0" y="67"/>
                  <a:pt x="31" y="98"/>
                </a:cubicBezTo>
                <a:lnTo>
                  <a:pt x="117" y="184"/>
                </a:lnTo>
                <a:lnTo>
                  <a:pt x="203" y="98"/>
                </a:lnTo>
                <a:lnTo>
                  <a:pt x="203" y="98"/>
                </a:lnTo>
                <a:cubicBezTo>
                  <a:pt x="221" y="79"/>
                  <a:pt x="221" y="47"/>
                  <a:pt x="203" y="28"/>
                </a:cubicBezTo>
                <a:lnTo>
                  <a:pt x="203" y="28"/>
                </a:lnTo>
                <a:cubicBezTo>
                  <a:pt x="183" y="9"/>
                  <a:pt x="152" y="9"/>
                  <a:pt x="133" y="28"/>
                </a:cubicBezTo>
                <a:lnTo>
                  <a:pt x="117" y="44"/>
                </a:lnTo>
                <a:lnTo>
                  <a:pt x="101" y="28"/>
                </a:lnTo>
                <a:lnTo>
                  <a:pt x="101" y="28"/>
                </a:lnTo>
                <a:cubicBezTo>
                  <a:pt x="92" y="19"/>
                  <a:pt x="79" y="14"/>
                  <a:pt x="66" y="14"/>
                </a:cubicBezTo>
                <a:close/>
              </a:path>
            </a:pathLst>
          </a:custGeom>
          <a:solidFill>
            <a:srgbClr val="F69F64"/>
          </a:solidFill>
          <a:ln cap="flat" cmpd="sng" w="9525">
            <a:solidFill>
              <a:srgbClr val="F69F64"/>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None/>
            </a:pPr>
            <a:r>
              <a:t/>
            </a:r>
            <a:endParaRPr sz="1400">
              <a:solidFill>
                <a:schemeClr val="dk1"/>
              </a:solidFill>
              <a:latin typeface="Microsoft Yahei"/>
              <a:ea typeface="Microsoft Yahei"/>
              <a:cs typeface="Microsoft Yahei"/>
              <a:sym typeface="Microsoft Yahei"/>
            </a:endParaRPr>
          </a:p>
        </p:txBody>
      </p:sp>
      <p:sp>
        <p:nvSpPr>
          <p:cNvPr id="1229" name="Google Shape;1229;p91"/>
          <p:cNvSpPr/>
          <p:nvPr/>
        </p:nvSpPr>
        <p:spPr>
          <a:xfrm>
            <a:off x="7275997" y="3073378"/>
            <a:ext cx="286940" cy="228600"/>
          </a:xfrm>
          <a:custGeom>
            <a:rect b="b" l="l" r="r" t="t"/>
            <a:pathLst>
              <a:path extrusionOk="0" h="172" w="216">
                <a:moveTo>
                  <a:pt x="190" y="171"/>
                </a:moveTo>
                <a:lnTo>
                  <a:pt x="25" y="171"/>
                </a:lnTo>
                <a:lnTo>
                  <a:pt x="25" y="171"/>
                </a:lnTo>
                <a:cubicBezTo>
                  <a:pt x="11" y="171"/>
                  <a:pt x="0" y="160"/>
                  <a:pt x="0" y="146"/>
                </a:cubicBezTo>
                <a:lnTo>
                  <a:pt x="0" y="44"/>
                </a:lnTo>
                <a:lnTo>
                  <a:pt x="0" y="44"/>
                </a:lnTo>
                <a:cubicBezTo>
                  <a:pt x="0" y="31"/>
                  <a:pt x="11" y="19"/>
                  <a:pt x="25" y="19"/>
                </a:cubicBezTo>
                <a:lnTo>
                  <a:pt x="59" y="19"/>
                </a:lnTo>
                <a:lnTo>
                  <a:pt x="62" y="9"/>
                </a:lnTo>
                <a:lnTo>
                  <a:pt x="62" y="9"/>
                </a:lnTo>
                <a:cubicBezTo>
                  <a:pt x="63" y="4"/>
                  <a:pt x="68" y="0"/>
                  <a:pt x="74" y="0"/>
                </a:cubicBezTo>
                <a:lnTo>
                  <a:pt x="141" y="0"/>
                </a:lnTo>
                <a:lnTo>
                  <a:pt x="141" y="0"/>
                </a:lnTo>
                <a:cubicBezTo>
                  <a:pt x="147" y="0"/>
                  <a:pt x="152" y="4"/>
                  <a:pt x="153" y="9"/>
                </a:cubicBezTo>
                <a:lnTo>
                  <a:pt x="154" y="10"/>
                </a:lnTo>
                <a:lnTo>
                  <a:pt x="156" y="19"/>
                </a:lnTo>
                <a:lnTo>
                  <a:pt x="190" y="19"/>
                </a:lnTo>
                <a:lnTo>
                  <a:pt x="190" y="19"/>
                </a:lnTo>
                <a:cubicBezTo>
                  <a:pt x="204" y="19"/>
                  <a:pt x="215" y="31"/>
                  <a:pt x="215" y="44"/>
                </a:cubicBezTo>
                <a:lnTo>
                  <a:pt x="215" y="146"/>
                </a:lnTo>
                <a:lnTo>
                  <a:pt x="215" y="146"/>
                </a:lnTo>
                <a:cubicBezTo>
                  <a:pt x="215" y="160"/>
                  <a:pt x="204" y="171"/>
                  <a:pt x="190" y="171"/>
                </a:cubicBezTo>
                <a:close/>
                <a:moveTo>
                  <a:pt x="25" y="28"/>
                </a:moveTo>
                <a:lnTo>
                  <a:pt x="25" y="28"/>
                </a:lnTo>
                <a:cubicBezTo>
                  <a:pt x="15" y="28"/>
                  <a:pt x="8" y="35"/>
                  <a:pt x="8" y="44"/>
                </a:cubicBezTo>
                <a:lnTo>
                  <a:pt x="8" y="146"/>
                </a:lnTo>
                <a:lnTo>
                  <a:pt x="8" y="146"/>
                </a:lnTo>
                <a:cubicBezTo>
                  <a:pt x="8" y="155"/>
                  <a:pt x="15" y="163"/>
                  <a:pt x="25" y="163"/>
                </a:cubicBezTo>
                <a:lnTo>
                  <a:pt x="190" y="163"/>
                </a:lnTo>
                <a:lnTo>
                  <a:pt x="190" y="163"/>
                </a:lnTo>
                <a:cubicBezTo>
                  <a:pt x="200" y="163"/>
                  <a:pt x="207" y="155"/>
                  <a:pt x="207" y="146"/>
                </a:cubicBezTo>
                <a:lnTo>
                  <a:pt x="207" y="44"/>
                </a:lnTo>
                <a:lnTo>
                  <a:pt x="207" y="44"/>
                </a:lnTo>
                <a:cubicBezTo>
                  <a:pt x="207" y="35"/>
                  <a:pt x="200" y="28"/>
                  <a:pt x="190" y="28"/>
                </a:cubicBezTo>
                <a:lnTo>
                  <a:pt x="150" y="28"/>
                </a:lnTo>
                <a:lnTo>
                  <a:pt x="145" y="11"/>
                </a:lnTo>
                <a:lnTo>
                  <a:pt x="145" y="11"/>
                </a:lnTo>
                <a:cubicBezTo>
                  <a:pt x="145" y="9"/>
                  <a:pt x="143" y="8"/>
                  <a:pt x="141" y="8"/>
                </a:cubicBezTo>
                <a:lnTo>
                  <a:pt x="74" y="8"/>
                </a:lnTo>
                <a:lnTo>
                  <a:pt x="74" y="8"/>
                </a:lnTo>
                <a:cubicBezTo>
                  <a:pt x="72" y="8"/>
                  <a:pt x="70" y="9"/>
                  <a:pt x="70" y="11"/>
                </a:cubicBezTo>
                <a:lnTo>
                  <a:pt x="65" y="28"/>
                </a:lnTo>
                <a:lnTo>
                  <a:pt x="25" y="28"/>
                </a:lnTo>
                <a:close/>
                <a:moveTo>
                  <a:pt x="108" y="146"/>
                </a:moveTo>
                <a:lnTo>
                  <a:pt x="108" y="146"/>
                </a:lnTo>
                <a:cubicBezTo>
                  <a:pt x="61" y="146"/>
                  <a:pt x="37" y="89"/>
                  <a:pt x="70" y="55"/>
                </a:cubicBezTo>
                <a:lnTo>
                  <a:pt x="70" y="55"/>
                </a:lnTo>
                <a:cubicBezTo>
                  <a:pt x="104" y="22"/>
                  <a:pt x="160" y="46"/>
                  <a:pt x="160" y="93"/>
                </a:cubicBezTo>
                <a:lnTo>
                  <a:pt x="160" y="93"/>
                </a:lnTo>
                <a:cubicBezTo>
                  <a:pt x="160" y="122"/>
                  <a:pt x="136" y="146"/>
                  <a:pt x="108" y="146"/>
                </a:cubicBezTo>
                <a:close/>
                <a:moveTo>
                  <a:pt x="108" y="48"/>
                </a:moveTo>
                <a:lnTo>
                  <a:pt x="108" y="48"/>
                </a:lnTo>
                <a:cubicBezTo>
                  <a:pt x="68" y="48"/>
                  <a:pt x="48" y="96"/>
                  <a:pt x="76" y="124"/>
                </a:cubicBezTo>
                <a:lnTo>
                  <a:pt x="76" y="124"/>
                </a:lnTo>
                <a:cubicBezTo>
                  <a:pt x="104" y="152"/>
                  <a:pt x="152" y="133"/>
                  <a:pt x="152" y="93"/>
                </a:cubicBezTo>
                <a:lnTo>
                  <a:pt x="152" y="93"/>
                </a:lnTo>
                <a:cubicBezTo>
                  <a:pt x="152" y="68"/>
                  <a:pt x="132" y="48"/>
                  <a:pt x="108" y="48"/>
                </a:cubicBezTo>
                <a:close/>
                <a:moveTo>
                  <a:pt x="185" y="43"/>
                </a:moveTo>
                <a:lnTo>
                  <a:pt x="185" y="43"/>
                </a:lnTo>
                <a:cubicBezTo>
                  <a:pt x="178" y="43"/>
                  <a:pt x="175" y="52"/>
                  <a:pt x="180" y="56"/>
                </a:cubicBezTo>
                <a:lnTo>
                  <a:pt x="180" y="56"/>
                </a:lnTo>
                <a:cubicBezTo>
                  <a:pt x="184" y="61"/>
                  <a:pt x="193" y="58"/>
                  <a:pt x="193" y="51"/>
                </a:cubicBezTo>
                <a:lnTo>
                  <a:pt x="193" y="51"/>
                </a:lnTo>
                <a:cubicBezTo>
                  <a:pt x="193" y="46"/>
                  <a:pt x="189" y="43"/>
                  <a:pt x="185" y="43"/>
                </a:cubicBezTo>
                <a:close/>
              </a:path>
            </a:pathLst>
          </a:custGeom>
          <a:solidFill>
            <a:srgbClr val="F69F64"/>
          </a:solidFill>
          <a:ln cap="flat" cmpd="sng" w="9525">
            <a:solidFill>
              <a:srgbClr val="F69F64"/>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80000"/>
              </a:lnSpc>
              <a:spcBef>
                <a:spcPts val="0"/>
              </a:spcBef>
              <a:spcAft>
                <a:spcPts val="0"/>
              </a:spcAft>
              <a:buNone/>
            </a:pPr>
            <a:r>
              <a:t/>
            </a:r>
            <a:endParaRPr sz="1200">
              <a:solidFill>
                <a:schemeClr val="dk1"/>
              </a:solidFill>
              <a:latin typeface="Microsoft Yahei"/>
              <a:ea typeface="Microsoft Yahei"/>
              <a:cs typeface="Microsoft Yahei"/>
              <a:sym typeface="Microsoft Yahei"/>
            </a:endParaRPr>
          </a:p>
        </p:txBody>
      </p:sp>
      <p:sp>
        <p:nvSpPr>
          <p:cNvPr id="1230" name="Google Shape;1230;p91"/>
          <p:cNvSpPr/>
          <p:nvPr/>
        </p:nvSpPr>
        <p:spPr>
          <a:xfrm>
            <a:off x="5201445" y="1236629"/>
            <a:ext cx="286941" cy="280988"/>
          </a:xfrm>
          <a:custGeom>
            <a:rect b="b" l="l" r="r" t="t"/>
            <a:pathLst>
              <a:path extrusionOk="0" h="210" w="216">
                <a:moveTo>
                  <a:pt x="186" y="0"/>
                </a:moveTo>
                <a:lnTo>
                  <a:pt x="29" y="0"/>
                </a:lnTo>
                <a:lnTo>
                  <a:pt x="29" y="0"/>
                </a:lnTo>
                <a:cubicBezTo>
                  <a:pt x="13" y="0"/>
                  <a:pt x="0" y="13"/>
                  <a:pt x="0" y="29"/>
                </a:cubicBezTo>
                <a:lnTo>
                  <a:pt x="0" y="136"/>
                </a:lnTo>
                <a:lnTo>
                  <a:pt x="0" y="136"/>
                </a:lnTo>
                <a:cubicBezTo>
                  <a:pt x="0" y="152"/>
                  <a:pt x="13" y="165"/>
                  <a:pt x="29" y="165"/>
                </a:cubicBezTo>
                <a:lnTo>
                  <a:pt x="32" y="165"/>
                </a:lnTo>
                <a:lnTo>
                  <a:pt x="32" y="209"/>
                </a:lnTo>
                <a:lnTo>
                  <a:pt x="96" y="165"/>
                </a:lnTo>
                <a:lnTo>
                  <a:pt x="186" y="165"/>
                </a:lnTo>
                <a:lnTo>
                  <a:pt x="186" y="165"/>
                </a:lnTo>
                <a:cubicBezTo>
                  <a:pt x="202" y="165"/>
                  <a:pt x="215" y="152"/>
                  <a:pt x="215" y="136"/>
                </a:cubicBezTo>
                <a:lnTo>
                  <a:pt x="215" y="29"/>
                </a:lnTo>
                <a:lnTo>
                  <a:pt x="215" y="29"/>
                </a:lnTo>
                <a:cubicBezTo>
                  <a:pt x="215" y="13"/>
                  <a:pt x="202" y="0"/>
                  <a:pt x="186" y="0"/>
                </a:cubicBezTo>
                <a:close/>
                <a:moveTo>
                  <a:pt x="207" y="136"/>
                </a:moveTo>
                <a:lnTo>
                  <a:pt x="207" y="136"/>
                </a:lnTo>
                <a:cubicBezTo>
                  <a:pt x="207" y="147"/>
                  <a:pt x="198" y="157"/>
                  <a:pt x="186" y="157"/>
                </a:cubicBezTo>
                <a:lnTo>
                  <a:pt x="93" y="157"/>
                </a:lnTo>
                <a:lnTo>
                  <a:pt x="40" y="193"/>
                </a:lnTo>
                <a:lnTo>
                  <a:pt x="41" y="157"/>
                </a:lnTo>
                <a:lnTo>
                  <a:pt x="29" y="157"/>
                </a:lnTo>
                <a:lnTo>
                  <a:pt x="29" y="157"/>
                </a:lnTo>
                <a:cubicBezTo>
                  <a:pt x="17" y="157"/>
                  <a:pt x="8" y="147"/>
                  <a:pt x="8" y="136"/>
                </a:cubicBezTo>
                <a:lnTo>
                  <a:pt x="8" y="29"/>
                </a:lnTo>
                <a:lnTo>
                  <a:pt x="8" y="29"/>
                </a:lnTo>
                <a:cubicBezTo>
                  <a:pt x="8" y="17"/>
                  <a:pt x="17" y="8"/>
                  <a:pt x="29" y="8"/>
                </a:cubicBezTo>
                <a:lnTo>
                  <a:pt x="186" y="8"/>
                </a:lnTo>
                <a:lnTo>
                  <a:pt x="186" y="8"/>
                </a:lnTo>
                <a:cubicBezTo>
                  <a:pt x="198" y="8"/>
                  <a:pt x="207" y="17"/>
                  <a:pt x="207" y="29"/>
                </a:cubicBezTo>
                <a:lnTo>
                  <a:pt x="207" y="136"/>
                </a:lnTo>
                <a:close/>
                <a:moveTo>
                  <a:pt x="78" y="80"/>
                </a:moveTo>
                <a:lnTo>
                  <a:pt x="78" y="80"/>
                </a:lnTo>
                <a:cubicBezTo>
                  <a:pt x="78" y="91"/>
                  <a:pt x="65" y="97"/>
                  <a:pt x="57" y="88"/>
                </a:cubicBezTo>
                <a:lnTo>
                  <a:pt x="57" y="88"/>
                </a:lnTo>
                <a:cubicBezTo>
                  <a:pt x="49" y="81"/>
                  <a:pt x="54" y="67"/>
                  <a:pt x="65" y="67"/>
                </a:cubicBezTo>
                <a:lnTo>
                  <a:pt x="65" y="67"/>
                </a:lnTo>
                <a:cubicBezTo>
                  <a:pt x="72" y="67"/>
                  <a:pt x="78" y="73"/>
                  <a:pt x="78" y="80"/>
                </a:cubicBezTo>
                <a:close/>
                <a:moveTo>
                  <a:pt x="120" y="80"/>
                </a:moveTo>
                <a:lnTo>
                  <a:pt x="120" y="80"/>
                </a:lnTo>
                <a:cubicBezTo>
                  <a:pt x="120" y="91"/>
                  <a:pt x="107" y="97"/>
                  <a:pt x="99" y="88"/>
                </a:cubicBezTo>
                <a:lnTo>
                  <a:pt x="99" y="88"/>
                </a:lnTo>
                <a:cubicBezTo>
                  <a:pt x="91" y="81"/>
                  <a:pt x="97" y="67"/>
                  <a:pt x="108" y="67"/>
                </a:cubicBezTo>
                <a:lnTo>
                  <a:pt x="108" y="67"/>
                </a:lnTo>
                <a:cubicBezTo>
                  <a:pt x="114" y="67"/>
                  <a:pt x="120" y="73"/>
                  <a:pt x="120" y="80"/>
                </a:cubicBezTo>
                <a:close/>
                <a:moveTo>
                  <a:pt x="162" y="81"/>
                </a:moveTo>
                <a:lnTo>
                  <a:pt x="162" y="81"/>
                </a:lnTo>
                <a:cubicBezTo>
                  <a:pt x="162" y="93"/>
                  <a:pt x="149" y="98"/>
                  <a:pt x="141" y="90"/>
                </a:cubicBezTo>
                <a:lnTo>
                  <a:pt x="141" y="90"/>
                </a:lnTo>
                <a:cubicBezTo>
                  <a:pt x="133" y="82"/>
                  <a:pt x="138" y="69"/>
                  <a:pt x="150" y="69"/>
                </a:cubicBezTo>
                <a:lnTo>
                  <a:pt x="150" y="69"/>
                </a:lnTo>
                <a:cubicBezTo>
                  <a:pt x="156" y="69"/>
                  <a:pt x="162" y="74"/>
                  <a:pt x="162" y="81"/>
                </a:cubicBezTo>
                <a:close/>
              </a:path>
            </a:pathLst>
          </a:custGeom>
          <a:solidFill>
            <a:srgbClr val="F69F64"/>
          </a:solidFill>
          <a:ln cap="flat" cmpd="sng" w="9525">
            <a:solidFill>
              <a:srgbClr val="F69F64"/>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Microsoft Yahei"/>
              <a:ea typeface="Microsoft Yahei"/>
              <a:cs typeface="Microsoft Yahei"/>
              <a:sym typeface="Microsoft Yahei"/>
            </a:endParaRPr>
          </a:p>
        </p:txBody>
      </p:sp>
      <p:sp>
        <p:nvSpPr>
          <p:cNvPr id="1231" name="Google Shape;1231;p91"/>
          <p:cNvSpPr/>
          <p:nvPr/>
        </p:nvSpPr>
        <p:spPr>
          <a:xfrm>
            <a:off x="5213351" y="3073378"/>
            <a:ext cx="275034" cy="234553"/>
          </a:xfrm>
          <a:custGeom>
            <a:rect b="b" l="l" r="r" t="t"/>
            <a:pathLst>
              <a:path extrusionOk="0" h="176" w="209">
                <a:moveTo>
                  <a:pt x="0" y="175"/>
                </a:moveTo>
                <a:lnTo>
                  <a:pt x="39" y="175"/>
                </a:lnTo>
                <a:lnTo>
                  <a:pt x="39" y="103"/>
                </a:lnTo>
                <a:lnTo>
                  <a:pt x="0" y="103"/>
                </a:lnTo>
                <a:lnTo>
                  <a:pt x="0" y="175"/>
                </a:lnTo>
                <a:close/>
                <a:moveTo>
                  <a:pt x="9" y="112"/>
                </a:moveTo>
                <a:lnTo>
                  <a:pt x="31" y="112"/>
                </a:lnTo>
                <a:lnTo>
                  <a:pt x="31" y="166"/>
                </a:lnTo>
                <a:lnTo>
                  <a:pt x="9" y="166"/>
                </a:lnTo>
                <a:lnTo>
                  <a:pt x="9" y="112"/>
                </a:lnTo>
                <a:close/>
                <a:moveTo>
                  <a:pt x="57" y="175"/>
                </a:moveTo>
                <a:lnTo>
                  <a:pt x="96" y="175"/>
                </a:lnTo>
                <a:lnTo>
                  <a:pt x="96" y="38"/>
                </a:lnTo>
                <a:lnTo>
                  <a:pt x="57" y="38"/>
                </a:lnTo>
                <a:lnTo>
                  <a:pt x="57" y="175"/>
                </a:lnTo>
                <a:close/>
                <a:moveTo>
                  <a:pt x="65" y="47"/>
                </a:moveTo>
                <a:lnTo>
                  <a:pt x="87" y="47"/>
                </a:lnTo>
                <a:lnTo>
                  <a:pt x="87" y="166"/>
                </a:lnTo>
                <a:lnTo>
                  <a:pt x="65" y="166"/>
                </a:lnTo>
                <a:lnTo>
                  <a:pt x="65" y="47"/>
                </a:lnTo>
                <a:close/>
                <a:moveTo>
                  <a:pt x="169" y="69"/>
                </a:moveTo>
                <a:lnTo>
                  <a:pt x="169" y="175"/>
                </a:lnTo>
                <a:lnTo>
                  <a:pt x="208" y="175"/>
                </a:lnTo>
                <a:lnTo>
                  <a:pt x="208" y="69"/>
                </a:lnTo>
                <a:lnTo>
                  <a:pt x="169" y="69"/>
                </a:lnTo>
                <a:close/>
                <a:moveTo>
                  <a:pt x="200" y="166"/>
                </a:moveTo>
                <a:lnTo>
                  <a:pt x="177" y="166"/>
                </a:lnTo>
                <a:lnTo>
                  <a:pt x="177" y="77"/>
                </a:lnTo>
                <a:lnTo>
                  <a:pt x="200" y="77"/>
                </a:lnTo>
                <a:lnTo>
                  <a:pt x="200" y="166"/>
                </a:lnTo>
                <a:close/>
                <a:moveTo>
                  <a:pt x="113" y="175"/>
                </a:moveTo>
                <a:lnTo>
                  <a:pt x="152" y="175"/>
                </a:lnTo>
                <a:lnTo>
                  <a:pt x="152" y="0"/>
                </a:lnTo>
                <a:lnTo>
                  <a:pt x="113" y="0"/>
                </a:lnTo>
                <a:lnTo>
                  <a:pt x="113" y="175"/>
                </a:lnTo>
                <a:close/>
                <a:moveTo>
                  <a:pt x="121" y="8"/>
                </a:moveTo>
                <a:lnTo>
                  <a:pt x="144" y="8"/>
                </a:lnTo>
                <a:lnTo>
                  <a:pt x="144" y="166"/>
                </a:lnTo>
                <a:lnTo>
                  <a:pt x="121" y="166"/>
                </a:lnTo>
                <a:lnTo>
                  <a:pt x="121" y="8"/>
                </a:lnTo>
                <a:close/>
              </a:path>
            </a:pathLst>
          </a:custGeom>
          <a:solidFill>
            <a:srgbClr val="F69F64"/>
          </a:solidFill>
          <a:ln cap="flat" cmpd="sng" w="9525">
            <a:solidFill>
              <a:srgbClr val="F69F64"/>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80000"/>
              </a:lnSpc>
              <a:spcBef>
                <a:spcPts val="0"/>
              </a:spcBef>
              <a:spcAft>
                <a:spcPts val="0"/>
              </a:spcAft>
              <a:buNone/>
            </a:pPr>
            <a:r>
              <a:t/>
            </a:r>
            <a:endParaRPr sz="1200">
              <a:solidFill>
                <a:schemeClr val="dk1"/>
              </a:solidFill>
              <a:latin typeface="Microsoft Yahei"/>
              <a:ea typeface="Microsoft Yahei"/>
              <a:cs typeface="Microsoft Yahei"/>
              <a:sym typeface="Microsoft Yahei"/>
            </a:endParaRPr>
          </a:p>
        </p:txBody>
      </p:sp>
      <p:sp>
        <p:nvSpPr>
          <p:cNvPr id="1232" name="Google Shape;1232;p91"/>
          <p:cNvSpPr txBox="1"/>
          <p:nvPr/>
        </p:nvSpPr>
        <p:spPr>
          <a:xfrm>
            <a:off x="4512042" y="1603733"/>
            <a:ext cx="1677900" cy="7158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C0C0C"/>
              </a:buClr>
              <a:buSzPts val="1400"/>
              <a:buFont typeface="Microsoft Yahei"/>
              <a:buNone/>
            </a:pPr>
            <a:r>
              <a:rPr b="1" lang="zh-TW">
                <a:solidFill>
                  <a:srgbClr val="0C0C0C"/>
                </a:solidFill>
                <a:latin typeface="DFKai-SB"/>
                <a:ea typeface="DFKai-SB"/>
                <a:cs typeface="DFKai-SB"/>
                <a:sym typeface="DFKai-SB"/>
              </a:rPr>
              <a:t>大數據上游的相關數據分析已能輕鬆獲取</a:t>
            </a:r>
            <a:endParaRPr sz="1100">
              <a:latin typeface="DFKai-SB"/>
              <a:ea typeface="DFKai-SB"/>
              <a:cs typeface="DFKai-SB"/>
              <a:sym typeface="DFKai-SB"/>
            </a:endParaRPr>
          </a:p>
        </p:txBody>
      </p:sp>
      <p:sp>
        <p:nvSpPr>
          <p:cNvPr id="1233" name="Google Shape;1233;p91"/>
          <p:cNvSpPr txBox="1"/>
          <p:nvPr/>
        </p:nvSpPr>
        <p:spPr>
          <a:xfrm>
            <a:off x="4561123" y="3436220"/>
            <a:ext cx="1677900" cy="7158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C0C0C"/>
              </a:buClr>
              <a:buSzPts val="1400"/>
              <a:buFont typeface="Microsoft Yahei"/>
              <a:buNone/>
            </a:pPr>
            <a:r>
              <a:rPr b="1" lang="zh-TW">
                <a:solidFill>
                  <a:srgbClr val="0C0C0C"/>
                </a:solidFill>
                <a:latin typeface="DFKai-SB"/>
                <a:ea typeface="DFKai-SB"/>
                <a:cs typeface="DFKai-SB"/>
                <a:sym typeface="DFKai-SB"/>
              </a:rPr>
              <a:t>數據上游分析流程的可自定義程度及可變程度變低</a:t>
            </a:r>
            <a:endParaRPr sz="1100">
              <a:latin typeface="DFKai-SB"/>
              <a:ea typeface="DFKai-SB"/>
              <a:cs typeface="DFKai-SB"/>
              <a:sym typeface="DFKai-SB"/>
            </a:endParaRPr>
          </a:p>
        </p:txBody>
      </p:sp>
      <p:sp>
        <p:nvSpPr>
          <p:cNvPr id="1234" name="Google Shape;1234;p91"/>
          <p:cNvSpPr txBox="1"/>
          <p:nvPr/>
        </p:nvSpPr>
        <p:spPr>
          <a:xfrm>
            <a:off x="6597133" y="1603733"/>
            <a:ext cx="1677900" cy="7158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C0C0C"/>
              </a:buClr>
              <a:buSzPts val="1400"/>
              <a:buFont typeface="Microsoft Yahei"/>
              <a:buNone/>
            </a:pPr>
            <a:r>
              <a:rPr b="1" lang="zh-TW">
                <a:solidFill>
                  <a:srgbClr val="0C0C0C"/>
                </a:solidFill>
                <a:latin typeface="DFKai-SB"/>
                <a:ea typeface="DFKai-SB"/>
                <a:cs typeface="DFKai-SB"/>
                <a:sym typeface="DFKai-SB"/>
              </a:rPr>
              <a:t>常規的組學數據上游分析流程趨於穩定及完善</a:t>
            </a:r>
            <a:endParaRPr sz="1100">
              <a:latin typeface="DFKai-SB"/>
              <a:ea typeface="DFKai-SB"/>
              <a:cs typeface="DFKai-SB"/>
              <a:sym typeface="DFKai-SB"/>
            </a:endParaRPr>
          </a:p>
        </p:txBody>
      </p:sp>
      <p:sp>
        <p:nvSpPr>
          <p:cNvPr id="1235" name="Google Shape;1235;p91"/>
          <p:cNvSpPr txBox="1"/>
          <p:nvPr/>
        </p:nvSpPr>
        <p:spPr>
          <a:xfrm>
            <a:off x="6646214" y="3436220"/>
            <a:ext cx="1677900" cy="9312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C0C0C"/>
              </a:buClr>
              <a:buSzPts val="1400"/>
              <a:buFont typeface="Microsoft Yahei"/>
              <a:buNone/>
            </a:pPr>
            <a:r>
              <a:rPr b="1" lang="zh-TW">
                <a:solidFill>
                  <a:srgbClr val="0C0C0C"/>
                </a:solidFill>
                <a:latin typeface="DFKai-SB"/>
                <a:ea typeface="DFKai-SB"/>
                <a:cs typeface="DFKai-SB"/>
                <a:sym typeface="DFKai-SB"/>
              </a:rPr>
              <a:t>數據上游的分析流程逐漸走向自動化、規模化、專業化</a:t>
            </a:r>
            <a:endParaRPr sz="1100">
              <a:latin typeface="DFKai-SB"/>
              <a:ea typeface="DFKai-SB"/>
              <a:cs typeface="DFKai-SB"/>
              <a:sym typeface="DFKai-SB"/>
            </a:endParaRPr>
          </a:p>
        </p:txBody>
      </p:sp>
      <p:sp>
        <p:nvSpPr>
          <p:cNvPr id="1236" name="Google Shape;1236;p91"/>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zh-TW" sz="1800">
                <a:solidFill>
                  <a:srgbClr val="262626"/>
                </a:solidFill>
              </a:rPr>
              <a:t>Data visualization</a:t>
            </a:r>
            <a:endParaRPr b="1" sz="1800"/>
          </a:p>
        </p:txBody>
      </p:sp>
      <p:sp>
        <p:nvSpPr>
          <p:cNvPr id="1237" name="Google Shape;1237;p91"/>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sp>
        <p:nvSpPr>
          <p:cNvPr id="1238" name="Google Shape;1238;p91"/>
          <p:cNvSpPr/>
          <p:nvPr/>
        </p:nvSpPr>
        <p:spPr>
          <a:xfrm>
            <a:off x="7587377" y="46512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4-3</a:t>
            </a:r>
            <a:endParaRPr b="1" sz="900">
              <a:solidFill>
                <a:schemeClr val="dk1"/>
              </a:solidFill>
            </a:endParaRPr>
          </a:p>
        </p:txBody>
      </p:sp>
      <p:pic>
        <p:nvPicPr>
          <p:cNvPr id="1239" name="Google Shape;1239;p91"/>
          <p:cNvPicPr preferRelativeResize="0"/>
          <p:nvPr/>
        </p:nvPicPr>
        <p:blipFill rotWithShape="1">
          <a:blip r:embed="rId3">
            <a:alphaModFix/>
          </a:blip>
          <a:srcRect b="0" l="23791" r="21464" t="0"/>
          <a:stretch/>
        </p:blipFill>
        <p:spPr>
          <a:xfrm>
            <a:off x="839775" y="1051850"/>
            <a:ext cx="3014550" cy="3497854"/>
          </a:xfrm>
          <a:prstGeom prst="rect">
            <a:avLst/>
          </a:prstGeom>
          <a:noFill/>
          <a:ln>
            <a:noFill/>
          </a:ln>
        </p:spPr>
      </p:pic>
      <p:sp>
        <p:nvSpPr>
          <p:cNvPr id="1240" name="Google Shape;1240;p91"/>
          <p:cNvSpPr txBox="1"/>
          <p:nvPr/>
        </p:nvSpPr>
        <p:spPr>
          <a:xfrm>
            <a:off x="839768" y="4684100"/>
            <a:ext cx="67737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C0C0C"/>
              </a:buClr>
              <a:buSzPts val="1400"/>
              <a:buFont typeface="Microsoft Yahei"/>
              <a:buNone/>
            </a:pPr>
            <a:r>
              <a:rPr b="1" lang="zh-TW">
                <a:solidFill>
                  <a:srgbClr val="980000"/>
                </a:solidFill>
                <a:latin typeface="DFKai-SB"/>
                <a:ea typeface="DFKai-SB"/>
                <a:cs typeface="DFKai-SB"/>
                <a:sym typeface="DFKai-SB"/>
              </a:rPr>
              <a:t>數據分析下游流程中的可視化和個性化深度解讀成為當前最大的挑戰...</a:t>
            </a:r>
            <a:endParaRPr sz="1100">
              <a:solidFill>
                <a:srgbClr val="980000"/>
              </a:solidFill>
              <a:latin typeface="DFKai-SB"/>
              <a:ea typeface="DFKai-SB"/>
              <a:cs typeface="DFKai-SB"/>
              <a:sym typeface="DFKai-SB"/>
            </a:endParaRPr>
          </a:p>
        </p:txBody>
      </p:sp>
      <p:sp>
        <p:nvSpPr>
          <p:cNvPr id="1241" name="Google Shape;1241;p91"/>
          <p:cNvSpPr txBox="1"/>
          <p:nvPr/>
        </p:nvSpPr>
        <p:spPr>
          <a:xfrm>
            <a:off x="3344700" y="381825"/>
            <a:ext cx="2454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solidFill>
                <a:srgbClr val="980000"/>
              </a:solidFill>
            </a:endParaRPr>
          </a:p>
          <a:p>
            <a:pPr indent="0" lvl="0" marL="0" rtl="0" algn="l">
              <a:spcBef>
                <a:spcPts val="0"/>
              </a:spcBef>
              <a:spcAft>
                <a:spcPts val="0"/>
              </a:spcAft>
              <a:buNone/>
            </a:pPr>
            <a:r>
              <a:rPr b="1" lang="zh-TW">
                <a:solidFill>
                  <a:srgbClr val="980000"/>
                </a:solidFill>
              </a:rPr>
              <a:t>What We Have Lived For ?</a:t>
            </a:r>
            <a:endParaRPr b="1">
              <a:solidFill>
                <a:srgbClr val="980000"/>
              </a:solidFill>
            </a:endParaRPr>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6" name="Shape 1246"/>
        <p:cNvGrpSpPr/>
        <p:nvPr/>
      </p:nvGrpSpPr>
      <p:grpSpPr>
        <a:xfrm>
          <a:off x="0" y="0"/>
          <a:ext cx="0" cy="0"/>
          <a:chOff x="0" y="0"/>
          <a:chExt cx="0" cy="0"/>
        </a:xfrm>
      </p:grpSpPr>
      <p:sp>
        <p:nvSpPr>
          <p:cNvPr id="1247" name="Google Shape;1247;p92"/>
          <p:cNvSpPr/>
          <p:nvPr/>
        </p:nvSpPr>
        <p:spPr>
          <a:xfrm>
            <a:off x="3344700" y="818850"/>
            <a:ext cx="2399700" cy="346200"/>
          </a:xfrm>
          <a:prstGeom prst="roundRect">
            <a:avLst>
              <a:gd fmla="val 16667" name="adj"/>
            </a:avLst>
          </a:prstGeom>
          <a:solidFill>
            <a:srgbClr val="FF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92"/>
          <p:cNvSpPr/>
          <p:nvPr/>
        </p:nvSpPr>
        <p:spPr>
          <a:xfrm>
            <a:off x="5411000" y="3057550"/>
            <a:ext cx="2561400" cy="2018700"/>
          </a:xfrm>
          <a:prstGeom prst="roundRect">
            <a:avLst>
              <a:gd fmla="val 16667" name="adj"/>
            </a:avLst>
          </a:prstGeom>
          <a:solidFill>
            <a:srgbClr val="FF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92"/>
          <p:cNvSpPr/>
          <p:nvPr/>
        </p:nvSpPr>
        <p:spPr>
          <a:xfrm>
            <a:off x="1265625" y="2571750"/>
            <a:ext cx="1605600" cy="1277700"/>
          </a:xfrm>
          <a:prstGeom prst="roundRect">
            <a:avLst>
              <a:gd fmla="val 16667" name="adj"/>
            </a:avLst>
          </a:prstGeom>
          <a:solidFill>
            <a:srgbClr val="FF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92"/>
          <p:cNvSpPr/>
          <p:nvPr/>
        </p:nvSpPr>
        <p:spPr>
          <a:xfrm>
            <a:off x="5373800" y="1352500"/>
            <a:ext cx="1605600" cy="1541100"/>
          </a:xfrm>
          <a:prstGeom prst="roundRect">
            <a:avLst>
              <a:gd fmla="val 16667" name="adj"/>
            </a:avLst>
          </a:prstGeom>
          <a:solidFill>
            <a:srgbClr val="FF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id="1251" name="Google Shape;1251;p92" title="iSlide™ 版权声明  COPYRIGHT NOTICE"/>
          <p:cNvGrpSpPr/>
          <p:nvPr/>
        </p:nvGrpSpPr>
        <p:grpSpPr>
          <a:xfrm>
            <a:off x="3064808" y="1254907"/>
            <a:ext cx="2252383" cy="3695724"/>
            <a:chOff x="4594411" y="1165209"/>
            <a:chExt cx="3003177" cy="4927632"/>
          </a:xfrm>
        </p:grpSpPr>
        <p:sp>
          <p:nvSpPr>
            <p:cNvPr id="1252" name="Google Shape;1252;p92"/>
            <p:cNvSpPr/>
            <p:nvPr/>
          </p:nvSpPr>
          <p:spPr>
            <a:xfrm>
              <a:off x="5247334" y="1165209"/>
              <a:ext cx="2350254" cy="2350493"/>
            </a:xfrm>
            <a:custGeom>
              <a:rect b="b" l="l" r="r" t="t"/>
              <a:pathLst>
                <a:path extrusionOk="0" h="120000" w="120000">
                  <a:moveTo>
                    <a:pt x="8412" y="60000"/>
                  </a:moveTo>
                  <a:lnTo>
                    <a:pt x="8412" y="60000"/>
                  </a:lnTo>
                  <a:cubicBezTo>
                    <a:pt x="8412" y="32962"/>
                    <a:pt x="29287" y="10511"/>
                    <a:pt x="56253" y="8547"/>
                  </a:cubicBezTo>
                  <a:cubicBezTo>
                    <a:pt x="83219" y="6584"/>
                    <a:pt x="107127" y="25773"/>
                    <a:pt x="111044" y="52526"/>
                  </a:cubicBezTo>
                  <a:cubicBezTo>
                    <a:pt x="114961" y="79279"/>
                    <a:pt x="97558" y="104517"/>
                    <a:pt x="71161" y="110367"/>
                  </a:cubicBezTo>
                  <a:lnTo>
                    <a:pt x="70592" y="118429"/>
                  </a:lnTo>
                  <a:lnTo>
                    <a:pt x="56830" y="104890"/>
                  </a:lnTo>
                  <a:lnTo>
                    <a:pt x="72705" y="88507"/>
                  </a:lnTo>
                  <a:lnTo>
                    <a:pt x="72144" y="96444"/>
                  </a:lnTo>
                  <a:cubicBezTo>
                    <a:pt x="90761" y="90239"/>
                    <a:pt x="101708" y="71000"/>
                    <a:pt x="97532" y="51825"/>
                  </a:cubicBezTo>
                  <a:cubicBezTo>
                    <a:pt x="93356" y="32650"/>
                    <a:pt x="75400" y="19706"/>
                    <a:pt x="55889" y="21806"/>
                  </a:cubicBezTo>
                  <a:cubicBezTo>
                    <a:pt x="36379" y="23907"/>
                    <a:pt x="21588" y="40376"/>
                    <a:pt x="21588" y="60000"/>
                  </a:cubicBezTo>
                  <a:close/>
                </a:path>
              </a:pathLst>
            </a:custGeom>
            <a:solidFill>
              <a:srgbClr val="F69F64"/>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sp>
          <p:nvSpPr>
            <p:cNvPr id="1253" name="Google Shape;1253;p92"/>
            <p:cNvSpPr/>
            <p:nvPr/>
          </p:nvSpPr>
          <p:spPr>
            <a:xfrm>
              <a:off x="4594411" y="2569521"/>
              <a:ext cx="2350254" cy="2350493"/>
            </a:xfrm>
            <a:custGeom>
              <a:rect b="b" l="l" r="r" t="t"/>
              <a:pathLst>
                <a:path extrusionOk="0" h="120000" w="120000">
                  <a:moveTo>
                    <a:pt x="96480" y="23523"/>
                  </a:moveTo>
                  <a:lnTo>
                    <a:pt x="87164" y="32839"/>
                  </a:lnTo>
                  <a:lnTo>
                    <a:pt x="87164" y="32839"/>
                  </a:lnTo>
                  <a:cubicBezTo>
                    <a:pt x="75944" y="21617"/>
                    <a:pt x="58979" y="18450"/>
                    <a:pt x="44466" y="24867"/>
                  </a:cubicBezTo>
                  <a:cubicBezTo>
                    <a:pt x="29954" y="31284"/>
                    <a:pt x="20880" y="45966"/>
                    <a:pt x="21631" y="61817"/>
                  </a:cubicBezTo>
                  <a:cubicBezTo>
                    <a:pt x="22382" y="77668"/>
                    <a:pt x="32801" y="91427"/>
                    <a:pt x="47856" y="96444"/>
                  </a:cubicBezTo>
                  <a:lnTo>
                    <a:pt x="47295" y="88507"/>
                  </a:lnTo>
                  <a:lnTo>
                    <a:pt x="63170" y="104890"/>
                  </a:lnTo>
                  <a:lnTo>
                    <a:pt x="49408" y="118429"/>
                  </a:lnTo>
                  <a:lnTo>
                    <a:pt x="48839" y="110367"/>
                  </a:lnTo>
                  <a:lnTo>
                    <a:pt x="48839" y="110367"/>
                  </a:lnTo>
                  <a:cubicBezTo>
                    <a:pt x="27395" y="105615"/>
                    <a:pt x="11312" y="87807"/>
                    <a:pt x="8761" y="65991"/>
                  </a:cubicBezTo>
                  <a:cubicBezTo>
                    <a:pt x="6210" y="44176"/>
                    <a:pt x="17752" y="23137"/>
                    <a:pt x="37521" y="13566"/>
                  </a:cubicBezTo>
                  <a:cubicBezTo>
                    <a:pt x="57290" y="3996"/>
                    <a:pt x="80951" y="7991"/>
                    <a:pt x="96480" y="23523"/>
                  </a:cubicBezTo>
                  <a:close/>
                </a:path>
              </a:pathLst>
            </a:custGeom>
            <a:solidFill>
              <a:srgbClr val="BFBFB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sp>
          <p:nvSpPr>
            <p:cNvPr id="1254" name="Google Shape;1254;p92"/>
            <p:cNvSpPr/>
            <p:nvPr/>
          </p:nvSpPr>
          <p:spPr>
            <a:xfrm flipH="1">
              <a:off x="5343194" y="4072701"/>
              <a:ext cx="2019164" cy="2020140"/>
            </a:xfrm>
            <a:prstGeom prst="blockArc">
              <a:avLst>
                <a:gd fmla="val 0" name="adj1"/>
                <a:gd fmla="val 18900000" name="adj2"/>
                <a:gd fmla="val 12740" name="adj3"/>
              </a:avLst>
            </a:prstGeom>
            <a:solidFill>
              <a:srgbClr val="F8AC78"/>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sp>
          <p:nvSpPr>
            <p:cNvPr id="1255" name="Google Shape;1255;p92"/>
            <p:cNvSpPr/>
            <p:nvPr/>
          </p:nvSpPr>
          <p:spPr>
            <a:xfrm>
              <a:off x="6158375" y="2079286"/>
              <a:ext cx="528172" cy="522338"/>
            </a:xfrm>
            <a:custGeom>
              <a:rect b="b" l="l" r="r" t="t"/>
              <a:pathLst>
                <a:path extrusionOk="0" h="593879" w="600511">
                  <a:moveTo>
                    <a:pt x="466437" y="421770"/>
                  </a:moveTo>
                  <a:cubicBezTo>
                    <a:pt x="487560" y="421770"/>
                    <a:pt x="504684" y="438878"/>
                    <a:pt x="504684" y="459981"/>
                  </a:cubicBezTo>
                  <a:cubicBezTo>
                    <a:pt x="504684" y="481084"/>
                    <a:pt x="487560" y="498192"/>
                    <a:pt x="466437" y="498192"/>
                  </a:cubicBezTo>
                  <a:cubicBezTo>
                    <a:pt x="445314" y="498192"/>
                    <a:pt x="428190" y="481084"/>
                    <a:pt x="428190" y="459981"/>
                  </a:cubicBezTo>
                  <a:cubicBezTo>
                    <a:pt x="428190" y="438878"/>
                    <a:pt x="445314" y="421770"/>
                    <a:pt x="466437" y="421770"/>
                  </a:cubicBezTo>
                  <a:close/>
                  <a:moveTo>
                    <a:pt x="453390" y="375066"/>
                  </a:moveTo>
                  <a:lnTo>
                    <a:pt x="421127" y="386990"/>
                  </a:lnTo>
                  <a:cubicBezTo>
                    <a:pt x="419191" y="387957"/>
                    <a:pt x="418223" y="389890"/>
                    <a:pt x="418868" y="392146"/>
                  </a:cubicBezTo>
                  <a:lnTo>
                    <a:pt x="424031" y="406325"/>
                  </a:lnTo>
                  <a:cubicBezTo>
                    <a:pt x="424998" y="408259"/>
                    <a:pt x="424676" y="410515"/>
                    <a:pt x="423385" y="411481"/>
                  </a:cubicBezTo>
                  <a:cubicBezTo>
                    <a:pt x="422417" y="412448"/>
                    <a:pt x="418223" y="414382"/>
                    <a:pt x="416287" y="413737"/>
                  </a:cubicBezTo>
                  <a:lnTo>
                    <a:pt x="402414" y="407292"/>
                  </a:lnTo>
                  <a:cubicBezTo>
                    <a:pt x="400478" y="406325"/>
                    <a:pt x="398220" y="407292"/>
                    <a:pt x="397252" y="409226"/>
                  </a:cubicBezTo>
                  <a:lnTo>
                    <a:pt x="383056" y="440485"/>
                  </a:lnTo>
                  <a:cubicBezTo>
                    <a:pt x="382088" y="442096"/>
                    <a:pt x="383056" y="444674"/>
                    <a:pt x="384669" y="445318"/>
                  </a:cubicBezTo>
                  <a:lnTo>
                    <a:pt x="398542" y="451764"/>
                  </a:lnTo>
                  <a:cubicBezTo>
                    <a:pt x="400478" y="452730"/>
                    <a:pt x="402091" y="454664"/>
                    <a:pt x="401769" y="455953"/>
                  </a:cubicBezTo>
                  <a:cubicBezTo>
                    <a:pt x="401769" y="457564"/>
                    <a:pt x="400156" y="462076"/>
                    <a:pt x="398220" y="462720"/>
                  </a:cubicBezTo>
                  <a:lnTo>
                    <a:pt x="384024" y="467876"/>
                  </a:lnTo>
                  <a:cubicBezTo>
                    <a:pt x="382088" y="468521"/>
                    <a:pt x="381120" y="470777"/>
                    <a:pt x="381766" y="472710"/>
                  </a:cubicBezTo>
                  <a:lnTo>
                    <a:pt x="393380" y="504936"/>
                  </a:lnTo>
                  <a:cubicBezTo>
                    <a:pt x="394348" y="506870"/>
                    <a:pt x="396607" y="507836"/>
                    <a:pt x="398542" y="507192"/>
                  </a:cubicBezTo>
                  <a:lnTo>
                    <a:pt x="412738" y="502036"/>
                  </a:lnTo>
                  <a:cubicBezTo>
                    <a:pt x="414674" y="501391"/>
                    <a:pt x="417255" y="501713"/>
                    <a:pt x="417900" y="502680"/>
                  </a:cubicBezTo>
                  <a:cubicBezTo>
                    <a:pt x="418868" y="503969"/>
                    <a:pt x="421127" y="508159"/>
                    <a:pt x="420159" y="510092"/>
                  </a:cubicBezTo>
                  <a:lnTo>
                    <a:pt x="413706" y="523949"/>
                  </a:lnTo>
                  <a:cubicBezTo>
                    <a:pt x="412738" y="525561"/>
                    <a:pt x="413706" y="527816"/>
                    <a:pt x="415642" y="528783"/>
                  </a:cubicBezTo>
                  <a:lnTo>
                    <a:pt x="446937" y="543285"/>
                  </a:lnTo>
                  <a:cubicBezTo>
                    <a:pt x="448873" y="544251"/>
                    <a:pt x="451132" y="543285"/>
                    <a:pt x="451777" y="541351"/>
                  </a:cubicBezTo>
                  <a:lnTo>
                    <a:pt x="458230" y="527494"/>
                  </a:lnTo>
                  <a:cubicBezTo>
                    <a:pt x="459198" y="525561"/>
                    <a:pt x="461133" y="524272"/>
                    <a:pt x="462424" y="524272"/>
                  </a:cubicBezTo>
                  <a:cubicBezTo>
                    <a:pt x="464037" y="524272"/>
                    <a:pt x="468554" y="525883"/>
                    <a:pt x="469199" y="528139"/>
                  </a:cubicBezTo>
                  <a:lnTo>
                    <a:pt x="474361" y="542318"/>
                  </a:lnTo>
                  <a:cubicBezTo>
                    <a:pt x="475007" y="544251"/>
                    <a:pt x="477265" y="545218"/>
                    <a:pt x="479201" y="544574"/>
                  </a:cubicBezTo>
                  <a:lnTo>
                    <a:pt x="511464" y="532650"/>
                  </a:lnTo>
                  <a:cubicBezTo>
                    <a:pt x="513400" y="532006"/>
                    <a:pt x="514368" y="529750"/>
                    <a:pt x="513723" y="527816"/>
                  </a:cubicBezTo>
                  <a:lnTo>
                    <a:pt x="508560" y="513315"/>
                  </a:lnTo>
                  <a:cubicBezTo>
                    <a:pt x="507915" y="511381"/>
                    <a:pt x="508238" y="509125"/>
                    <a:pt x="509206" y="508159"/>
                  </a:cubicBezTo>
                  <a:cubicBezTo>
                    <a:pt x="510496" y="507192"/>
                    <a:pt x="514691" y="505258"/>
                    <a:pt x="516626" y="506225"/>
                  </a:cubicBezTo>
                  <a:lnTo>
                    <a:pt x="530500" y="512348"/>
                  </a:lnTo>
                  <a:cubicBezTo>
                    <a:pt x="532435" y="513315"/>
                    <a:pt x="534694" y="512348"/>
                    <a:pt x="535339" y="510737"/>
                  </a:cubicBezTo>
                  <a:lnTo>
                    <a:pt x="549858" y="479478"/>
                  </a:lnTo>
                  <a:cubicBezTo>
                    <a:pt x="550825" y="477544"/>
                    <a:pt x="549858" y="475288"/>
                    <a:pt x="547922" y="474322"/>
                  </a:cubicBezTo>
                  <a:lnTo>
                    <a:pt x="534049" y="467876"/>
                  </a:lnTo>
                  <a:cubicBezTo>
                    <a:pt x="532113" y="467232"/>
                    <a:pt x="531145" y="462398"/>
                    <a:pt x="531145" y="461109"/>
                  </a:cubicBezTo>
                  <a:cubicBezTo>
                    <a:pt x="531145" y="459498"/>
                    <a:pt x="532435" y="457886"/>
                    <a:pt x="534694" y="457242"/>
                  </a:cubicBezTo>
                  <a:lnTo>
                    <a:pt x="548890" y="451764"/>
                  </a:lnTo>
                  <a:cubicBezTo>
                    <a:pt x="550825" y="451119"/>
                    <a:pt x="551793" y="448863"/>
                    <a:pt x="551148" y="446930"/>
                  </a:cubicBezTo>
                  <a:lnTo>
                    <a:pt x="539211" y="414704"/>
                  </a:lnTo>
                  <a:cubicBezTo>
                    <a:pt x="538565" y="412770"/>
                    <a:pt x="536307" y="411804"/>
                    <a:pt x="534371" y="412448"/>
                  </a:cubicBezTo>
                  <a:lnTo>
                    <a:pt x="520175" y="417604"/>
                  </a:lnTo>
                  <a:cubicBezTo>
                    <a:pt x="517917" y="418571"/>
                    <a:pt x="515658" y="418249"/>
                    <a:pt x="514691" y="416960"/>
                  </a:cubicBezTo>
                  <a:cubicBezTo>
                    <a:pt x="513723" y="415993"/>
                    <a:pt x="511787" y="411481"/>
                    <a:pt x="512755" y="409548"/>
                  </a:cubicBezTo>
                  <a:lnTo>
                    <a:pt x="518885" y="396013"/>
                  </a:lnTo>
                  <a:cubicBezTo>
                    <a:pt x="519853" y="394079"/>
                    <a:pt x="518885" y="391824"/>
                    <a:pt x="516949" y="390857"/>
                  </a:cubicBezTo>
                  <a:lnTo>
                    <a:pt x="485976" y="376355"/>
                  </a:lnTo>
                  <a:cubicBezTo>
                    <a:pt x="484040" y="375711"/>
                    <a:pt x="481782" y="376355"/>
                    <a:pt x="480814" y="378289"/>
                  </a:cubicBezTo>
                  <a:lnTo>
                    <a:pt x="474361" y="392146"/>
                  </a:lnTo>
                  <a:cubicBezTo>
                    <a:pt x="473716" y="394079"/>
                    <a:pt x="471780" y="395691"/>
                    <a:pt x="470167" y="395368"/>
                  </a:cubicBezTo>
                  <a:cubicBezTo>
                    <a:pt x="468877" y="395368"/>
                    <a:pt x="464360" y="393757"/>
                    <a:pt x="463714" y="391824"/>
                  </a:cubicBezTo>
                  <a:lnTo>
                    <a:pt x="458230" y="377322"/>
                  </a:lnTo>
                  <a:cubicBezTo>
                    <a:pt x="457584" y="375389"/>
                    <a:pt x="455326" y="374422"/>
                    <a:pt x="453390" y="375066"/>
                  </a:cubicBezTo>
                  <a:close/>
                  <a:moveTo>
                    <a:pt x="0" y="372515"/>
                  </a:moveTo>
                  <a:cubicBezTo>
                    <a:pt x="0" y="424064"/>
                    <a:pt x="104223" y="465626"/>
                    <a:pt x="233292" y="465626"/>
                  </a:cubicBezTo>
                  <a:cubicBezTo>
                    <a:pt x="258461" y="465626"/>
                    <a:pt x="282661" y="464015"/>
                    <a:pt x="305248" y="461116"/>
                  </a:cubicBezTo>
                  <a:cubicBezTo>
                    <a:pt x="305571" y="493978"/>
                    <a:pt x="315574" y="524264"/>
                    <a:pt x="332998" y="549716"/>
                  </a:cubicBezTo>
                  <a:cubicBezTo>
                    <a:pt x="302667" y="555515"/>
                    <a:pt x="268786" y="558737"/>
                    <a:pt x="233292" y="558737"/>
                  </a:cubicBezTo>
                  <a:cubicBezTo>
                    <a:pt x="104546" y="558737"/>
                    <a:pt x="0" y="517175"/>
                    <a:pt x="0" y="465626"/>
                  </a:cubicBezTo>
                  <a:close/>
                  <a:moveTo>
                    <a:pt x="466295" y="326083"/>
                  </a:moveTo>
                  <a:cubicBezTo>
                    <a:pt x="540501" y="326083"/>
                    <a:pt x="600511" y="386023"/>
                    <a:pt x="600511" y="459820"/>
                  </a:cubicBezTo>
                  <a:cubicBezTo>
                    <a:pt x="600511" y="533939"/>
                    <a:pt x="540501" y="593879"/>
                    <a:pt x="466295" y="593879"/>
                  </a:cubicBezTo>
                  <a:cubicBezTo>
                    <a:pt x="392412" y="593879"/>
                    <a:pt x="332080" y="533939"/>
                    <a:pt x="332080" y="459820"/>
                  </a:cubicBezTo>
                  <a:cubicBezTo>
                    <a:pt x="332080" y="386023"/>
                    <a:pt x="392412" y="326083"/>
                    <a:pt x="466295" y="326083"/>
                  </a:cubicBezTo>
                  <a:close/>
                  <a:moveTo>
                    <a:pt x="0" y="232654"/>
                  </a:moveTo>
                  <a:cubicBezTo>
                    <a:pt x="0" y="284212"/>
                    <a:pt x="104554" y="326103"/>
                    <a:pt x="233309" y="326103"/>
                  </a:cubicBezTo>
                  <a:cubicBezTo>
                    <a:pt x="362065" y="326103"/>
                    <a:pt x="466296" y="284212"/>
                    <a:pt x="466296" y="232654"/>
                  </a:cubicBezTo>
                  <a:lnTo>
                    <a:pt x="466296" y="299035"/>
                  </a:lnTo>
                  <a:cubicBezTo>
                    <a:pt x="393689" y="299035"/>
                    <a:pt x="332377" y="347370"/>
                    <a:pt x="312370" y="413429"/>
                  </a:cubicBezTo>
                  <a:cubicBezTo>
                    <a:pt x="287522" y="416973"/>
                    <a:pt x="261061" y="419229"/>
                    <a:pt x="233309" y="419229"/>
                  </a:cubicBezTo>
                  <a:cubicBezTo>
                    <a:pt x="104231" y="419229"/>
                    <a:pt x="0" y="377338"/>
                    <a:pt x="0" y="326103"/>
                  </a:cubicBezTo>
                  <a:close/>
                  <a:moveTo>
                    <a:pt x="233309" y="23200"/>
                  </a:moveTo>
                  <a:cubicBezTo>
                    <a:pt x="105199" y="23200"/>
                    <a:pt x="23234" y="64445"/>
                    <a:pt x="23234" y="93123"/>
                  </a:cubicBezTo>
                  <a:cubicBezTo>
                    <a:pt x="23234" y="121479"/>
                    <a:pt x="105199" y="163046"/>
                    <a:pt x="233309" y="163046"/>
                  </a:cubicBezTo>
                  <a:cubicBezTo>
                    <a:pt x="361420" y="163046"/>
                    <a:pt x="443062" y="121479"/>
                    <a:pt x="443062" y="93123"/>
                  </a:cubicBezTo>
                  <a:cubicBezTo>
                    <a:pt x="443062" y="64445"/>
                    <a:pt x="361420" y="23200"/>
                    <a:pt x="233309" y="23200"/>
                  </a:cubicBezTo>
                  <a:close/>
                  <a:moveTo>
                    <a:pt x="233309" y="0"/>
                  </a:moveTo>
                  <a:cubicBezTo>
                    <a:pt x="362065" y="0"/>
                    <a:pt x="466296" y="41567"/>
                    <a:pt x="466296" y="93123"/>
                  </a:cubicBezTo>
                  <a:lnTo>
                    <a:pt x="466296" y="186246"/>
                  </a:lnTo>
                  <a:cubicBezTo>
                    <a:pt x="466296" y="237802"/>
                    <a:pt x="362065" y="279369"/>
                    <a:pt x="233309" y="279369"/>
                  </a:cubicBezTo>
                  <a:cubicBezTo>
                    <a:pt x="104231" y="279369"/>
                    <a:pt x="0" y="237802"/>
                    <a:pt x="0" y="186246"/>
                  </a:cubicBezTo>
                  <a:lnTo>
                    <a:pt x="0" y="93123"/>
                  </a:lnTo>
                  <a:cubicBezTo>
                    <a:pt x="0" y="41567"/>
                    <a:pt x="104554" y="0"/>
                    <a:pt x="233309" y="0"/>
                  </a:cubicBezTo>
                  <a:close/>
                </a:path>
              </a:pathLst>
            </a:custGeom>
            <a:solidFill>
              <a:srgbClr val="F69F64"/>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Microsoft Yahei"/>
                <a:ea typeface="Microsoft Yahei"/>
                <a:cs typeface="Microsoft Yahei"/>
                <a:sym typeface="Microsoft Yahei"/>
              </a:endParaRPr>
            </a:p>
          </p:txBody>
        </p:sp>
        <p:sp>
          <p:nvSpPr>
            <p:cNvPr id="1256" name="Google Shape;1256;p92"/>
            <p:cNvSpPr/>
            <p:nvPr/>
          </p:nvSpPr>
          <p:spPr>
            <a:xfrm>
              <a:off x="5463966" y="3427093"/>
              <a:ext cx="611144" cy="635347"/>
            </a:xfrm>
            <a:custGeom>
              <a:rect b="b" l="l" r="r" t="t"/>
              <a:pathLst>
                <a:path extrusionOk="0" h="607568" w="584423">
                  <a:moveTo>
                    <a:pt x="466115" y="268189"/>
                  </a:moveTo>
                  <a:cubicBezTo>
                    <a:pt x="470571" y="266808"/>
                    <a:pt x="475334" y="267575"/>
                    <a:pt x="479022" y="270337"/>
                  </a:cubicBezTo>
                  <a:lnTo>
                    <a:pt x="502991" y="288288"/>
                  </a:lnTo>
                  <a:lnTo>
                    <a:pt x="527113" y="270337"/>
                  </a:lnTo>
                  <a:cubicBezTo>
                    <a:pt x="530647" y="267575"/>
                    <a:pt x="535410" y="266808"/>
                    <a:pt x="539866" y="268189"/>
                  </a:cubicBezTo>
                  <a:cubicBezTo>
                    <a:pt x="539866" y="268189"/>
                    <a:pt x="551850" y="271871"/>
                    <a:pt x="552004" y="271871"/>
                  </a:cubicBezTo>
                  <a:cubicBezTo>
                    <a:pt x="571363" y="278315"/>
                    <a:pt x="584423" y="296420"/>
                    <a:pt x="584423" y="316826"/>
                  </a:cubicBezTo>
                  <a:lnTo>
                    <a:pt x="584423" y="389092"/>
                  </a:lnTo>
                  <a:cubicBezTo>
                    <a:pt x="584423" y="391854"/>
                    <a:pt x="583655" y="394615"/>
                    <a:pt x="582118" y="396917"/>
                  </a:cubicBezTo>
                  <a:lnTo>
                    <a:pt x="557842" y="433894"/>
                  </a:lnTo>
                  <a:lnTo>
                    <a:pt x="557842" y="530708"/>
                  </a:lnTo>
                  <a:cubicBezTo>
                    <a:pt x="557842" y="538686"/>
                    <a:pt x="551389" y="544977"/>
                    <a:pt x="543553" y="544977"/>
                  </a:cubicBezTo>
                  <a:lnTo>
                    <a:pt x="462428" y="544977"/>
                  </a:lnTo>
                  <a:cubicBezTo>
                    <a:pt x="454592" y="544977"/>
                    <a:pt x="448139" y="538686"/>
                    <a:pt x="448139" y="530708"/>
                  </a:cubicBezTo>
                  <a:lnTo>
                    <a:pt x="448139" y="433894"/>
                  </a:lnTo>
                  <a:lnTo>
                    <a:pt x="423863" y="396917"/>
                  </a:lnTo>
                  <a:cubicBezTo>
                    <a:pt x="422326" y="394615"/>
                    <a:pt x="421558" y="391854"/>
                    <a:pt x="421558" y="389092"/>
                  </a:cubicBezTo>
                  <a:lnTo>
                    <a:pt x="421558" y="316826"/>
                  </a:lnTo>
                  <a:cubicBezTo>
                    <a:pt x="421558" y="296420"/>
                    <a:pt x="434618" y="278315"/>
                    <a:pt x="453977" y="271871"/>
                  </a:cubicBezTo>
                  <a:cubicBezTo>
                    <a:pt x="454131" y="271871"/>
                    <a:pt x="466115" y="268189"/>
                    <a:pt x="466115" y="268189"/>
                  </a:cubicBezTo>
                  <a:close/>
                  <a:moveTo>
                    <a:pt x="44557" y="268189"/>
                  </a:moveTo>
                  <a:cubicBezTo>
                    <a:pt x="49013" y="266808"/>
                    <a:pt x="53776" y="267575"/>
                    <a:pt x="57310" y="270337"/>
                  </a:cubicBezTo>
                  <a:lnTo>
                    <a:pt x="81432" y="288288"/>
                  </a:lnTo>
                  <a:lnTo>
                    <a:pt x="105401" y="270337"/>
                  </a:lnTo>
                  <a:cubicBezTo>
                    <a:pt x="109089" y="267575"/>
                    <a:pt x="113852" y="266808"/>
                    <a:pt x="118308" y="268189"/>
                  </a:cubicBezTo>
                  <a:cubicBezTo>
                    <a:pt x="118308" y="268189"/>
                    <a:pt x="130292" y="271871"/>
                    <a:pt x="130446" y="271871"/>
                  </a:cubicBezTo>
                  <a:cubicBezTo>
                    <a:pt x="149805" y="278315"/>
                    <a:pt x="162865" y="296420"/>
                    <a:pt x="162865" y="316826"/>
                  </a:cubicBezTo>
                  <a:lnTo>
                    <a:pt x="162865" y="389092"/>
                  </a:lnTo>
                  <a:cubicBezTo>
                    <a:pt x="162865" y="391854"/>
                    <a:pt x="162097" y="394615"/>
                    <a:pt x="160560" y="396917"/>
                  </a:cubicBezTo>
                  <a:lnTo>
                    <a:pt x="136284" y="433894"/>
                  </a:lnTo>
                  <a:lnTo>
                    <a:pt x="136284" y="530708"/>
                  </a:lnTo>
                  <a:cubicBezTo>
                    <a:pt x="136284" y="538686"/>
                    <a:pt x="129831" y="544977"/>
                    <a:pt x="121995" y="544977"/>
                  </a:cubicBezTo>
                  <a:lnTo>
                    <a:pt x="40870" y="544977"/>
                  </a:lnTo>
                  <a:cubicBezTo>
                    <a:pt x="33034" y="544977"/>
                    <a:pt x="26581" y="538686"/>
                    <a:pt x="26581" y="530708"/>
                  </a:cubicBezTo>
                  <a:lnTo>
                    <a:pt x="26581" y="433894"/>
                  </a:lnTo>
                  <a:lnTo>
                    <a:pt x="2305" y="396917"/>
                  </a:lnTo>
                  <a:cubicBezTo>
                    <a:pt x="768" y="394615"/>
                    <a:pt x="0" y="391854"/>
                    <a:pt x="0" y="389092"/>
                  </a:cubicBezTo>
                  <a:lnTo>
                    <a:pt x="0" y="316826"/>
                  </a:lnTo>
                  <a:cubicBezTo>
                    <a:pt x="0" y="296420"/>
                    <a:pt x="13060" y="278315"/>
                    <a:pt x="32419" y="271871"/>
                  </a:cubicBezTo>
                  <a:cubicBezTo>
                    <a:pt x="32573" y="271871"/>
                    <a:pt x="44557" y="268189"/>
                    <a:pt x="44557" y="268189"/>
                  </a:cubicBezTo>
                  <a:close/>
                  <a:moveTo>
                    <a:pt x="283757" y="227644"/>
                  </a:moveTo>
                  <a:lnTo>
                    <a:pt x="300667" y="227644"/>
                  </a:lnTo>
                  <a:cubicBezTo>
                    <a:pt x="302973" y="227644"/>
                    <a:pt x="305126" y="228565"/>
                    <a:pt x="306663" y="230253"/>
                  </a:cubicBezTo>
                  <a:cubicBezTo>
                    <a:pt x="309123" y="232861"/>
                    <a:pt x="309430" y="236544"/>
                    <a:pt x="307739" y="239459"/>
                  </a:cubicBezTo>
                  <a:lnTo>
                    <a:pt x="298669" y="252962"/>
                  </a:lnTo>
                  <a:lnTo>
                    <a:pt x="302973" y="288561"/>
                  </a:lnTo>
                  <a:lnTo>
                    <a:pt x="294672" y="310810"/>
                  </a:lnTo>
                  <a:cubicBezTo>
                    <a:pt x="293749" y="312958"/>
                    <a:pt x="290675" y="312958"/>
                    <a:pt x="289752" y="310810"/>
                  </a:cubicBezTo>
                  <a:lnTo>
                    <a:pt x="281451" y="288561"/>
                  </a:lnTo>
                  <a:lnTo>
                    <a:pt x="285755" y="252962"/>
                  </a:lnTo>
                  <a:lnTo>
                    <a:pt x="276685" y="239459"/>
                  </a:lnTo>
                  <a:cubicBezTo>
                    <a:pt x="274994" y="236544"/>
                    <a:pt x="275302" y="232861"/>
                    <a:pt x="277761" y="230253"/>
                  </a:cubicBezTo>
                  <a:cubicBezTo>
                    <a:pt x="279299" y="228565"/>
                    <a:pt x="281451" y="227644"/>
                    <a:pt x="283757" y="227644"/>
                  </a:cubicBezTo>
                  <a:close/>
                  <a:moveTo>
                    <a:pt x="243694" y="226776"/>
                  </a:moveTo>
                  <a:cubicBezTo>
                    <a:pt x="245999" y="226776"/>
                    <a:pt x="248150" y="228157"/>
                    <a:pt x="248918" y="230304"/>
                  </a:cubicBezTo>
                  <a:lnTo>
                    <a:pt x="285947" y="331870"/>
                  </a:lnTo>
                  <a:cubicBezTo>
                    <a:pt x="288098" y="337700"/>
                    <a:pt x="296395" y="337700"/>
                    <a:pt x="298546" y="331870"/>
                  </a:cubicBezTo>
                  <a:lnTo>
                    <a:pt x="335575" y="230304"/>
                  </a:lnTo>
                  <a:cubicBezTo>
                    <a:pt x="336651" y="227543"/>
                    <a:pt x="339570" y="226162"/>
                    <a:pt x="342336" y="226929"/>
                  </a:cubicBezTo>
                  <a:lnTo>
                    <a:pt x="360005" y="232299"/>
                  </a:lnTo>
                  <a:lnTo>
                    <a:pt x="360005" y="232452"/>
                  </a:lnTo>
                  <a:cubicBezTo>
                    <a:pt x="382438" y="239663"/>
                    <a:pt x="397495" y="260528"/>
                    <a:pt x="397495" y="284002"/>
                  </a:cubicBezTo>
                  <a:lnTo>
                    <a:pt x="397495" y="391704"/>
                  </a:lnTo>
                  <a:cubicBezTo>
                    <a:pt x="397495" y="392778"/>
                    <a:pt x="397188" y="393852"/>
                    <a:pt x="396573" y="394619"/>
                  </a:cubicBezTo>
                  <a:lnTo>
                    <a:pt x="358008" y="453379"/>
                  </a:lnTo>
                  <a:lnTo>
                    <a:pt x="358008" y="602045"/>
                  </a:lnTo>
                  <a:cubicBezTo>
                    <a:pt x="358008" y="605113"/>
                    <a:pt x="355549" y="607568"/>
                    <a:pt x="352476" y="607568"/>
                  </a:cubicBezTo>
                  <a:lnTo>
                    <a:pt x="232017" y="607568"/>
                  </a:lnTo>
                  <a:cubicBezTo>
                    <a:pt x="228944" y="607568"/>
                    <a:pt x="226485" y="605113"/>
                    <a:pt x="226485" y="602045"/>
                  </a:cubicBezTo>
                  <a:lnTo>
                    <a:pt x="226485" y="453379"/>
                  </a:lnTo>
                  <a:lnTo>
                    <a:pt x="187920" y="394619"/>
                  </a:lnTo>
                  <a:cubicBezTo>
                    <a:pt x="187305" y="393852"/>
                    <a:pt x="186998" y="392778"/>
                    <a:pt x="186998" y="391704"/>
                  </a:cubicBezTo>
                  <a:lnTo>
                    <a:pt x="186998" y="284309"/>
                  </a:lnTo>
                  <a:cubicBezTo>
                    <a:pt x="186998" y="260682"/>
                    <a:pt x="202055" y="239817"/>
                    <a:pt x="224488" y="232299"/>
                  </a:cubicBezTo>
                  <a:cubicBezTo>
                    <a:pt x="224488" y="232299"/>
                    <a:pt x="243233" y="226776"/>
                    <a:pt x="243694" y="226776"/>
                  </a:cubicBezTo>
                  <a:close/>
                  <a:moveTo>
                    <a:pt x="503026" y="160466"/>
                  </a:moveTo>
                  <a:cubicBezTo>
                    <a:pt x="529508" y="160466"/>
                    <a:pt x="550975" y="181870"/>
                    <a:pt x="550975" y="208274"/>
                  </a:cubicBezTo>
                  <a:cubicBezTo>
                    <a:pt x="550975" y="234678"/>
                    <a:pt x="529508" y="256082"/>
                    <a:pt x="503026" y="256082"/>
                  </a:cubicBezTo>
                  <a:cubicBezTo>
                    <a:pt x="476544" y="256082"/>
                    <a:pt x="455077" y="234678"/>
                    <a:pt x="455077" y="208274"/>
                  </a:cubicBezTo>
                  <a:cubicBezTo>
                    <a:pt x="455077" y="181870"/>
                    <a:pt x="476544" y="160466"/>
                    <a:pt x="503026" y="160466"/>
                  </a:cubicBezTo>
                  <a:close/>
                  <a:moveTo>
                    <a:pt x="81397" y="160466"/>
                  </a:moveTo>
                  <a:cubicBezTo>
                    <a:pt x="107879" y="160466"/>
                    <a:pt x="129346" y="181870"/>
                    <a:pt x="129346" y="208274"/>
                  </a:cubicBezTo>
                  <a:cubicBezTo>
                    <a:pt x="129346" y="234678"/>
                    <a:pt x="107879" y="256082"/>
                    <a:pt x="81397" y="256082"/>
                  </a:cubicBezTo>
                  <a:cubicBezTo>
                    <a:pt x="54915" y="256082"/>
                    <a:pt x="33448" y="234678"/>
                    <a:pt x="33448" y="208274"/>
                  </a:cubicBezTo>
                  <a:cubicBezTo>
                    <a:pt x="33448" y="181870"/>
                    <a:pt x="54915" y="160466"/>
                    <a:pt x="81397" y="160466"/>
                  </a:cubicBezTo>
                  <a:close/>
                  <a:moveTo>
                    <a:pt x="292212" y="79174"/>
                  </a:moveTo>
                  <a:cubicBezTo>
                    <a:pt x="326313" y="79174"/>
                    <a:pt x="353957" y="106786"/>
                    <a:pt x="353957" y="140848"/>
                  </a:cubicBezTo>
                  <a:cubicBezTo>
                    <a:pt x="353957" y="174910"/>
                    <a:pt x="326313" y="202522"/>
                    <a:pt x="292212" y="202522"/>
                  </a:cubicBezTo>
                  <a:cubicBezTo>
                    <a:pt x="258111" y="202522"/>
                    <a:pt x="230467" y="174910"/>
                    <a:pt x="230467" y="140848"/>
                  </a:cubicBezTo>
                  <a:cubicBezTo>
                    <a:pt x="230467" y="106786"/>
                    <a:pt x="258111" y="79174"/>
                    <a:pt x="292212" y="79174"/>
                  </a:cubicBezTo>
                  <a:close/>
                  <a:moveTo>
                    <a:pt x="292212" y="0"/>
                  </a:moveTo>
                  <a:cubicBezTo>
                    <a:pt x="376247" y="0"/>
                    <a:pt x="453677" y="38346"/>
                    <a:pt x="504683" y="105068"/>
                  </a:cubicBezTo>
                  <a:cubicBezTo>
                    <a:pt x="509906" y="111817"/>
                    <a:pt x="508523" y="121481"/>
                    <a:pt x="501764" y="126542"/>
                  </a:cubicBezTo>
                  <a:cubicBezTo>
                    <a:pt x="498998" y="128690"/>
                    <a:pt x="495772" y="129610"/>
                    <a:pt x="492546" y="129610"/>
                  </a:cubicBezTo>
                  <a:cubicBezTo>
                    <a:pt x="487937" y="129610"/>
                    <a:pt x="483328" y="127616"/>
                    <a:pt x="480409" y="123628"/>
                  </a:cubicBezTo>
                  <a:cubicBezTo>
                    <a:pt x="435088" y="64575"/>
                    <a:pt x="366569" y="30677"/>
                    <a:pt x="292212" y="30677"/>
                  </a:cubicBezTo>
                  <a:cubicBezTo>
                    <a:pt x="217854" y="30677"/>
                    <a:pt x="149335" y="64575"/>
                    <a:pt x="104014" y="123628"/>
                  </a:cubicBezTo>
                  <a:cubicBezTo>
                    <a:pt x="98944" y="130377"/>
                    <a:pt x="89265" y="131604"/>
                    <a:pt x="82659" y="126542"/>
                  </a:cubicBezTo>
                  <a:cubicBezTo>
                    <a:pt x="75900" y="121481"/>
                    <a:pt x="74517" y="111817"/>
                    <a:pt x="79740" y="105068"/>
                  </a:cubicBezTo>
                  <a:cubicBezTo>
                    <a:pt x="130746" y="38346"/>
                    <a:pt x="208176" y="0"/>
                    <a:pt x="292212" y="0"/>
                  </a:cubicBezTo>
                  <a:close/>
                </a:path>
              </a:pathLst>
            </a:custGeom>
            <a:solidFill>
              <a:srgbClr val="BFBFB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Microsoft Yahei"/>
                <a:ea typeface="Microsoft Yahei"/>
                <a:cs typeface="Microsoft Yahei"/>
                <a:sym typeface="Microsoft Yahei"/>
              </a:endParaRPr>
            </a:p>
          </p:txBody>
        </p:sp>
        <p:sp>
          <p:nvSpPr>
            <p:cNvPr id="1257" name="Google Shape;1257;p92"/>
            <p:cNvSpPr/>
            <p:nvPr/>
          </p:nvSpPr>
          <p:spPr>
            <a:xfrm>
              <a:off x="6092902" y="4799986"/>
              <a:ext cx="519749" cy="565570"/>
            </a:xfrm>
            <a:custGeom>
              <a:rect b="b" l="l" r="r" t="t"/>
              <a:pathLst>
                <a:path extrusionOk="0" h="8244" w="7564">
                  <a:moveTo>
                    <a:pt x="2801" y="2995"/>
                  </a:moveTo>
                  <a:lnTo>
                    <a:pt x="2801" y="3001"/>
                  </a:lnTo>
                  <a:cubicBezTo>
                    <a:pt x="2801" y="3365"/>
                    <a:pt x="2554" y="3586"/>
                    <a:pt x="2187" y="3632"/>
                  </a:cubicBezTo>
                  <a:lnTo>
                    <a:pt x="2187" y="3778"/>
                  </a:lnTo>
                  <a:cubicBezTo>
                    <a:pt x="2187" y="3886"/>
                    <a:pt x="2099" y="3974"/>
                    <a:pt x="1991" y="3974"/>
                  </a:cubicBezTo>
                  <a:cubicBezTo>
                    <a:pt x="1882" y="3974"/>
                    <a:pt x="1795" y="3886"/>
                    <a:pt x="1795" y="3778"/>
                  </a:cubicBezTo>
                  <a:lnTo>
                    <a:pt x="1795" y="3616"/>
                  </a:lnTo>
                  <a:cubicBezTo>
                    <a:pt x="1608" y="3580"/>
                    <a:pt x="1427" y="3508"/>
                    <a:pt x="1267" y="3393"/>
                  </a:cubicBezTo>
                  <a:cubicBezTo>
                    <a:pt x="1217" y="3358"/>
                    <a:pt x="1181" y="3293"/>
                    <a:pt x="1181" y="3222"/>
                  </a:cubicBezTo>
                  <a:cubicBezTo>
                    <a:pt x="1181" y="3104"/>
                    <a:pt x="1276" y="3013"/>
                    <a:pt x="1393" y="3013"/>
                  </a:cubicBezTo>
                  <a:cubicBezTo>
                    <a:pt x="1453" y="3013"/>
                    <a:pt x="1494" y="3033"/>
                    <a:pt x="1523" y="3054"/>
                  </a:cubicBezTo>
                  <a:cubicBezTo>
                    <a:pt x="1680" y="3169"/>
                    <a:pt x="1851" y="3240"/>
                    <a:pt x="2052" y="3240"/>
                  </a:cubicBezTo>
                  <a:cubicBezTo>
                    <a:pt x="2237" y="3240"/>
                    <a:pt x="2349" y="3166"/>
                    <a:pt x="2349" y="3045"/>
                  </a:cubicBezTo>
                  <a:lnTo>
                    <a:pt x="2349" y="3039"/>
                  </a:lnTo>
                  <a:cubicBezTo>
                    <a:pt x="2349" y="2924"/>
                    <a:pt x="2278" y="2866"/>
                    <a:pt x="1933" y="2777"/>
                  </a:cubicBezTo>
                  <a:cubicBezTo>
                    <a:pt x="1517" y="2671"/>
                    <a:pt x="1249" y="2556"/>
                    <a:pt x="1249" y="2145"/>
                  </a:cubicBezTo>
                  <a:lnTo>
                    <a:pt x="1249" y="2139"/>
                  </a:lnTo>
                  <a:cubicBezTo>
                    <a:pt x="1249" y="1820"/>
                    <a:pt x="1469" y="1595"/>
                    <a:pt x="1794" y="1535"/>
                  </a:cubicBezTo>
                  <a:lnTo>
                    <a:pt x="1794" y="1381"/>
                  </a:lnTo>
                  <a:cubicBezTo>
                    <a:pt x="1794" y="1272"/>
                    <a:pt x="1882" y="1184"/>
                    <a:pt x="1990" y="1184"/>
                  </a:cubicBezTo>
                  <a:cubicBezTo>
                    <a:pt x="2099" y="1184"/>
                    <a:pt x="2187" y="1272"/>
                    <a:pt x="2187" y="1381"/>
                  </a:cubicBezTo>
                  <a:lnTo>
                    <a:pt x="2187" y="1536"/>
                  </a:lnTo>
                  <a:cubicBezTo>
                    <a:pt x="2349" y="1563"/>
                    <a:pt x="2496" y="1617"/>
                    <a:pt x="2626" y="1700"/>
                  </a:cubicBezTo>
                  <a:cubicBezTo>
                    <a:pt x="2677" y="1729"/>
                    <a:pt x="2727" y="1791"/>
                    <a:pt x="2727" y="1880"/>
                  </a:cubicBezTo>
                  <a:cubicBezTo>
                    <a:pt x="2727" y="1998"/>
                    <a:pt x="2632" y="2090"/>
                    <a:pt x="2514" y="2090"/>
                  </a:cubicBezTo>
                  <a:cubicBezTo>
                    <a:pt x="2470" y="2090"/>
                    <a:pt x="2435" y="2078"/>
                    <a:pt x="2400" y="2057"/>
                  </a:cubicBezTo>
                  <a:cubicBezTo>
                    <a:pt x="2249" y="1969"/>
                    <a:pt x="2107" y="1918"/>
                    <a:pt x="1965" y="1918"/>
                  </a:cubicBezTo>
                  <a:cubicBezTo>
                    <a:pt x="1791" y="1918"/>
                    <a:pt x="1700" y="1998"/>
                    <a:pt x="1700" y="2098"/>
                  </a:cubicBezTo>
                  <a:lnTo>
                    <a:pt x="1700" y="2104"/>
                  </a:lnTo>
                  <a:cubicBezTo>
                    <a:pt x="1700" y="2240"/>
                    <a:pt x="1788" y="2284"/>
                    <a:pt x="2145" y="2376"/>
                  </a:cubicBezTo>
                  <a:cubicBezTo>
                    <a:pt x="2564" y="2485"/>
                    <a:pt x="2801" y="2635"/>
                    <a:pt x="2801" y="2995"/>
                  </a:cubicBezTo>
                  <a:close/>
                  <a:moveTo>
                    <a:pt x="4577" y="8008"/>
                  </a:moveTo>
                  <a:lnTo>
                    <a:pt x="1082" y="8008"/>
                  </a:lnTo>
                  <a:cubicBezTo>
                    <a:pt x="485" y="8008"/>
                    <a:pt x="0" y="7522"/>
                    <a:pt x="0" y="6925"/>
                  </a:cubicBezTo>
                  <a:lnTo>
                    <a:pt x="0" y="1083"/>
                  </a:lnTo>
                  <a:cubicBezTo>
                    <a:pt x="0" y="486"/>
                    <a:pt x="485" y="0"/>
                    <a:pt x="1082" y="0"/>
                  </a:cubicBezTo>
                  <a:lnTo>
                    <a:pt x="5020" y="0"/>
                  </a:lnTo>
                  <a:cubicBezTo>
                    <a:pt x="5617" y="0"/>
                    <a:pt x="6103" y="486"/>
                    <a:pt x="6103" y="1083"/>
                  </a:cubicBezTo>
                  <a:lnTo>
                    <a:pt x="6103" y="3841"/>
                  </a:lnTo>
                  <a:cubicBezTo>
                    <a:pt x="6090" y="3835"/>
                    <a:pt x="6078" y="3827"/>
                    <a:pt x="6065" y="3821"/>
                  </a:cubicBezTo>
                  <a:cubicBezTo>
                    <a:pt x="5968" y="3781"/>
                    <a:pt x="5865" y="3761"/>
                    <a:pt x="5760" y="3761"/>
                  </a:cubicBezTo>
                  <a:cubicBezTo>
                    <a:pt x="5653" y="3761"/>
                    <a:pt x="5548" y="3782"/>
                    <a:pt x="5450" y="3823"/>
                  </a:cubicBezTo>
                  <a:lnTo>
                    <a:pt x="5180" y="3936"/>
                  </a:lnTo>
                  <a:lnTo>
                    <a:pt x="5180" y="1083"/>
                  </a:lnTo>
                  <a:cubicBezTo>
                    <a:pt x="5180" y="995"/>
                    <a:pt x="5108" y="923"/>
                    <a:pt x="5020" y="923"/>
                  </a:cubicBezTo>
                  <a:lnTo>
                    <a:pt x="1082" y="923"/>
                  </a:lnTo>
                  <a:cubicBezTo>
                    <a:pt x="994" y="923"/>
                    <a:pt x="923" y="995"/>
                    <a:pt x="923" y="1083"/>
                  </a:cubicBezTo>
                  <a:lnTo>
                    <a:pt x="923" y="6439"/>
                  </a:lnTo>
                  <a:cubicBezTo>
                    <a:pt x="923" y="6527"/>
                    <a:pt x="995" y="6598"/>
                    <a:pt x="1082" y="6598"/>
                  </a:cubicBezTo>
                  <a:lnTo>
                    <a:pt x="3636" y="6598"/>
                  </a:lnTo>
                  <a:lnTo>
                    <a:pt x="4269" y="6978"/>
                  </a:lnTo>
                  <a:cubicBezTo>
                    <a:pt x="4238" y="7133"/>
                    <a:pt x="4254" y="7294"/>
                    <a:pt x="4316" y="7443"/>
                  </a:cubicBezTo>
                  <a:lnTo>
                    <a:pt x="4487" y="7851"/>
                  </a:lnTo>
                  <a:cubicBezTo>
                    <a:pt x="4511" y="7908"/>
                    <a:pt x="4542" y="7959"/>
                    <a:pt x="4577" y="8008"/>
                  </a:cubicBezTo>
                  <a:close/>
                  <a:moveTo>
                    <a:pt x="3423" y="7296"/>
                  </a:moveTo>
                  <a:cubicBezTo>
                    <a:pt x="3423" y="7091"/>
                    <a:pt x="3257" y="6925"/>
                    <a:pt x="3051" y="6925"/>
                  </a:cubicBezTo>
                  <a:cubicBezTo>
                    <a:pt x="2846" y="6925"/>
                    <a:pt x="2680" y="7091"/>
                    <a:pt x="2680" y="7296"/>
                  </a:cubicBezTo>
                  <a:cubicBezTo>
                    <a:pt x="2680" y="7501"/>
                    <a:pt x="2846" y="7667"/>
                    <a:pt x="3051" y="7667"/>
                  </a:cubicBezTo>
                  <a:cubicBezTo>
                    <a:pt x="3257" y="7667"/>
                    <a:pt x="3423" y="7501"/>
                    <a:pt x="3423" y="7296"/>
                  </a:cubicBezTo>
                  <a:close/>
                  <a:moveTo>
                    <a:pt x="7261" y="6211"/>
                  </a:moveTo>
                  <a:lnTo>
                    <a:pt x="7432" y="6619"/>
                  </a:lnTo>
                  <a:cubicBezTo>
                    <a:pt x="7564" y="6934"/>
                    <a:pt x="7416" y="7297"/>
                    <a:pt x="7100" y="7429"/>
                  </a:cubicBezTo>
                  <a:lnTo>
                    <a:pt x="5467" y="8112"/>
                  </a:lnTo>
                  <a:cubicBezTo>
                    <a:pt x="5152" y="8244"/>
                    <a:pt x="4789" y="8095"/>
                    <a:pt x="4657" y="7779"/>
                  </a:cubicBezTo>
                  <a:lnTo>
                    <a:pt x="4486" y="7371"/>
                  </a:lnTo>
                  <a:cubicBezTo>
                    <a:pt x="4420" y="7212"/>
                    <a:pt x="4425" y="7041"/>
                    <a:pt x="4486" y="6894"/>
                  </a:cubicBezTo>
                  <a:lnTo>
                    <a:pt x="3058" y="6036"/>
                  </a:lnTo>
                  <a:cubicBezTo>
                    <a:pt x="2807" y="5884"/>
                    <a:pt x="2726" y="5559"/>
                    <a:pt x="2877" y="5307"/>
                  </a:cubicBezTo>
                  <a:cubicBezTo>
                    <a:pt x="3027" y="5056"/>
                    <a:pt x="3354" y="4975"/>
                    <a:pt x="3605" y="5126"/>
                  </a:cubicBezTo>
                  <a:lnTo>
                    <a:pt x="3717" y="5193"/>
                  </a:lnTo>
                  <a:lnTo>
                    <a:pt x="3216" y="3997"/>
                  </a:lnTo>
                  <a:cubicBezTo>
                    <a:pt x="3085" y="3681"/>
                    <a:pt x="3233" y="3318"/>
                    <a:pt x="3549" y="3186"/>
                  </a:cubicBezTo>
                  <a:cubicBezTo>
                    <a:pt x="3865" y="3054"/>
                    <a:pt x="4227" y="3203"/>
                    <a:pt x="4359" y="3519"/>
                  </a:cubicBezTo>
                  <a:lnTo>
                    <a:pt x="4702" y="4337"/>
                  </a:lnTo>
                  <a:lnTo>
                    <a:pt x="5521" y="3994"/>
                  </a:lnTo>
                  <a:cubicBezTo>
                    <a:pt x="5672" y="3931"/>
                    <a:pt x="5843" y="3930"/>
                    <a:pt x="5995" y="3992"/>
                  </a:cubicBezTo>
                  <a:cubicBezTo>
                    <a:pt x="6147" y="4055"/>
                    <a:pt x="6268" y="4175"/>
                    <a:pt x="6331" y="4326"/>
                  </a:cubicBezTo>
                  <a:lnTo>
                    <a:pt x="6783" y="5408"/>
                  </a:lnTo>
                  <a:cubicBezTo>
                    <a:pt x="6843" y="5552"/>
                    <a:pt x="6843" y="5704"/>
                    <a:pt x="6797" y="5841"/>
                  </a:cubicBezTo>
                  <a:cubicBezTo>
                    <a:pt x="6998" y="5876"/>
                    <a:pt x="7177" y="6009"/>
                    <a:pt x="7261" y="6211"/>
                  </a:cubicBezTo>
                  <a:close/>
                  <a:moveTo>
                    <a:pt x="7000" y="6560"/>
                  </a:moveTo>
                  <a:cubicBezTo>
                    <a:pt x="6920" y="6368"/>
                    <a:pt x="6699" y="6278"/>
                    <a:pt x="6508" y="6358"/>
                  </a:cubicBezTo>
                  <a:cubicBezTo>
                    <a:pt x="6316" y="6438"/>
                    <a:pt x="6226" y="6658"/>
                    <a:pt x="6306" y="6850"/>
                  </a:cubicBezTo>
                  <a:cubicBezTo>
                    <a:pt x="6386" y="7042"/>
                    <a:pt x="6606" y="7132"/>
                    <a:pt x="6798" y="7052"/>
                  </a:cubicBezTo>
                  <a:cubicBezTo>
                    <a:pt x="6990" y="6972"/>
                    <a:pt x="7080" y="6751"/>
                    <a:pt x="7000" y="6560"/>
                  </a:cubicBezTo>
                  <a:close/>
                </a:path>
              </a:pathLst>
            </a:custGeom>
            <a:solidFill>
              <a:srgbClr val="F8AC78"/>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Microsoft Yahei"/>
                <a:ea typeface="Microsoft Yahei"/>
                <a:cs typeface="Microsoft Yahei"/>
                <a:sym typeface="Microsoft Yahei"/>
              </a:endParaRPr>
            </a:p>
          </p:txBody>
        </p:sp>
      </p:grpSp>
      <p:grpSp>
        <p:nvGrpSpPr>
          <p:cNvPr id="1258" name="Google Shape;1258;p92"/>
          <p:cNvGrpSpPr/>
          <p:nvPr/>
        </p:nvGrpSpPr>
        <p:grpSpPr>
          <a:xfrm>
            <a:off x="5365594" y="1446791"/>
            <a:ext cx="2454525" cy="1656879"/>
            <a:chOff x="3431199" y="2301380"/>
            <a:chExt cx="3272700" cy="2209172"/>
          </a:xfrm>
        </p:grpSpPr>
        <p:sp>
          <p:nvSpPr>
            <p:cNvPr id="1259" name="Google Shape;1259;p92"/>
            <p:cNvSpPr txBox="1"/>
            <p:nvPr/>
          </p:nvSpPr>
          <p:spPr>
            <a:xfrm>
              <a:off x="3624780" y="2301380"/>
              <a:ext cx="2133900" cy="379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C0C0C"/>
                </a:buClr>
                <a:buSzPts val="1400"/>
                <a:buFont typeface="Microsoft Yahei"/>
                <a:buNone/>
              </a:pPr>
              <a:r>
                <a:rPr b="1" lang="zh-TW">
                  <a:solidFill>
                    <a:srgbClr val="0C0C0C"/>
                  </a:solidFill>
                  <a:latin typeface="DFKai-SB"/>
                  <a:ea typeface="DFKai-SB"/>
                  <a:cs typeface="DFKai-SB"/>
                  <a:sym typeface="DFKai-SB"/>
                </a:rPr>
                <a:t>數據可視化工具</a:t>
              </a:r>
              <a:endParaRPr>
                <a:latin typeface="DFKai-SB"/>
                <a:ea typeface="DFKai-SB"/>
                <a:cs typeface="DFKai-SB"/>
                <a:sym typeface="DFKai-SB"/>
              </a:endParaRPr>
            </a:p>
          </p:txBody>
        </p:sp>
        <p:sp>
          <p:nvSpPr>
            <p:cNvPr id="1260" name="Google Shape;1260;p92"/>
            <p:cNvSpPr txBox="1"/>
            <p:nvPr/>
          </p:nvSpPr>
          <p:spPr>
            <a:xfrm>
              <a:off x="3431199" y="2694352"/>
              <a:ext cx="3272700" cy="1816200"/>
            </a:xfrm>
            <a:prstGeom prst="rect">
              <a:avLst/>
            </a:prstGeom>
            <a:noFill/>
            <a:ln>
              <a:noFill/>
            </a:ln>
          </p:spPr>
          <p:txBody>
            <a:bodyPr anchorCtr="0" anchor="t" bIns="34275" lIns="68575" spcFirstLastPara="1" rIns="68575" wrap="square" tIns="34275">
              <a:spAutoFit/>
            </a:bodyPr>
            <a:lstStyle/>
            <a:p>
              <a:pPr indent="-304800" lvl="0" marL="457200" marR="0" rtl="0" algn="l">
                <a:lnSpc>
                  <a:spcPct val="150000"/>
                </a:lnSpc>
                <a:spcBef>
                  <a:spcPts val="0"/>
                </a:spcBef>
                <a:spcAft>
                  <a:spcPts val="0"/>
                </a:spcAft>
                <a:buClr>
                  <a:srgbClr val="0C0C0C"/>
                </a:buClr>
                <a:buSzPts val="1200"/>
                <a:buChar char="●"/>
              </a:pPr>
              <a:r>
                <a:rPr lang="zh-TW" sz="1200">
                  <a:solidFill>
                    <a:srgbClr val="0C0C0C"/>
                  </a:solidFill>
                </a:rPr>
                <a:t>SPSS</a:t>
              </a:r>
              <a:endParaRPr sz="1200">
                <a:solidFill>
                  <a:srgbClr val="0C0C0C"/>
                </a:solidFill>
              </a:endParaRPr>
            </a:p>
            <a:p>
              <a:pPr indent="-304800" lvl="0" marL="457200" marR="0" rtl="0" algn="l">
                <a:lnSpc>
                  <a:spcPct val="150000"/>
                </a:lnSpc>
                <a:spcBef>
                  <a:spcPts val="0"/>
                </a:spcBef>
                <a:spcAft>
                  <a:spcPts val="0"/>
                </a:spcAft>
                <a:buClr>
                  <a:srgbClr val="0C0C0C"/>
                </a:buClr>
                <a:buSzPts val="1200"/>
                <a:buChar char="●"/>
              </a:pPr>
              <a:r>
                <a:rPr lang="zh-TW" sz="1200">
                  <a:solidFill>
                    <a:srgbClr val="0C0C0C"/>
                  </a:solidFill>
                </a:rPr>
                <a:t>Origin</a:t>
              </a:r>
              <a:endParaRPr sz="1200">
                <a:solidFill>
                  <a:srgbClr val="0C0C0C"/>
                </a:solidFill>
              </a:endParaRPr>
            </a:p>
            <a:p>
              <a:pPr indent="-304800" lvl="0" marL="457200" marR="0" rtl="0" algn="l">
                <a:lnSpc>
                  <a:spcPct val="150000"/>
                </a:lnSpc>
                <a:spcBef>
                  <a:spcPts val="0"/>
                </a:spcBef>
                <a:spcAft>
                  <a:spcPts val="0"/>
                </a:spcAft>
                <a:buClr>
                  <a:srgbClr val="0C0C0C"/>
                </a:buClr>
                <a:buSzPts val="1200"/>
                <a:buChar char="●"/>
              </a:pPr>
              <a:r>
                <a:rPr lang="zh-TW" sz="1200">
                  <a:solidFill>
                    <a:srgbClr val="0C0C0C"/>
                  </a:solidFill>
                </a:rPr>
                <a:t>SigmaPlot</a:t>
              </a:r>
              <a:endParaRPr sz="1200">
                <a:solidFill>
                  <a:srgbClr val="0C0C0C"/>
                </a:solidFill>
              </a:endParaRPr>
            </a:p>
            <a:p>
              <a:pPr indent="-304800" lvl="0" marL="457200" marR="0" rtl="0" algn="l">
                <a:lnSpc>
                  <a:spcPct val="150000"/>
                </a:lnSpc>
                <a:spcBef>
                  <a:spcPts val="0"/>
                </a:spcBef>
                <a:spcAft>
                  <a:spcPts val="0"/>
                </a:spcAft>
                <a:buClr>
                  <a:srgbClr val="0C0C0C"/>
                </a:buClr>
                <a:buSzPts val="1200"/>
                <a:buChar char="●"/>
              </a:pPr>
              <a:r>
                <a:rPr lang="zh-TW" sz="1200">
                  <a:solidFill>
                    <a:srgbClr val="0C0C0C"/>
                  </a:solidFill>
                </a:rPr>
                <a:t>Graphpad</a:t>
              </a:r>
              <a:endParaRPr sz="1200">
                <a:solidFill>
                  <a:srgbClr val="0C0C0C"/>
                </a:solidFill>
              </a:endParaRPr>
            </a:p>
            <a:p>
              <a:pPr indent="0" lvl="0" marL="0" marR="0" rtl="0" algn="l">
                <a:lnSpc>
                  <a:spcPct val="150000"/>
                </a:lnSpc>
                <a:spcBef>
                  <a:spcPts val="0"/>
                </a:spcBef>
                <a:spcAft>
                  <a:spcPts val="0"/>
                </a:spcAft>
                <a:buNone/>
              </a:pPr>
              <a:r>
                <a:t/>
              </a:r>
              <a:endParaRPr sz="1200">
                <a:solidFill>
                  <a:srgbClr val="0C0C0C"/>
                </a:solidFill>
              </a:endParaRPr>
            </a:p>
          </p:txBody>
        </p:sp>
      </p:grpSp>
      <p:grpSp>
        <p:nvGrpSpPr>
          <p:cNvPr id="1261" name="Google Shape;1261;p92"/>
          <p:cNvGrpSpPr/>
          <p:nvPr/>
        </p:nvGrpSpPr>
        <p:grpSpPr>
          <a:xfrm>
            <a:off x="5365594" y="3111600"/>
            <a:ext cx="2654379" cy="1931899"/>
            <a:chOff x="3431199" y="1386987"/>
            <a:chExt cx="3539172" cy="2575865"/>
          </a:xfrm>
        </p:grpSpPr>
        <p:sp>
          <p:nvSpPr>
            <p:cNvPr id="1262" name="Google Shape;1262;p92"/>
            <p:cNvSpPr txBox="1"/>
            <p:nvPr/>
          </p:nvSpPr>
          <p:spPr>
            <a:xfrm>
              <a:off x="3624771" y="1386987"/>
              <a:ext cx="3345600" cy="379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C0C0C"/>
                </a:buClr>
                <a:buSzPts val="1400"/>
                <a:buFont typeface="Microsoft Yahei"/>
                <a:buNone/>
              </a:pPr>
              <a:r>
                <a:rPr b="1" lang="zh-TW">
                  <a:solidFill>
                    <a:srgbClr val="0C0C0C"/>
                  </a:solidFill>
                  <a:latin typeface="DFKai-SB"/>
                  <a:ea typeface="DFKai-SB"/>
                  <a:cs typeface="DFKai-SB"/>
                  <a:sym typeface="DFKai-SB"/>
                </a:rPr>
                <a:t>雲端計算平台、IT軟硬件設施</a:t>
              </a:r>
              <a:endParaRPr>
                <a:latin typeface="DFKai-SB"/>
                <a:ea typeface="DFKai-SB"/>
                <a:cs typeface="DFKai-SB"/>
                <a:sym typeface="DFKai-SB"/>
              </a:endParaRPr>
            </a:p>
          </p:txBody>
        </p:sp>
        <p:sp>
          <p:nvSpPr>
            <p:cNvPr id="1263" name="Google Shape;1263;p92"/>
            <p:cNvSpPr txBox="1"/>
            <p:nvPr/>
          </p:nvSpPr>
          <p:spPr>
            <a:xfrm>
              <a:off x="3431199" y="1777052"/>
              <a:ext cx="3272700" cy="2185800"/>
            </a:xfrm>
            <a:prstGeom prst="rect">
              <a:avLst/>
            </a:prstGeom>
            <a:noFill/>
            <a:ln>
              <a:noFill/>
            </a:ln>
          </p:spPr>
          <p:txBody>
            <a:bodyPr anchorCtr="0" anchor="t" bIns="34275" lIns="68575" spcFirstLastPara="1" rIns="68575" wrap="square" tIns="34275">
              <a:spAutoFit/>
            </a:bodyPr>
            <a:lstStyle/>
            <a:p>
              <a:pPr indent="-304800" lvl="0" marL="457200" marR="0" rtl="0" algn="l">
                <a:lnSpc>
                  <a:spcPct val="150000"/>
                </a:lnSpc>
                <a:spcBef>
                  <a:spcPts val="0"/>
                </a:spcBef>
                <a:spcAft>
                  <a:spcPts val="0"/>
                </a:spcAft>
                <a:buClr>
                  <a:srgbClr val="0C0C0C"/>
                </a:buClr>
                <a:buSzPts val="1200"/>
                <a:buChar char="●"/>
              </a:pPr>
              <a:r>
                <a:rPr lang="zh-TW" sz="1200">
                  <a:solidFill>
                    <a:srgbClr val="0C0C0C"/>
                  </a:solidFill>
                </a:rPr>
                <a:t>Galaxy</a:t>
              </a:r>
              <a:endParaRPr sz="1200">
                <a:solidFill>
                  <a:srgbClr val="0C0C0C"/>
                </a:solidFill>
              </a:endParaRPr>
            </a:p>
            <a:p>
              <a:pPr indent="-304800" lvl="0" marL="457200" marR="0" rtl="0" algn="l">
                <a:lnSpc>
                  <a:spcPct val="150000"/>
                </a:lnSpc>
                <a:spcBef>
                  <a:spcPts val="0"/>
                </a:spcBef>
                <a:spcAft>
                  <a:spcPts val="0"/>
                </a:spcAft>
                <a:buClr>
                  <a:srgbClr val="0C0C0C"/>
                </a:buClr>
                <a:buSzPts val="1200"/>
                <a:buChar char="●"/>
              </a:pPr>
              <a:r>
                <a:rPr lang="zh-TW" sz="1200">
                  <a:solidFill>
                    <a:srgbClr val="0C0C0C"/>
                  </a:solidFill>
                </a:rPr>
                <a:t>DNAnexus</a:t>
              </a:r>
              <a:endParaRPr sz="1200">
                <a:solidFill>
                  <a:srgbClr val="0C0C0C"/>
                </a:solidFill>
              </a:endParaRPr>
            </a:p>
            <a:p>
              <a:pPr indent="-304800" lvl="0" marL="457200" marR="0" rtl="0" algn="l">
                <a:lnSpc>
                  <a:spcPct val="150000"/>
                </a:lnSpc>
                <a:spcBef>
                  <a:spcPts val="0"/>
                </a:spcBef>
                <a:spcAft>
                  <a:spcPts val="0"/>
                </a:spcAft>
                <a:buClr>
                  <a:srgbClr val="0C0C0C"/>
                </a:buClr>
                <a:buSzPts val="1200"/>
                <a:buChar char="●"/>
              </a:pPr>
              <a:r>
                <a:rPr lang="zh-TW" sz="1200">
                  <a:solidFill>
                    <a:srgbClr val="0C0C0C"/>
                  </a:solidFill>
                </a:rPr>
                <a:t>Distributed computing</a:t>
              </a:r>
              <a:endParaRPr sz="1200">
                <a:solidFill>
                  <a:srgbClr val="0C0C0C"/>
                </a:solidFill>
              </a:endParaRPr>
            </a:p>
            <a:p>
              <a:pPr indent="-304800" lvl="0" marL="457200" marR="0" rtl="0" algn="l">
                <a:lnSpc>
                  <a:spcPct val="150000"/>
                </a:lnSpc>
                <a:spcBef>
                  <a:spcPts val="0"/>
                </a:spcBef>
                <a:spcAft>
                  <a:spcPts val="0"/>
                </a:spcAft>
                <a:buClr>
                  <a:srgbClr val="0C0C0C"/>
                </a:buClr>
                <a:buSzPts val="1200"/>
                <a:buChar char="●"/>
              </a:pPr>
              <a:r>
                <a:rPr lang="zh-TW" sz="1200">
                  <a:solidFill>
                    <a:srgbClr val="0C0C0C"/>
                  </a:solidFill>
                </a:rPr>
                <a:t>Container</a:t>
              </a:r>
              <a:endParaRPr sz="1200">
                <a:solidFill>
                  <a:srgbClr val="0C0C0C"/>
                </a:solidFill>
              </a:endParaRPr>
            </a:p>
            <a:p>
              <a:pPr indent="-304800" lvl="0" marL="457200" marR="0" rtl="0" algn="l">
                <a:lnSpc>
                  <a:spcPct val="150000"/>
                </a:lnSpc>
                <a:spcBef>
                  <a:spcPts val="0"/>
                </a:spcBef>
                <a:spcAft>
                  <a:spcPts val="0"/>
                </a:spcAft>
                <a:buClr>
                  <a:srgbClr val="0C0C0C"/>
                </a:buClr>
                <a:buSzPts val="1200"/>
                <a:buChar char="●"/>
              </a:pPr>
              <a:r>
                <a:rPr lang="zh-TW" sz="1200">
                  <a:solidFill>
                    <a:srgbClr val="0C0C0C"/>
                  </a:solidFill>
                </a:rPr>
                <a:t>Software management</a:t>
              </a:r>
              <a:endParaRPr sz="1200">
                <a:solidFill>
                  <a:srgbClr val="0C0C0C"/>
                </a:solidFill>
              </a:endParaRPr>
            </a:p>
            <a:p>
              <a:pPr indent="-304800" lvl="0" marL="457200" marR="0" rtl="0" algn="l">
                <a:lnSpc>
                  <a:spcPct val="150000"/>
                </a:lnSpc>
                <a:spcBef>
                  <a:spcPts val="0"/>
                </a:spcBef>
                <a:spcAft>
                  <a:spcPts val="0"/>
                </a:spcAft>
                <a:buClr>
                  <a:srgbClr val="0C0C0C"/>
                </a:buClr>
                <a:buSzPts val="1200"/>
                <a:buChar char="●"/>
              </a:pPr>
              <a:r>
                <a:rPr lang="zh-TW" sz="1200">
                  <a:solidFill>
                    <a:srgbClr val="0C0C0C"/>
                  </a:solidFill>
                </a:rPr>
                <a:t>Pipeline Framework</a:t>
              </a:r>
              <a:endParaRPr sz="1200">
                <a:solidFill>
                  <a:srgbClr val="0C0C0C"/>
                </a:solidFill>
              </a:endParaRPr>
            </a:p>
          </p:txBody>
        </p:sp>
      </p:grpSp>
      <p:grpSp>
        <p:nvGrpSpPr>
          <p:cNvPr id="1264" name="Google Shape;1264;p92"/>
          <p:cNvGrpSpPr/>
          <p:nvPr/>
        </p:nvGrpSpPr>
        <p:grpSpPr>
          <a:xfrm>
            <a:off x="1209679" y="2626625"/>
            <a:ext cx="1528346" cy="1114650"/>
            <a:chOff x="4851193" y="2387060"/>
            <a:chExt cx="2037794" cy="1486200"/>
          </a:xfrm>
        </p:grpSpPr>
        <p:sp>
          <p:nvSpPr>
            <p:cNvPr id="1265" name="Google Shape;1265;p92"/>
            <p:cNvSpPr txBox="1"/>
            <p:nvPr/>
          </p:nvSpPr>
          <p:spPr>
            <a:xfrm>
              <a:off x="4925787" y="2387060"/>
              <a:ext cx="1963200" cy="379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C0C0C"/>
                </a:buClr>
                <a:buSzPts val="1400"/>
                <a:buFont typeface="Microsoft Yahei"/>
                <a:buNone/>
              </a:pPr>
              <a:r>
                <a:rPr b="1" lang="zh-TW">
                  <a:solidFill>
                    <a:srgbClr val="0C0C0C"/>
                  </a:solidFill>
                  <a:latin typeface="DFKai-SB"/>
                  <a:ea typeface="DFKai-SB"/>
                  <a:cs typeface="DFKai-SB"/>
                  <a:sym typeface="DFKai-SB"/>
                </a:rPr>
                <a:t>數據分析及建模</a:t>
              </a:r>
              <a:endParaRPr>
                <a:latin typeface="DFKai-SB"/>
                <a:ea typeface="DFKai-SB"/>
                <a:cs typeface="DFKai-SB"/>
                <a:sym typeface="DFKai-SB"/>
              </a:endParaRPr>
            </a:p>
          </p:txBody>
        </p:sp>
        <p:sp>
          <p:nvSpPr>
            <p:cNvPr id="1266" name="Google Shape;1266;p92"/>
            <p:cNvSpPr txBox="1"/>
            <p:nvPr/>
          </p:nvSpPr>
          <p:spPr>
            <a:xfrm>
              <a:off x="4851193" y="2795960"/>
              <a:ext cx="1751100" cy="1077300"/>
            </a:xfrm>
            <a:prstGeom prst="rect">
              <a:avLst/>
            </a:prstGeom>
            <a:noFill/>
            <a:ln>
              <a:noFill/>
            </a:ln>
          </p:spPr>
          <p:txBody>
            <a:bodyPr anchorCtr="0" anchor="t" bIns="34275" lIns="68575" spcFirstLastPara="1" rIns="68575" wrap="square" tIns="34275">
              <a:spAutoFit/>
            </a:bodyPr>
            <a:lstStyle/>
            <a:p>
              <a:pPr indent="-304800" lvl="0" marL="457200" marR="0" rtl="0" algn="l">
                <a:lnSpc>
                  <a:spcPct val="150000"/>
                </a:lnSpc>
                <a:spcBef>
                  <a:spcPts val="0"/>
                </a:spcBef>
                <a:spcAft>
                  <a:spcPts val="0"/>
                </a:spcAft>
                <a:buClr>
                  <a:srgbClr val="0C0C0C"/>
                </a:buClr>
                <a:buSzPts val="1200"/>
                <a:buChar char="●"/>
              </a:pPr>
              <a:r>
                <a:rPr lang="zh-TW" sz="1200">
                  <a:solidFill>
                    <a:srgbClr val="0C0C0C"/>
                  </a:solidFill>
                </a:rPr>
                <a:t>MATLAB</a:t>
              </a:r>
              <a:endParaRPr sz="1200">
                <a:solidFill>
                  <a:srgbClr val="0C0C0C"/>
                </a:solidFill>
              </a:endParaRPr>
            </a:p>
            <a:p>
              <a:pPr indent="-304800" lvl="0" marL="457200" marR="0" rtl="0" algn="l">
                <a:lnSpc>
                  <a:spcPct val="150000"/>
                </a:lnSpc>
                <a:spcBef>
                  <a:spcPts val="0"/>
                </a:spcBef>
                <a:spcAft>
                  <a:spcPts val="0"/>
                </a:spcAft>
                <a:buClr>
                  <a:srgbClr val="0C0C0C"/>
                </a:buClr>
                <a:buSzPts val="1200"/>
                <a:buChar char="●"/>
              </a:pPr>
              <a:r>
                <a:rPr lang="zh-TW" sz="1200">
                  <a:solidFill>
                    <a:srgbClr val="0C0C0C"/>
                  </a:solidFill>
                </a:rPr>
                <a:t>R</a:t>
              </a:r>
              <a:endParaRPr sz="1200">
                <a:solidFill>
                  <a:srgbClr val="0C0C0C"/>
                </a:solidFill>
              </a:endParaRPr>
            </a:p>
            <a:p>
              <a:pPr indent="-304800" lvl="0" marL="457200" marR="0" rtl="0" algn="l">
                <a:lnSpc>
                  <a:spcPct val="150000"/>
                </a:lnSpc>
                <a:spcBef>
                  <a:spcPts val="0"/>
                </a:spcBef>
                <a:spcAft>
                  <a:spcPts val="0"/>
                </a:spcAft>
                <a:buClr>
                  <a:srgbClr val="0C0C0C"/>
                </a:buClr>
                <a:buSzPts val="1200"/>
                <a:buChar char="●"/>
              </a:pPr>
              <a:r>
                <a:rPr lang="zh-TW" sz="1200">
                  <a:solidFill>
                    <a:srgbClr val="0C0C0C"/>
                  </a:solidFill>
                </a:rPr>
                <a:t>Python</a:t>
              </a:r>
              <a:endParaRPr sz="1200">
                <a:solidFill>
                  <a:srgbClr val="0C0C0C"/>
                </a:solidFill>
              </a:endParaRPr>
            </a:p>
          </p:txBody>
        </p:sp>
      </p:grpSp>
      <p:sp>
        <p:nvSpPr>
          <p:cNvPr id="1267" name="Google Shape;1267;p92"/>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zh-TW" sz="1800">
                <a:solidFill>
                  <a:srgbClr val="262626"/>
                </a:solidFill>
              </a:rPr>
              <a:t>Data visualization</a:t>
            </a:r>
            <a:endParaRPr b="1" sz="1800"/>
          </a:p>
        </p:txBody>
      </p:sp>
      <p:sp>
        <p:nvSpPr>
          <p:cNvPr id="1268" name="Google Shape;1268;p92"/>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sp>
        <p:nvSpPr>
          <p:cNvPr id="1269" name="Google Shape;1269;p92"/>
          <p:cNvSpPr txBox="1"/>
          <p:nvPr/>
        </p:nvSpPr>
        <p:spPr>
          <a:xfrm>
            <a:off x="3344700" y="610425"/>
            <a:ext cx="2454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solidFill>
                <a:srgbClr val="980000"/>
              </a:solidFill>
            </a:endParaRPr>
          </a:p>
          <a:p>
            <a:pPr indent="0" lvl="0" marL="0" rtl="0" algn="l">
              <a:spcBef>
                <a:spcPts val="0"/>
              </a:spcBef>
              <a:spcAft>
                <a:spcPts val="0"/>
              </a:spcAft>
              <a:buNone/>
            </a:pPr>
            <a:r>
              <a:rPr b="1" lang="zh-TW">
                <a:solidFill>
                  <a:srgbClr val="980000"/>
                </a:solidFill>
              </a:rPr>
              <a:t>What We Have Lived For ?</a:t>
            </a:r>
            <a:endParaRPr b="1">
              <a:solidFill>
                <a:srgbClr val="980000"/>
              </a:solidFill>
            </a:endParaRPr>
          </a:p>
        </p:txBody>
      </p:sp>
      <p:sp>
        <p:nvSpPr>
          <p:cNvPr id="1270" name="Google Shape;1270;p92"/>
          <p:cNvSpPr/>
          <p:nvPr/>
        </p:nvSpPr>
        <p:spPr>
          <a:xfrm>
            <a:off x="7587377" y="46512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4-4</a:t>
            </a:r>
            <a:endParaRPr b="1" sz="900">
              <a:solidFill>
                <a:schemeClr val="dk1"/>
              </a:solidFill>
            </a:endParaRPr>
          </a:p>
        </p:txBody>
      </p:sp>
    </p:spTree>
  </p:cSld>
  <p:clrMapOvr>
    <a:masterClrMapping/>
  </p:clrMapOvr>
  <mc:AlternateContent>
    <mc:Choice Requires="p14">
      <p:transition spd="slow" p14:dur="20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1"/>
                                        </p:tgtEl>
                                        <p:attrNameLst>
                                          <p:attrName>style.visibility</p:attrName>
                                        </p:attrNameLst>
                                      </p:cBhvr>
                                      <p:to>
                                        <p:strVal val="visible"/>
                                      </p:to>
                                    </p:set>
                                    <p:animEffect filter="fade" transition="in">
                                      <p:cBhvr>
                                        <p:cTn dur="1000"/>
                                        <p:tgtEl>
                                          <p:spTgt spid="12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5" name="Shape 1275"/>
        <p:cNvGrpSpPr/>
        <p:nvPr/>
      </p:nvGrpSpPr>
      <p:grpSpPr>
        <a:xfrm>
          <a:off x="0" y="0"/>
          <a:ext cx="0" cy="0"/>
          <a:chOff x="0" y="0"/>
          <a:chExt cx="0" cy="0"/>
        </a:xfrm>
      </p:grpSpPr>
      <p:sp>
        <p:nvSpPr>
          <p:cNvPr id="1276" name="Google Shape;1276;p93"/>
          <p:cNvSpPr/>
          <p:nvPr/>
        </p:nvSpPr>
        <p:spPr>
          <a:xfrm>
            <a:off x="6604075" y="2807975"/>
            <a:ext cx="1605600" cy="982500"/>
          </a:xfrm>
          <a:prstGeom prst="roundRect">
            <a:avLst>
              <a:gd fmla="val 16667" name="adj"/>
            </a:avLst>
          </a:prstGeom>
          <a:solidFill>
            <a:srgbClr val="FF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93"/>
          <p:cNvSpPr/>
          <p:nvPr/>
        </p:nvSpPr>
        <p:spPr>
          <a:xfrm>
            <a:off x="4647800" y="2807975"/>
            <a:ext cx="1605600" cy="1295400"/>
          </a:xfrm>
          <a:prstGeom prst="roundRect">
            <a:avLst>
              <a:gd fmla="val 16667" name="adj"/>
            </a:avLst>
          </a:prstGeom>
          <a:solidFill>
            <a:srgbClr val="FF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93"/>
          <p:cNvSpPr/>
          <p:nvPr/>
        </p:nvSpPr>
        <p:spPr>
          <a:xfrm>
            <a:off x="2727300" y="2807975"/>
            <a:ext cx="1605600" cy="1792500"/>
          </a:xfrm>
          <a:prstGeom prst="roundRect">
            <a:avLst>
              <a:gd fmla="val 16667" name="adj"/>
            </a:avLst>
          </a:prstGeom>
          <a:solidFill>
            <a:srgbClr val="FF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93"/>
          <p:cNvSpPr/>
          <p:nvPr/>
        </p:nvSpPr>
        <p:spPr>
          <a:xfrm>
            <a:off x="806650" y="2807975"/>
            <a:ext cx="1605600" cy="1295400"/>
          </a:xfrm>
          <a:prstGeom prst="roundRect">
            <a:avLst>
              <a:gd fmla="val 16667" name="adj"/>
            </a:avLst>
          </a:prstGeom>
          <a:solidFill>
            <a:srgbClr val="FF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80" name="Google Shape;1280;p93"/>
          <p:cNvGrpSpPr/>
          <p:nvPr/>
        </p:nvGrpSpPr>
        <p:grpSpPr>
          <a:xfrm>
            <a:off x="1197913" y="1748669"/>
            <a:ext cx="823050" cy="823050"/>
            <a:chOff x="1706550" y="1962675"/>
            <a:chExt cx="1097400" cy="1097400"/>
          </a:xfrm>
        </p:grpSpPr>
        <p:sp>
          <p:nvSpPr>
            <p:cNvPr id="1281" name="Google Shape;1281;p93"/>
            <p:cNvSpPr/>
            <p:nvPr/>
          </p:nvSpPr>
          <p:spPr>
            <a:xfrm>
              <a:off x="1706550" y="1962675"/>
              <a:ext cx="1097400" cy="1097400"/>
            </a:xfrm>
            <a:prstGeom prst="ellipse">
              <a:avLst/>
            </a:prstGeom>
            <a:noFill/>
            <a:ln cap="flat" cmpd="sng" w="12700">
              <a:solidFill>
                <a:srgbClr val="F8AC78"/>
              </a:solidFill>
              <a:prstDash val="dash"/>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sp>
          <p:nvSpPr>
            <p:cNvPr id="1282" name="Google Shape;1282;p93"/>
            <p:cNvSpPr/>
            <p:nvPr/>
          </p:nvSpPr>
          <p:spPr>
            <a:xfrm>
              <a:off x="1743104" y="1999229"/>
              <a:ext cx="1024200" cy="1024200"/>
            </a:xfrm>
            <a:prstGeom prst="ellipse">
              <a:avLst/>
            </a:prstGeom>
            <a:solidFill>
              <a:srgbClr val="F69F6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sp>
          <p:nvSpPr>
            <p:cNvPr id="1283" name="Google Shape;1283;p93"/>
            <p:cNvSpPr/>
            <p:nvPr/>
          </p:nvSpPr>
          <p:spPr>
            <a:xfrm>
              <a:off x="1953385" y="2196354"/>
              <a:ext cx="602930" cy="629212"/>
            </a:xfrm>
            <a:custGeom>
              <a:rect b="b" l="l" r="r" t="t"/>
              <a:pathLst>
                <a:path extrusionOk="0" h="606469" w="581137">
                  <a:moveTo>
                    <a:pt x="519512" y="332111"/>
                  </a:moveTo>
                  <a:cubicBezTo>
                    <a:pt x="526964" y="332111"/>
                    <a:pt x="534464" y="334981"/>
                    <a:pt x="540163" y="340671"/>
                  </a:cubicBezTo>
                  <a:lnTo>
                    <a:pt x="572553" y="373014"/>
                  </a:lnTo>
                  <a:cubicBezTo>
                    <a:pt x="583999" y="384395"/>
                    <a:pt x="583999" y="402877"/>
                    <a:pt x="572553" y="414307"/>
                  </a:cubicBezTo>
                  <a:lnTo>
                    <a:pt x="388637" y="597958"/>
                  </a:lnTo>
                  <a:cubicBezTo>
                    <a:pt x="382938" y="603648"/>
                    <a:pt x="375486" y="606469"/>
                    <a:pt x="367986" y="606469"/>
                  </a:cubicBezTo>
                  <a:cubicBezTo>
                    <a:pt x="360485" y="606469"/>
                    <a:pt x="353033" y="603648"/>
                    <a:pt x="347334" y="597958"/>
                  </a:cubicBezTo>
                  <a:lnTo>
                    <a:pt x="311096" y="561772"/>
                  </a:lnTo>
                  <a:lnTo>
                    <a:pt x="294244" y="544944"/>
                  </a:lnTo>
                  <a:lnTo>
                    <a:pt x="257860" y="508613"/>
                  </a:lnTo>
                  <a:cubicBezTo>
                    <a:pt x="246414" y="497183"/>
                    <a:pt x="246414" y="478701"/>
                    <a:pt x="257860" y="467320"/>
                  </a:cubicBezTo>
                  <a:lnTo>
                    <a:pt x="290250" y="434977"/>
                  </a:lnTo>
                  <a:cubicBezTo>
                    <a:pt x="295949" y="429287"/>
                    <a:pt x="303449" y="426417"/>
                    <a:pt x="310901" y="426417"/>
                  </a:cubicBezTo>
                  <a:cubicBezTo>
                    <a:pt x="318402" y="426417"/>
                    <a:pt x="325854" y="429287"/>
                    <a:pt x="331553" y="434977"/>
                  </a:cubicBezTo>
                  <a:lnTo>
                    <a:pt x="367986" y="471308"/>
                  </a:lnTo>
                  <a:lnTo>
                    <a:pt x="377970" y="461387"/>
                  </a:lnTo>
                  <a:lnTo>
                    <a:pt x="498860" y="340671"/>
                  </a:lnTo>
                  <a:cubicBezTo>
                    <a:pt x="504559" y="334981"/>
                    <a:pt x="512011" y="332111"/>
                    <a:pt x="519512" y="332111"/>
                  </a:cubicBezTo>
                  <a:close/>
                  <a:moveTo>
                    <a:pt x="51961" y="289771"/>
                  </a:moveTo>
                  <a:lnTo>
                    <a:pt x="97543" y="289771"/>
                  </a:lnTo>
                  <a:cubicBezTo>
                    <a:pt x="106601" y="289771"/>
                    <a:pt x="114441" y="295995"/>
                    <a:pt x="116486" y="304796"/>
                  </a:cubicBezTo>
                  <a:lnTo>
                    <a:pt x="143368" y="419113"/>
                  </a:lnTo>
                  <a:cubicBezTo>
                    <a:pt x="145852" y="429665"/>
                    <a:pt x="151793" y="438660"/>
                    <a:pt x="159828" y="445030"/>
                  </a:cubicBezTo>
                  <a:cubicBezTo>
                    <a:pt x="157442" y="432193"/>
                    <a:pt x="157539" y="419016"/>
                    <a:pt x="160120" y="406228"/>
                  </a:cubicBezTo>
                  <a:lnTo>
                    <a:pt x="180233" y="331394"/>
                  </a:lnTo>
                  <a:lnTo>
                    <a:pt x="166792" y="301781"/>
                  </a:lnTo>
                  <a:cubicBezTo>
                    <a:pt x="164260" y="296141"/>
                    <a:pt x="168350" y="289771"/>
                    <a:pt x="174535" y="289771"/>
                  </a:cubicBezTo>
                  <a:lnTo>
                    <a:pt x="188998" y="289771"/>
                  </a:lnTo>
                  <a:lnTo>
                    <a:pt x="203413" y="289771"/>
                  </a:lnTo>
                  <a:cubicBezTo>
                    <a:pt x="209598" y="289771"/>
                    <a:pt x="213688" y="296141"/>
                    <a:pt x="211156" y="301781"/>
                  </a:cubicBezTo>
                  <a:lnTo>
                    <a:pt x="197715" y="331394"/>
                  </a:lnTo>
                  <a:lnTo>
                    <a:pt x="217876" y="406228"/>
                  </a:lnTo>
                  <a:cubicBezTo>
                    <a:pt x="220409" y="419016"/>
                    <a:pt x="220506" y="432193"/>
                    <a:pt x="218120" y="445030"/>
                  </a:cubicBezTo>
                  <a:cubicBezTo>
                    <a:pt x="226155" y="438660"/>
                    <a:pt x="232096" y="429665"/>
                    <a:pt x="234580" y="419113"/>
                  </a:cubicBezTo>
                  <a:lnTo>
                    <a:pt x="261462" y="304796"/>
                  </a:lnTo>
                  <a:cubicBezTo>
                    <a:pt x="263507" y="295995"/>
                    <a:pt x="271347" y="289771"/>
                    <a:pt x="280405" y="289771"/>
                  </a:cubicBezTo>
                  <a:lnTo>
                    <a:pt x="325987" y="289771"/>
                  </a:lnTo>
                  <a:cubicBezTo>
                    <a:pt x="354670" y="289771"/>
                    <a:pt x="377948" y="313014"/>
                    <a:pt x="377948" y="341654"/>
                  </a:cubicBezTo>
                  <a:lnTo>
                    <a:pt x="377948" y="433847"/>
                  </a:lnTo>
                  <a:lnTo>
                    <a:pt x="367965" y="443815"/>
                  </a:lnTo>
                  <a:lnTo>
                    <a:pt x="345320" y="421204"/>
                  </a:lnTo>
                  <a:cubicBezTo>
                    <a:pt x="336116" y="412014"/>
                    <a:pt x="323893" y="406957"/>
                    <a:pt x="310890" y="406957"/>
                  </a:cubicBezTo>
                  <a:cubicBezTo>
                    <a:pt x="297888" y="406957"/>
                    <a:pt x="285665" y="412014"/>
                    <a:pt x="276461" y="421204"/>
                  </a:cubicBezTo>
                  <a:lnTo>
                    <a:pt x="244076" y="453540"/>
                  </a:lnTo>
                  <a:cubicBezTo>
                    <a:pt x="225084" y="472503"/>
                    <a:pt x="225084" y="503380"/>
                    <a:pt x="244076" y="522344"/>
                  </a:cubicBezTo>
                  <a:lnTo>
                    <a:pt x="280454" y="558667"/>
                  </a:lnTo>
                  <a:lnTo>
                    <a:pt x="283522" y="561730"/>
                  </a:lnTo>
                  <a:lnTo>
                    <a:pt x="188998" y="561730"/>
                  </a:lnTo>
                  <a:lnTo>
                    <a:pt x="19479" y="561730"/>
                  </a:lnTo>
                  <a:cubicBezTo>
                    <a:pt x="8766" y="561730"/>
                    <a:pt x="0" y="553026"/>
                    <a:pt x="0" y="542280"/>
                  </a:cubicBezTo>
                  <a:lnTo>
                    <a:pt x="0" y="341654"/>
                  </a:lnTo>
                  <a:cubicBezTo>
                    <a:pt x="0" y="313014"/>
                    <a:pt x="23278" y="289771"/>
                    <a:pt x="51961" y="289771"/>
                  </a:cubicBezTo>
                  <a:close/>
                  <a:moveTo>
                    <a:pt x="273435" y="375"/>
                  </a:moveTo>
                  <a:cubicBezTo>
                    <a:pt x="289020" y="-2299"/>
                    <a:pt x="303290" y="9663"/>
                    <a:pt x="303290" y="25467"/>
                  </a:cubicBezTo>
                  <a:lnTo>
                    <a:pt x="303290" y="135216"/>
                  </a:lnTo>
                  <a:lnTo>
                    <a:pt x="303290" y="147422"/>
                  </a:lnTo>
                  <a:cubicBezTo>
                    <a:pt x="303290" y="210831"/>
                    <a:pt x="252492" y="262180"/>
                    <a:pt x="189032" y="262180"/>
                  </a:cubicBezTo>
                  <a:cubicBezTo>
                    <a:pt x="125523" y="262180"/>
                    <a:pt x="73459" y="210831"/>
                    <a:pt x="73459" y="147422"/>
                  </a:cubicBezTo>
                  <a:lnTo>
                    <a:pt x="73459" y="81922"/>
                  </a:lnTo>
                  <a:cubicBezTo>
                    <a:pt x="73459" y="57220"/>
                    <a:pt x="90895" y="35970"/>
                    <a:pt x="115100" y="31059"/>
                  </a:cubicBezTo>
                  <a:cubicBezTo>
                    <a:pt x="136238" y="26828"/>
                    <a:pt x="254538" y="3585"/>
                    <a:pt x="273435" y="375"/>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grpSp>
      <p:grpSp>
        <p:nvGrpSpPr>
          <p:cNvPr id="1284" name="Google Shape;1284;p93"/>
          <p:cNvGrpSpPr/>
          <p:nvPr/>
        </p:nvGrpSpPr>
        <p:grpSpPr>
          <a:xfrm>
            <a:off x="3118317" y="1748673"/>
            <a:ext cx="823050" cy="823050"/>
            <a:chOff x="4267090" y="1861846"/>
            <a:chExt cx="1097400" cy="1097400"/>
          </a:xfrm>
        </p:grpSpPr>
        <p:sp>
          <p:nvSpPr>
            <p:cNvPr id="1285" name="Google Shape;1285;p93"/>
            <p:cNvSpPr/>
            <p:nvPr/>
          </p:nvSpPr>
          <p:spPr>
            <a:xfrm>
              <a:off x="4267090" y="1861846"/>
              <a:ext cx="1097400" cy="1097400"/>
            </a:xfrm>
            <a:prstGeom prst="ellipse">
              <a:avLst/>
            </a:prstGeom>
            <a:noFill/>
            <a:ln cap="flat" cmpd="sng" w="12700">
              <a:solidFill>
                <a:srgbClr val="F69F64"/>
              </a:solidFill>
              <a:prstDash val="dash"/>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sp>
          <p:nvSpPr>
            <p:cNvPr id="1286" name="Google Shape;1286;p93"/>
            <p:cNvSpPr/>
            <p:nvPr/>
          </p:nvSpPr>
          <p:spPr>
            <a:xfrm>
              <a:off x="4303644" y="1898400"/>
              <a:ext cx="1024200" cy="1024200"/>
            </a:xfrm>
            <a:prstGeom prst="ellipse">
              <a:avLst/>
            </a:prstGeom>
            <a:noFill/>
            <a:ln cap="flat" cmpd="sng" w="28575">
              <a:solidFill>
                <a:srgbClr val="F69F64"/>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sp>
          <p:nvSpPr>
            <p:cNvPr id="1287" name="Google Shape;1287;p93"/>
            <p:cNvSpPr/>
            <p:nvPr/>
          </p:nvSpPr>
          <p:spPr>
            <a:xfrm>
              <a:off x="4500769" y="2186059"/>
              <a:ext cx="630247" cy="449087"/>
            </a:xfrm>
            <a:custGeom>
              <a:rect b="b" l="l" r="r" t="t"/>
              <a:pathLst>
                <a:path extrusionOk="0" h="431814" w="606007">
                  <a:moveTo>
                    <a:pt x="32029" y="122123"/>
                  </a:moveTo>
                  <a:cubicBezTo>
                    <a:pt x="36440" y="121291"/>
                    <a:pt x="40993" y="121837"/>
                    <a:pt x="44636" y="124643"/>
                  </a:cubicBezTo>
                  <a:cubicBezTo>
                    <a:pt x="116349" y="179724"/>
                    <a:pt x="144452" y="250082"/>
                    <a:pt x="247598" y="246133"/>
                  </a:cubicBezTo>
                  <a:cubicBezTo>
                    <a:pt x="273098" y="245093"/>
                    <a:pt x="427453" y="252576"/>
                    <a:pt x="299951" y="225347"/>
                  </a:cubicBezTo>
                  <a:cubicBezTo>
                    <a:pt x="270184" y="218904"/>
                    <a:pt x="234067" y="223165"/>
                    <a:pt x="202842" y="217865"/>
                  </a:cubicBezTo>
                  <a:cubicBezTo>
                    <a:pt x="186189" y="215059"/>
                    <a:pt x="184940" y="194066"/>
                    <a:pt x="193787" y="183465"/>
                  </a:cubicBezTo>
                  <a:cubicBezTo>
                    <a:pt x="227510" y="142934"/>
                    <a:pt x="355427" y="160394"/>
                    <a:pt x="400391" y="169435"/>
                  </a:cubicBezTo>
                  <a:cubicBezTo>
                    <a:pt x="476788" y="184920"/>
                    <a:pt x="523625" y="259955"/>
                    <a:pt x="577019" y="313892"/>
                  </a:cubicBezTo>
                  <a:cubicBezTo>
                    <a:pt x="580038" y="317010"/>
                    <a:pt x="581495" y="320440"/>
                    <a:pt x="582224" y="323765"/>
                  </a:cubicBezTo>
                  <a:cubicBezTo>
                    <a:pt x="608244" y="351618"/>
                    <a:pt x="618028" y="397345"/>
                    <a:pt x="585034" y="424158"/>
                  </a:cubicBezTo>
                  <a:cubicBezTo>
                    <a:pt x="558909" y="445255"/>
                    <a:pt x="538301" y="418026"/>
                    <a:pt x="522688" y="399424"/>
                  </a:cubicBezTo>
                  <a:cubicBezTo>
                    <a:pt x="502184" y="375105"/>
                    <a:pt x="479078" y="353280"/>
                    <a:pt x="457428" y="330001"/>
                  </a:cubicBezTo>
                  <a:cubicBezTo>
                    <a:pt x="456804" y="330105"/>
                    <a:pt x="456388" y="330417"/>
                    <a:pt x="455659" y="330417"/>
                  </a:cubicBezTo>
                  <a:cubicBezTo>
                    <a:pt x="370623" y="333638"/>
                    <a:pt x="245412" y="359516"/>
                    <a:pt x="166413" y="320232"/>
                  </a:cubicBezTo>
                  <a:cubicBezTo>
                    <a:pt x="100321" y="287287"/>
                    <a:pt x="47030" y="216514"/>
                    <a:pt x="3420" y="158835"/>
                  </a:cubicBezTo>
                  <a:cubicBezTo>
                    <a:pt x="-6052" y="146260"/>
                    <a:pt x="5813" y="131502"/>
                    <a:pt x="18720" y="129112"/>
                  </a:cubicBezTo>
                  <a:cubicBezTo>
                    <a:pt x="19240" y="128696"/>
                    <a:pt x="19761" y="128280"/>
                    <a:pt x="20281" y="127865"/>
                  </a:cubicBezTo>
                  <a:cubicBezTo>
                    <a:pt x="23352" y="125163"/>
                    <a:pt x="27619" y="122954"/>
                    <a:pt x="32029" y="122123"/>
                  </a:cubicBezTo>
                  <a:close/>
                  <a:moveTo>
                    <a:pt x="243700" y="95214"/>
                  </a:moveTo>
                  <a:cubicBezTo>
                    <a:pt x="272725" y="95097"/>
                    <a:pt x="301763" y="95954"/>
                    <a:pt x="330644" y="97150"/>
                  </a:cubicBezTo>
                  <a:cubicBezTo>
                    <a:pt x="355414" y="98189"/>
                    <a:pt x="404539" y="91017"/>
                    <a:pt x="418382" y="118145"/>
                  </a:cubicBezTo>
                  <a:cubicBezTo>
                    <a:pt x="420567" y="122615"/>
                    <a:pt x="421504" y="128747"/>
                    <a:pt x="418382" y="133113"/>
                  </a:cubicBezTo>
                  <a:lnTo>
                    <a:pt x="418278" y="133217"/>
                  </a:lnTo>
                  <a:cubicBezTo>
                    <a:pt x="420567" y="138310"/>
                    <a:pt x="419110" y="145274"/>
                    <a:pt x="412657" y="146521"/>
                  </a:cubicBezTo>
                  <a:cubicBezTo>
                    <a:pt x="372379" y="154628"/>
                    <a:pt x="169427" y="128643"/>
                    <a:pt x="164327" y="184147"/>
                  </a:cubicBezTo>
                  <a:cubicBezTo>
                    <a:pt x="163599" y="192047"/>
                    <a:pt x="152566" y="196724"/>
                    <a:pt x="148195" y="188513"/>
                  </a:cubicBezTo>
                  <a:cubicBezTo>
                    <a:pt x="142679" y="178223"/>
                    <a:pt x="141430" y="169388"/>
                    <a:pt x="143407" y="161800"/>
                  </a:cubicBezTo>
                  <a:cubicBezTo>
                    <a:pt x="141846" y="144962"/>
                    <a:pt x="142054" y="129683"/>
                    <a:pt x="143720" y="112221"/>
                  </a:cubicBezTo>
                  <a:cubicBezTo>
                    <a:pt x="144344" y="104529"/>
                    <a:pt x="149236" y="99852"/>
                    <a:pt x="156834" y="99124"/>
                  </a:cubicBezTo>
                  <a:cubicBezTo>
                    <a:pt x="185664" y="96422"/>
                    <a:pt x="214675" y="95331"/>
                    <a:pt x="243700" y="95214"/>
                  </a:cubicBezTo>
                  <a:close/>
                  <a:moveTo>
                    <a:pt x="181420" y="1042"/>
                  </a:moveTo>
                  <a:cubicBezTo>
                    <a:pt x="237629" y="9457"/>
                    <a:pt x="296648" y="2081"/>
                    <a:pt x="354418" y="8002"/>
                  </a:cubicBezTo>
                  <a:cubicBezTo>
                    <a:pt x="370135" y="6860"/>
                    <a:pt x="386269" y="7171"/>
                    <a:pt x="396366" y="15898"/>
                  </a:cubicBezTo>
                  <a:cubicBezTo>
                    <a:pt x="414165" y="31273"/>
                    <a:pt x="412291" y="76049"/>
                    <a:pt x="386998" y="82801"/>
                  </a:cubicBezTo>
                  <a:cubicBezTo>
                    <a:pt x="371696" y="86853"/>
                    <a:pt x="345362" y="79581"/>
                    <a:pt x="329332" y="78646"/>
                  </a:cubicBezTo>
                  <a:cubicBezTo>
                    <a:pt x="312053" y="77607"/>
                    <a:pt x="294878" y="76568"/>
                    <a:pt x="277599" y="75529"/>
                  </a:cubicBezTo>
                  <a:cubicBezTo>
                    <a:pt x="269897" y="75114"/>
                    <a:pt x="261882" y="75010"/>
                    <a:pt x="253763" y="74906"/>
                  </a:cubicBezTo>
                  <a:cubicBezTo>
                    <a:pt x="252201" y="75114"/>
                    <a:pt x="250536" y="75218"/>
                    <a:pt x="248871" y="75529"/>
                  </a:cubicBezTo>
                  <a:cubicBezTo>
                    <a:pt x="214625" y="81139"/>
                    <a:pt x="182357" y="83633"/>
                    <a:pt x="148424" y="75529"/>
                  </a:cubicBezTo>
                  <a:cubicBezTo>
                    <a:pt x="142387" y="74075"/>
                    <a:pt x="139680" y="68673"/>
                    <a:pt x="139680" y="63167"/>
                  </a:cubicBezTo>
                  <a:cubicBezTo>
                    <a:pt x="138640" y="61608"/>
                    <a:pt x="137599" y="60154"/>
                    <a:pt x="137286" y="57972"/>
                  </a:cubicBezTo>
                  <a:cubicBezTo>
                    <a:pt x="136974" y="56830"/>
                    <a:pt x="136974" y="55583"/>
                    <a:pt x="136766" y="54440"/>
                  </a:cubicBezTo>
                  <a:cubicBezTo>
                    <a:pt x="134684" y="52258"/>
                    <a:pt x="133123" y="49557"/>
                    <a:pt x="132915" y="45817"/>
                  </a:cubicBezTo>
                  <a:cubicBezTo>
                    <a:pt x="132186" y="34494"/>
                    <a:pt x="132290" y="33247"/>
                    <a:pt x="135101" y="24417"/>
                  </a:cubicBezTo>
                  <a:cubicBezTo>
                    <a:pt x="140201" y="4262"/>
                    <a:pt x="155086" y="-2906"/>
                    <a:pt x="181420" y="1042"/>
                  </a:cubicBezTo>
                  <a:close/>
                </a:path>
              </a:pathLst>
            </a:custGeom>
            <a:solidFill>
              <a:srgbClr val="F69F6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grpSp>
      <p:grpSp>
        <p:nvGrpSpPr>
          <p:cNvPr id="1288" name="Google Shape;1288;p93"/>
          <p:cNvGrpSpPr/>
          <p:nvPr/>
        </p:nvGrpSpPr>
        <p:grpSpPr>
          <a:xfrm>
            <a:off x="5038721" y="1748669"/>
            <a:ext cx="823050" cy="823050"/>
            <a:chOff x="6827630" y="1962675"/>
            <a:chExt cx="1097400" cy="1097400"/>
          </a:xfrm>
        </p:grpSpPr>
        <p:sp>
          <p:nvSpPr>
            <p:cNvPr id="1289" name="Google Shape;1289;p93"/>
            <p:cNvSpPr/>
            <p:nvPr/>
          </p:nvSpPr>
          <p:spPr>
            <a:xfrm>
              <a:off x="6827630" y="1962675"/>
              <a:ext cx="1097400" cy="1097400"/>
            </a:xfrm>
            <a:prstGeom prst="ellipse">
              <a:avLst/>
            </a:prstGeom>
            <a:noFill/>
            <a:ln cap="flat" cmpd="sng" w="12700">
              <a:solidFill>
                <a:srgbClr val="F69F64"/>
              </a:solidFill>
              <a:prstDash val="dash"/>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sp>
          <p:nvSpPr>
            <p:cNvPr id="1290" name="Google Shape;1290;p93"/>
            <p:cNvSpPr/>
            <p:nvPr/>
          </p:nvSpPr>
          <p:spPr>
            <a:xfrm>
              <a:off x="6864184" y="1999229"/>
              <a:ext cx="1024200" cy="1024200"/>
            </a:xfrm>
            <a:prstGeom prst="ellipse">
              <a:avLst/>
            </a:prstGeom>
            <a:solidFill>
              <a:srgbClr val="F69F6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sp>
          <p:nvSpPr>
            <p:cNvPr id="1291" name="Google Shape;1291;p93"/>
            <p:cNvSpPr/>
            <p:nvPr/>
          </p:nvSpPr>
          <p:spPr>
            <a:xfrm>
              <a:off x="7061309" y="2196830"/>
              <a:ext cx="629693" cy="628742"/>
            </a:xfrm>
            <a:custGeom>
              <a:rect b="b" l="l" r="r" t="t"/>
              <a:pathLst>
                <a:path extrusionOk="0" h="606016" w="606933">
                  <a:moveTo>
                    <a:pt x="298447" y="207674"/>
                  </a:moveTo>
                  <a:lnTo>
                    <a:pt x="303628" y="207674"/>
                  </a:lnTo>
                  <a:cubicBezTo>
                    <a:pt x="315496" y="207674"/>
                    <a:pt x="315496" y="207674"/>
                    <a:pt x="315496" y="219620"/>
                  </a:cubicBezTo>
                  <a:cubicBezTo>
                    <a:pt x="315496" y="227992"/>
                    <a:pt x="315496" y="228086"/>
                    <a:pt x="323973" y="229403"/>
                  </a:cubicBezTo>
                  <a:cubicBezTo>
                    <a:pt x="330378" y="230343"/>
                    <a:pt x="336501" y="232225"/>
                    <a:pt x="342435" y="234859"/>
                  </a:cubicBezTo>
                  <a:cubicBezTo>
                    <a:pt x="345637" y="236269"/>
                    <a:pt x="346956" y="238621"/>
                    <a:pt x="345920" y="242007"/>
                  </a:cubicBezTo>
                  <a:cubicBezTo>
                    <a:pt x="344413" y="247181"/>
                    <a:pt x="343000" y="252354"/>
                    <a:pt x="341399" y="257434"/>
                  </a:cubicBezTo>
                  <a:cubicBezTo>
                    <a:pt x="339891" y="262231"/>
                    <a:pt x="338384" y="262984"/>
                    <a:pt x="333769" y="260726"/>
                  </a:cubicBezTo>
                  <a:cubicBezTo>
                    <a:pt x="324444" y="256211"/>
                    <a:pt x="314742" y="254424"/>
                    <a:pt x="304476" y="254988"/>
                  </a:cubicBezTo>
                  <a:cubicBezTo>
                    <a:pt x="301838" y="255082"/>
                    <a:pt x="299201" y="255459"/>
                    <a:pt x="296658" y="256587"/>
                  </a:cubicBezTo>
                  <a:cubicBezTo>
                    <a:pt x="287804" y="260444"/>
                    <a:pt x="286391" y="270227"/>
                    <a:pt x="293926" y="276247"/>
                  </a:cubicBezTo>
                  <a:cubicBezTo>
                    <a:pt x="297694" y="279257"/>
                    <a:pt x="302121" y="281514"/>
                    <a:pt x="306642" y="283396"/>
                  </a:cubicBezTo>
                  <a:cubicBezTo>
                    <a:pt x="314554" y="286688"/>
                    <a:pt x="322466" y="289792"/>
                    <a:pt x="329813" y="293931"/>
                  </a:cubicBezTo>
                  <a:cubicBezTo>
                    <a:pt x="353549" y="307006"/>
                    <a:pt x="359954" y="336824"/>
                    <a:pt x="343565" y="356954"/>
                  </a:cubicBezTo>
                  <a:cubicBezTo>
                    <a:pt x="337537" y="364291"/>
                    <a:pt x="329625" y="369182"/>
                    <a:pt x="320394" y="371722"/>
                  </a:cubicBezTo>
                  <a:cubicBezTo>
                    <a:pt x="316438" y="372850"/>
                    <a:pt x="314648" y="375014"/>
                    <a:pt x="314742" y="379153"/>
                  </a:cubicBezTo>
                  <a:cubicBezTo>
                    <a:pt x="315025" y="383292"/>
                    <a:pt x="314742" y="387242"/>
                    <a:pt x="314742" y="391381"/>
                  </a:cubicBezTo>
                  <a:cubicBezTo>
                    <a:pt x="314648" y="395050"/>
                    <a:pt x="312859" y="396931"/>
                    <a:pt x="309279" y="397025"/>
                  </a:cubicBezTo>
                  <a:cubicBezTo>
                    <a:pt x="304852" y="397213"/>
                    <a:pt x="300425" y="397213"/>
                    <a:pt x="296093" y="397025"/>
                  </a:cubicBezTo>
                  <a:cubicBezTo>
                    <a:pt x="292136" y="396931"/>
                    <a:pt x="290253" y="394767"/>
                    <a:pt x="290253" y="391005"/>
                  </a:cubicBezTo>
                  <a:cubicBezTo>
                    <a:pt x="290158" y="388183"/>
                    <a:pt x="290158" y="385173"/>
                    <a:pt x="290158" y="382163"/>
                  </a:cubicBezTo>
                  <a:cubicBezTo>
                    <a:pt x="290064" y="375484"/>
                    <a:pt x="289876" y="375202"/>
                    <a:pt x="283471" y="374261"/>
                  </a:cubicBezTo>
                  <a:cubicBezTo>
                    <a:pt x="275465" y="372850"/>
                    <a:pt x="267458" y="371063"/>
                    <a:pt x="260017" y="367489"/>
                  </a:cubicBezTo>
                  <a:cubicBezTo>
                    <a:pt x="254083" y="364573"/>
                    <a:pt x="253612" y="363162"/>
                    <a:pt x="255214" y="357048"/>
                  </a:cubicBezTo>
                  <a:cubicBezTo>
                    <a:pt x="256532" y="352533"/>
                    <a:pt x="257757" y="348018"/>
                    <a:pt x="259170" y="343502"/>
                  </a:cubicBezTo>
                  <a:cubicBezTo>
                    <a:pt x="260771" y="338235"/>
                    <a:pt x="262278" y="337576"/>
                    <a:pt x="267082" y="340116"/>
                  </a:cubicBezTo>
                  <a:cubicBezTo>
                    <a:pt x="275370" y="344349"/>
                    <a:pt x="284036" y="346795"/>
                    <a:pt x="293173" y="347923"/>
                  </a:cubicBezTo>
                  <a:cubicBezTo>
                    <a:pt x="299107" y="348676"/>
                    <a:pt x="304852" y="348018"/>
                    <a:pt x="310221" y="345666"/>
                  </a:cubicBezTo>
                  <a:cubicBezTo>
                    <a:pt x="320394" y="341151"/>
                    <a:pt x="322089" y="329299"/>
                    <a:pt x="313424" y="322338"/>
                  </a:cubicBezTo>
                  <a:cubicBezTo>
                    <a:pt x="310410" y="319798"/>
                    <a:pt x="307113" y="318011"/>
                    <a:pt x="303628" y="316506"/>
                  </a:cubicBezTo>
                  <a:cubicBezTo>
                    <a:pt x="294680" y="312649"/>
                    <a:pt x="285355" y="309639"/>
                    <a:pt x="276972" y="304654"/>
                  </a:cubicBezTo>
                  <a:cubicBezTo>
                    <a:pt x="263314" y="296470"/>
                    <a:pt x="254648" y="285277"/>
                    <a:pt x="255590" y="268627"/>
                  </a:cubicBezTo>
                  <a:cubicBezTo>
                    <a:pt x="256721" y="249815"/>
                    <a:pt x="267458" y="238151"/>
                    <a:pt x="284601" y="231848"/>
                  </a:cubicBezTo>
                  <a:cubicBezTo>
                    <a:pt x="291666" y="229215"/>
                    <a:pt x="291760" y="229403"/>
                    <a:pt x="291760" y="221972"/>
                  </a:cubicBezTo>
                  <a:cubicBezTo>
                    <a:pt x="291760" y="219432"/>
                    <a:pt x="291666" y="216986"/>
                    <a:pt x="291760" y="214447"/>
                  </a:cubicBezTo>
                  <a:cubicBezTo>
                    <a:pt x="291948" y="208803"/>
                    <a:pt x="292890" y="207768"/>
                    <a:pt x="298447" y="207674"/>
                  </a:cubicBezTo>
                  <a:close/>
                  <a:moveTo>
                    <a:pt x="303420" y="180121"/>
                  </a:moveTo>
                  <a:cubicBezTo>
                    <a:pt x="235877" y="180121"/>
                    <a:pt x="180864" y="235051"/>
                    <a:pt x="180864" y="302491"/>
                  </a:cubicBezTo>
                  <a:cubicBezTo>
                    <a:pt x="180864" y="369930"/>
                    <a:pt x="235877" y="424860"/>
                    <a:pt x="303420" y="424860"/>
                  </a:cubicBezTo>
                  <a:cubicBezTo>
                    <a:pt x="371056" y="424860"/>
                    <a:pt x="426069" y="370118"/>
                    <a:pt x="426069" y="302491"/>
                  </a:cubicBezTo>
                  <a:cubicBezTo>
                    <a:pt x="426069" y="235051"/>
                    <a:pt x="371056" y="180121"/>
                    <a:pt x="303420" y="180121"/>
                  </a:cubicBezTo>
                  <a:close/>
                  <a:moveTo>
                    <a:pt x="303420" y="0"/>
                  </a:moveTo>
                  <a:cubicBezTo>
                    <a:pt x="332716" y="0"/>
                    <a:pt x="356360" y="23703"/>
                    <a:pt x="356360" y="52767"/>
                  </a:cubicBezTo>
                  <a:cubicBezTo>
                    <a:pt x="356360" y="75529"/>
                    <a:pt x="341853" y="94905"/>
                    <a:pt x="321695" y="102335"/>
                  </a:cubicBezTo>
                  <a:lnTo>
                    <a:pt x="321695" y="149364"/>
                  </a:lnTo>
                  <a:cubicBezTo>
                    <a:pt x="350802" y="152750"/>
                    <a:pt x="377461" y="164319"/>
                    <a:pt x="399316" y="181626"/>
                  </a:cubicBezTo>
                  <a:lnTo>
                    <a:pt x="405815" y="175042"/>
                  </a:lnTo>
                  <a:lnTo>
                    <a:pt x="432851" y="148141"/>
                  </a:lnTo>
                  <a:cubicBezTo>
                    <a:pt x="423808" y="128671"/>
                    <a:pt x="427293" y="104875"/>
                    <a:pt x="443401" y="88791"/>
                  </a:cubicBezTo>
                  <a:cubicBezTo>
                    <a:pt x="463937" y="68192"/>
                    <a:pt x="497378" y="68192"/>
                    <a:pt x="518008" y="88791"/>
                  </a:cubicBezTo>
                  <a:cubicBezTo>
                    <a:pt x="538544" y="109390"/>
                    <a:pt x="538544" y="142686"/>
                    <a:pt x="518008" y="163285"/>
                  </a:cubicBezTo>
                  <a:cubicBezTo>
                    <a:pt x="501900" y="179369"/>
                    <a:pt x="478067" y="182849"/>
                    <a:pt x="458568" y="173819"/>
                  </a:cubicBezTo>
                  <a:lnTo>
                    <a:pt x="425032" y="207304"/>
                  </a:lnTo>
                  <a:cubicBezTo>
                    <a:pt x="442836" y="229972"/>
                    <a:pt x="454423" y="257625"/>
                    <a:pt x="457343" y="287818"/>
                  </a:cubicBezTo>
                  <a:lnTo>
                    <a:pt x="503407" y="287818"/>
                  </a:lnTo>
                  <a:cubicBezTo>
                    <a:pt x="509907" y="265996"/>
                    <a:pt x="530160" y="250194"/>
                    <a:pt x="553993" y="250194"/>
                  </a:cubicBezTo>
                  <a:cubicBezTo>
                    <a:pt x="583195" y="250194"/>
                    <a:pt x="606933" y="273803"/>
                    <a:pt x="606933" y="302961"/>
                  </a:cubicBezTo>
                  <a:cubicBezTo>
                    <a:pt x="606933" y="332213"/>
                    <a:pt x="583195" y="355822"/>
                    <a:pt x="553993" y="355822"/>
                  </a:cubicBezTo>
                  <a:cubicBezTo>
                    <a:pt x="532421" y="355822"/>
                    <a:pt x="513863" y="342842"/>
                    <a:pt x="505668" y="324312"/>
                  </a:cubicBezTo>
                  <a:lnTo>
                    <a:pt x="456589" y="324312"/>
                  </a:lnTo>
                  <a:cubicBezTo>
                    <a:pt x="452539" y="352059"/>
                    <a:pt x="441235" y="377361"/>
                    <a:pt x="424656" y="398336"/>
                  </a:cubicBezTo>
                  <a:lnTo>
                    <a:pt x="458473" y="432009"/>
                  </a:lnTo>
                  <a:cubicBezTo>
                    <a:pt x="465256" y="428905"/>
                    <a:pt x="472792" y="427118"/>
                    <a:pt x="480705" y="427118"/>
                  </a:cubicBezTo>
                  <a:cubicBezTo>
                    <a:pt x="509813" y="427118"/>
                    <a:pt x="533645" y="450820"/>
                    <a:pt x="533645" y="480072"/>
                  </a:cubicBezTo>
                  <a:cubicBezTo>
                    <a:pt x="533645" y="509324"/>
                    <a:pt x="509907" y="532839"/>
                    <a:pt x="480799" y="532839"/>
                  </a:cubicBezTo>
                  <a:cubicBezTo>
                    <a:pt x="451503" y="532839"/>
                    <a:pt x="427953" y="509136"/>
                    <a:pt x="427953" y="480072"/>
                  </a:cubicBezTo>
                  <a:cubicBezTo>
                    <a:pt x="427953" y="472077"/>
                    <a:pt x="429648" y="464647"/>
                    <a:pt x="432851" y="457875"/>
                  </a:cubicBezTo>
                  <a:lnTo>
                    <a:pt x="398939" y="424014"/>
                  </a:lnTo>
                  <a:cubicBezTo>
                    <a:pt x="377179" y="441038"/>
                    <a:pt x="350708" y="452513"/>
                    <a:pt x="321789" y="455899"/>
                  </a:cubicBezTo>
                  <a:lnTo>
                    <a:pt x="321789" y="466904"/>
                  </a:lnTo>
                  <a:lnTo>
                    <a:pt x="321789" y="503681"/>
                  </a:lnTo>
                  <a:cubicBezTo>
                    <a:pt x="342042" y="511017"/>
                    <a:pt x="356454" y="530487"/>
                    <a:pt x="356454" y="553155"/>
                  </a:cubicBezTo>
                  <a:cubicBezTo>
                    <a:pt x="356454" y="582407"/>
                    <a:pt x="332716" y="606016"/>
                    <a:pt x="303608" y="606016"/>
                  </a:cubicBezTo>
                  <a:cubicBezTo>
                    <a:pt x="274312" y="606016"/>
                    <a:pt x="250667" y="582313"/>
                    <a:pt x="250667" y="553155"/>
                  </a:cubicBezTo>
                  <a:cubicBezTo>
                    <a:pt x="250667" y="530487"/>
                    <a:pt x="265174" y="511017"/>
                    <a:pt x="285333" y="503681"/>
                  </a:cubicBezTo>
                  <a:lnTo>
                    <a:pt x="285333" y="466810"/>
                  </a:lnTo>
                  <a:lnTo>
                    <a:pt x="285333" y="455711"/>
                  </a:lnTo>
                  <a:cubicBezTo>
                    <a:pt x="256508" y="452325"/>
                    <a:pt x="229943" y="440944"/>
                    <a:pt x="208277" y="423920"/>
                  </a:cubicBezTo>
                  <a:lnTo>
                    <a:pt x="174365" y="457781"/>
                  </a:lnTo>
                  <a:cubicBezTo>
                    <a:pt x="177473" y="464553"/>
                    <a:pt x="179263" y="472077"/>
                    <a:pt x="179263" y="479978"/>
                  </a:cubicBezTo>
                  <a:cubicBezTo>
                    <a:pt x="179263" y="509136"/>
                    <a:pt x="155525" y="532745"/>
                    <a:pt x="126322" y="532745"/>
                  </a:cubicBezTo>
                  <a:cubicBezTo>
                    <a:pt x="97120" y="532745"/>
                    <a:pt x="73476" y="509136"/>
                    <a:pt x="73476" y="479978"/>
                  </a:cubicBezTo>
                  <a:cubicBezTo>
                    <a:pt x="73476" y="450726"/>
                    <a:pt x="97215" y="427118"/>
                    <a:pt x="126322" y="427118"/>
                  </a:cubicBezTo>
                  <a:cubicBezTo>
                    <a:pt x="134424" y="427118"/>
                    <a:pt x="141771" y="428905"/>
                    <a:pt x="148554" y="432009"/>
                  </a:cubicBezTo>
                  <a:lnTo>
                    <a:pt x="182372" y="398336"/>
                  </a:lnTo>
                  <a:cubicBezTo>
                    <a:pt x="165698" y="377361"/>
                    <a:pt x="154394" y="352059"/>
                    <a:pt x="150438" y="324312"/>
                  </a:cubicBezTo>
                  <a:lnTo>
                    <a:pt x="102490" y="324312"/>
                  </a:lnTo>
                  <a:cubicBezTo>
                    <a:pt x="95048" y="344535"/>
                    <a:pt x="75643" y="358926"/>
                    <a:pt x="52846" y="358926"/>
                  </a:cubicBezTo>
                  <a:cubicBezTo>
                    <a:pt x="23644" y="358926"/>
                    <a:pt x="0" y="335223"/>
                    <a:pt x="0" y="306159"/>
                  </a:cubicBezTo>
                  <a:cubicBezTo>
                    <a:pt x="0" y="276907"/>
                    <a:pt x="23738" y="253298"/>
                    <a:pt x="52846" y="253298"/>
                  </a:cubicBezTo>
                  <a:cubicBezTo>
                    <a:pt x="75643" y="253298"/>
                    <a:pt x="95048" y="267595"/>
                    <a:pt x="102490" y="287818"/>
                  </a:cubicBezTo>
                  <a:lnTo>
                    <a:pt x="149590" y="287818"/>
                  </a:lnTo>
                  <a:cubicBezTo>
                    <a:pt x="152510" y="257625"/>
                    <a:pt x="164003" y="229878"/>
                    <a:pt x="181901" y="207304"/>
                  </a:cubicBezTo>
                  <a:lnTo>
                    <a:pt x="148460" y="173913"/>
                  </a:lnTo>
                  <a:cubicBezTo>
                    <a:pt x="141677" y="177111"/>
                    <a:pt x="134141" y="178804"/>
                    <a:pt x="126228" y="178804"/>
                  </a:cubicBezTo>
                  <a:cubicBezTo>
                    <a:pt x="96932" y="178804"/>
                    <a:pt x="73382" y="155102"/>
                    <a:pt x="73382" y="126038"/>
                  </a:cubicBezTo>
                  <a:cubicBezTo>
                    <a:pt x="73382" y="96786"/>
                    <a:pt x="97120" y="73271"/>
                    <a:pt x="126228" y="73271"/>
                  </a:cubicBezTo>
                  <a:cubicBezTo>
                    <a:pt x="155525" y="73271"/>
                    <a:pt x="179075" y="96974"/>
                    <a:pt x="179075" y="126038"/>
                  </a:cubicBezTo>
                  <a:cubicBezTo>
                    <a:pt x="179075" y="134033"/>
                    <a:pt x="177379" y="141463"/>
                    <a:pt x="174176" y="148235"/>
                  </a:cubicBezTo>
                  <a:lnTo>
                    <a:pt x="207617" y="181626"/>
                  </a:lnTo>
                  <a:cubicBezTo>
                    <a:pt x="229472" y="164319"/>
                    <a:pt x="256131" y="152750"/>
                    <a:pt x="285239" y="149364"/>
                  </a:cubicBezTo>
                  <a:lnTo>
                    <a:pt x="285239" y="102335"/>
                  </a:lnTo>
                  <a:cubicBezTo>
                    <a:pt x="264986" y="94905"/>
                    <a:pt x="250573" y="75529"/>
                    <a:pt x="250573" y="52767"/>
                  </a:cubicBezTo>
                  <a:cubicBezTo>
                    <a:pt x="250573" y="23609"/>
                    <a:pt x="274312" y="0"/>
                    <a:pt x="30342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grpSp>
      <p:grpSp>
        <p:nvGrpSpPr>
          <p:cNvPr id="1292" name="Google Shape;1292;p93"/>
          <p:cNvGrpSpPr/>
          <p:nvPr/>
        </p:nvGrpSpPr>
        <p:grpSpPr>
          <a:xfrm>
            <a:off x="6959126" y="1748669"/>
            <a:ext cx="823050" cy="823050"/>
            <a:chOff x="9388170" y="1962675"/>
            <a:chExt cx="1097400" cy="1097400"/>
          </a:xfrm>
        </p:grpSpPr>
        <p:sp>
          <p:nvSpPr>
            <p:cNvPr id="1293" name="Google Shape;1293;p93"/>
            <p:cNvSpPr/>
            <p:nvPr/>
          </p:nvSpPr>
          <p:spPr>
            <a:xfrm>
              <a:off x="9388170" y="1962675"/>
              <a:ext cx="1097400" cy="1097400"/>
            </a:xfrm>
            <a:prstGeom prst="ellipse">
              <a:avLst/>
            </a:prstGeom>
            <a:noFill/>
            <a:ln cap="flat" cmpd="sng" w="12700">
              <a:solidFill>
                <a:srgbClr val="F69F64"/>
              </a:solidFill>
              <a:prstDash val="dash"/>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sp>
          <p:nvSpPr>
            <p:cNvPr id="1294" name="Google Shape;1294;p93"/>
            <p:cNvSpPr/>
            <p:nvPr/>
          </p:nvSpPr>
          <p:spPr>
            <a:xfrm>
              <a:off x="9424724" y="1999229"/>
              <a:ext cx="1024200" cy="1024200"/>
            </a:xfrm>
            <a:prstGeom prst="ellipse">
              <a:avLst/>
            </a:prstGeom>
            <a:noFill/>
            <a:ln cap="flat" cmpd="sng" w="28575">
              <a:solidFill>
                <a:srgbClr val="F69F64"/>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sp>
          <p:nvSpPr>
            <p:cNvPr id="1295" name="Google Shape;1295;p93"/>
            <p:cNvSpPr/>
            <p:nvPr/>
          </p:nvSpPr>
          <p:spPr>
            <a:xfrm>
              <a:off x="9621849" y="2220769"/>
              <a:ext cx="629848" cy="581025"/>
            </a:xfrm>
            <a:custGeom>
              <a:rect b="b" l="l" r="r" t="t"/>
              <a:pathLst>
                <a:path extrusionOk="0" h="561377" w="608549">
                  <a:moveTo>
                    <a:pt x="381018" y="473169"/>
                  </a:moveTo>
                  <a:cubicBezTo>
                    <a:pt x="405395" y="473169"/>
                    <a:pt x="425157" y="492915"/>
                    <a:pt x="425157" y="517273"/>
                  </a:cubicBezTo>
                  <a:cubicBezTo>
                    <a:pt x="425157" y="541631"/>
                    <a:pt x="405395" y="561377"/>
                    <a:pt x="381018" y="561377"/>
                  </a:cubicBezTo>
                  <a:cubicBezTo>
                    <a:pt x="356641" y="561377"/>
                    <a:pt x="336879" y="541631"/>
                    <a:pt x="336879" y="517273"/>
                  </a:cubicBezTo>
                  <a:cubicBezTo>
                    <a:pt x="336879" y="492915"/>
                    <a:pt x="356641" y="473169"/>
                    <a:pt x="381018" y="473169"/>
                  </a:cubicBezTo>
                  <a:close/>
                  <a:moveTo>
                    <a:pt x="146741" y="473169"/>
                  </a:moveTo>
                  <a:cubicBezTo>
                    <a:pt x="171118" y="473169"/>
                    <a:pt x="190880" y="492915"/>
                    <a:pt x="190880" y="517273"/>
                  </a:cubicBezTo>
                  <a:cubicBezTo>
                    <a:pt x="190880" y="541631"/>
                    <a:pt x="171118" y="561377"/>
                    <a:pt x="146741" y="561377"/>
                  </a:cubicBezTo>
                  <a:cubicBezTo>
                    <a:pt x="122364" y="561377"/>
                    <a:pt x="102602" y="541631"/>
                    <a:pt x="102602" y="517273"/>
                  </a:cubicBezTo>
                  <a:cubicBezTo>
                    <a:pt x="102602" y="492915"/>
                    <a:pt x="122364" y="473169"/>
                    <a:pt x="146741" y="473169"/>
                  </a:cubicBezTo>
                  <a:close/>
                  <a:moveTo>
                    <a:pt x="340091" y="405920"/>
                  </a:moveTo>
                  <a:lnTo>
                    <a:pt x="445268" y="405920"/>
                  </a:lnTo>
                  <a:lnTo>
                    <a:pt x="431622" y="458350"/>
                  </a:lnTo>
                  <a:lnTo>
                    <a:pt x="335821" y="458350"/>
                  </a:lnTo>
                  <a:close/>
                  <a:moveTo>
                    <a:pt x="204428" y="405920"/>
                  </a:moveTo>
                  <a:lnTo>
                    <a:pt x="323260" y="405920"/>
                  </a:lnTo>
                  <a:lnTo>
                    <a:pt x="318989" y="458350"/>
                  </a:lnTo>
                  <a:lnTo>
                    <a:pt x="208699" y="458350"/>
                  </a:lnTo>
                  <a:close/>
                  <a:moveTo>
                    <a:pt x="82420" y="405920"/>
                  </a:moveTo>
                  <a:lnTo>
                    <a:pt x="187643" y="405920"/>
                  </a:lnTo>
                  <a:lnTo>
                    <a:pt x="192008" y="458350"/>
                  </a:lnTo>
                  <a:lnTo>
                    <a:pt x="96072" y="458350"/>
                  </a:lnTo>
                  <a:close/>
                  <a:moveTo>
                    <a:pt x="348616" y="301060"/>
                  </a:moveTo>
                  <a:lnTo>
                    <a:pt x="472294" y="301060"/>
                  </a:lnTo>
                  <a:lnTo>
                    <a:pt x="449638" y="389549"/>
                  </a:lnTo>
                  <a:lnTo>
                    <a:pt x="341466" y="389549"/>
                  </a:lnTo>
                  <a:close/>
                  <a:moveTo>
                    <a:pt x="195890" y="301060"/>
                  </a:moveTo>
                  <a:lnTo>
                    <a:pt x="331799" y="301060"/>
                  </a:lnTo>
                  <a:lnTo>
                    <a:pt x="324651" y="389549"/>
                  </a:lnTo>
                  <a:lnTo>
                    <a:pt x="203038" y="389549"/>
                  </a:lnTo>
                  <a:close/>
                  <a:moveTo>
                    <a:pt x="55394" y="301060"/>
                  </a:moveTo>
                  <a:lnTo>
                    <a:pt x="179165" y="301060"/>
                  </a:lnTo>
                  <a:lnTo>
                    <a:pt x="186222" y="389549"/>
                  </a:lnTo>
                  <a:lnTo>
                    <a:pt x="78050" y="389549"/>
                  </a:lnTo>
                  <a:close/>
                  <a:moveTo>
                    <a:pt x="189892" y="229013"/>
                  </a:moveTo>
                  <a:lnTo>
                    <a:pt x="337868" y="229013"/>
                  </a:lnTo>
                  <a:lnTo>
                    <a:pt x="333226" y="284619"/>
                  </a:lnTo>
                  <a:lnTo>
                    <a:pt x="194534" y="284619"/>
                  </a:lnTo>
                  <a:close/>
                  <a:moveTo>
                    <a:pt x="36200" y="229013"/>
                  </a:moveTo>
                  <a:lnTo>
                    <a:pt x="173089" y="229013"/>
                  </a:lnTo>
                  <a:lnTo>
                    <a:pt x="177825" y="284619"/>
                  </a:lnTo>
                  <a:lnTo>
                    <a:pt x="51059" y="284619"/>
                  </a:lnTo>
                  <a:close/>
                  <a:moveTo>
                    <a:pt x="531055" y="143841"/>
                  </a:moveTo>
                  <a:lnTo>
                    <a:pt x="583971" y="143841"/>
                  </a:lnTo>
                  <a:cubicBezTo>
                    <a:pt x="616742" y="143841"/>
                    <a:pt x="616742" y="196204"/>
                    <a:pt x="583971" y="196204"/>
                  </a:cubicBezTo>
                  <a:lnTo>
                    <a:pt x="540432" y="196204"/>
                  </a:lnTo>
                  <a:cubicBezTo>
                    <a:pt x="522422" y="212608"/>
                    <a:pt x="504319" y="231237"/>
                    <a:pt x="486309" y="249309"/>
                  </a:cubicBezTo>
                  <a:lnTo>
                    <a:pt x="476654" y="284619"/>
                  </a:lnTo>
                  <a:lnTo>
                    <a:pt x="349934" y="284619"/>
                  </a:lnTo>
                  <a:lnTo>
                    <a:pt x="354669" y="229012"/>
                  </a:lnTo>
                  <a:lnTo>
                    <a:pt x="437849" y="229012"/>
                  </a:lnTo>
                  <a:cubicBezTo>
                    <a:pt x="439056" y="225676"/>
                    <a:pt x="440727" y="223544"/>
                    <a:pt x="443233" y="221042"/>
                  </a:cubicBezTo>
                  <a:cubicBezTo>
                    <a:pt x="465885" y="198429"/>
                    <a:pt x="488537" y="175630"/>
                    <a:pt x="511189" y="153016"/>
                  </a:cubicBezTo>
                  <a:cubicBezTo>
                    <a:pt x="513138" y="151070"/>
                    <a:pt x="515180" y="149309"/>
                    <a:pt x="517316" y="148104"/>
                  </a:cubicBezTo>
                  <a:cubicBezTo>
                    <a:pt x="520936" y="145695"/>
                    <a:pt x="525485" y="143841"/>
                    <a:pt x="531055" y="143841"/>
                  </a:cubicBezTo>
                  <a:close/>
                  <a:moveTo>
                    <a:pt x="113649" y="3"/>
                  </a:moveTo>
                  <a:cubicBezTo>
                    <a:pt x="152263" y="202"/>
                    <a:pt x="196298" y="13839"/>
                    <a:pt x="238362" y="56970"/>
                  </a:cubicBezTo>
                  <a:lnTo>
                    <a:pt x="261391" y="34726"/>
                  </a:lnTo>
                  <a:lnTo>
                    <a:pt x="292776" y="199234"/>
                  </a:lnTo>
                  <a:lnTo>
                    <a:pt x="128792" y="163460"/>
                  </a:lnTo>
                  <a:lnTo>
                    <a:pt x="151820" y="141124"/>
                  </a:lnTo>
                  <a:cubicBezTo>
                    <a:pt x="60635" y="47702"/>
                    <a:pt x="0" y="36673"/>
                    <a:pt x="0" y="36673"/>
                  </a:cubicBezTo>
                  <a:cubicBezTo>
                    <a:pt x="0" y="36673"/>
                    <a:pt x="49294" y="-327"/>
                    <a:pt x="113649" y="3"/>
                  </a:cubicBezTo>
                  <a:close/>
                </a:path>
              </a:pathLst>
            </a:custGeom>
            <a:solidFill>
              <a:srgbClr val="F69F6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grpSp>
      <p:cxnSp>
        <p:nvCxnSpPr>
          <p:cNvPr id="1296" name="Google Shape;1296;p93"/>
          <p:cNvCxnSpPr>
            <a:stCxn id="1281" idx="6"/>
            <a:endCxn id="1285" idx="2"/>
          </p:cNvCxnSpPr>
          <p:nvPr/>
        </p:nvCxnSpPr>
        <p:spPr>
          <a:xfrm>
            <a:off x="2020963" y="2160194"/>
            <a:ext cx="1097400" cy="0"/>
          </a:xfrm>
          <a:prstGeom prst="straightConnector1">
            <a:avLst/>
          </a:prstGeom>
          <a:noFill/>
          <a:ln cap="flat" cmpd="sng" w="9525">
            <a:solidFill>
              <a:srgbClr val="D8D8D8"/>
            </a:solidFill>
            <a:prstDash val="solid"/>
            <a:miter lim="800000"/>
            <a:headEnd len="med" w="med" type="oval"/>
            <a:tailEnd len="med" w="med" type="oval"/>
          </a:ln>
        </p:spPr>
      </p:cxnSp>
      <p:cxnSp>
        <p:nvCxnSpPr>
          <p:cNvPr id="1297" name="Google Shape;1297;p93"/>
          <p:cNvCxnSpPr/>
          <p:nvPr/>
        </p:nvCxnSpPr>
        <p:spPr>
          <a:xfrm>
            <a:off x="3941490" y="2160248"/>
            <a:ext cx="1097400" cy="0"/>
          </a:xfrm>
          <a:prstGeom prst="straightConnector1">
            <a:avLst/>
          </a:prstGeom>
          <a:noFill/>
          <a:ln cap="flat" cmpd="sng" w="9525">
            <a:solidFill>
              <a:srgbClr val="D8D8D8"/>
            </a:solidFill>
            <a:prstDash val="solid"/>
            <a:miter lim="800000"/>
            <a:headEnd len="med" w="med" type="oval"/>
            <a:tailEnd len="med" w="med" type="oval"/>
          </a:ln>
        </p:spPr>
      </p:cxnSp>
      <p:cxnSp>
        <p:nvCxnSpPr>
          <p:cNvPr id="1298" name="Google Shape;1298;p93"/>
          <p:cNvCxnSpPr/>
          <p:nvPr/>
        </p:nvCxnSpPr>
        <p:spPr>
          <a:xfrm>
            <a:off x="5861996" y="2160248"/>
            <a:ext cx="1097400" cy="0"/>
          </a:xfrm>
          <a:prstGeom prst="straightConnector1">
            <a:avLst/>
          </a:prstGeom>
          <a:noFill/>
          <a:ln cap="flat" cmpd="sng" w="9525">
            <a:solidFill>
              <a:srgbClr val="D8D8D8"/>
            </a:solidFill>
            <a:prstDash val="solid"/>
            <a:miter lim="800000"/>
            <a:headEnd len="med" w="med" type="oval"/>
            <a:tailEnd len="med" w="med" type="oval"/>
          </a:ln>
        </p:spPr>
      </p:cxnSp>
      <p:grpSp>
        <p:nvGrpSpPr>
          <p:cNvPr id="1299" name="Google Shape;1299;p93"/>
          <p:cNvGrpSpPr/>
          <p:nvPr/>
        </p:nvGrpSpPr>
        <p:grpSpPr>
          <a:xfrm>
            <a:off x="721575" y="2807983"/>
            <a:ext cx="1776016" cy="1176813"/>
            <a:chOff x="2541629" y="1917977"/>
            <a:chExt cx="2258700" cy="1569084"/>
          </a:xfrm>
        </p:grpSpPr>
        <p:sp>
          <p:nvSpPr>
            <p:cNvPr id="1300" name="Google Shape;1300;p93"/>
            <p:cNvSpPr txBox="1"/>
            <p:nvPr/>
          </p:nvSpPr>
          <p:spPr>
            <a:xfrm>
              <a:off x="2604050" y="1917977"/>
              <a:ext cx="2133900" cy="3795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262626"/>
                </a:buClr>
                <a:buSzPts val="1400"/>
                <a:buFont typeface="Microsoft Yahei"/>
                <a:buNone/>
              </a:pPr>
              <a:r>
                <a:rPr b="1" lang="zh-TW">
                  <a:solidFill>
                    <a:srgbClr val="262626"/>
                  </a:solidFill>
                  <a:latin typeface="DFKai-SB"/>
                  <a:ea typeface="DFKai-SB"/>
                  <a:cs typeface="DFKai-SB"/>
                  <a:sym typeface="DFKai-SB"/>
                </a:rPr>
                <a:t>基礎可視化</a:t>
              </a:r>
              <a:endParaRPr sz="1100">
                <a:latin typeface="DFKai-SB"/>
                <a:ea typeface="DFKai-SB"/>
                <a:cs typeface="DFKai-SB"/>
                <a:sym typeface="DFKai-SB"/>
              </a:endParaRPr>
            </a:p>
          </p:txBody>
        </p:sp>
        <p:sp>
          <p:nvSpPr>
            <p:cNvPr id="1301" name="Google Shape;1301;p93"/>
            <p:cNvSpPr txBox="1"/>
            <p:nvPr/>
          </p:nvSpPr>
          <p:spPr>
            <a:xfrm>
              <a:off x="2541629" y="2368661"/>
              <a:ext cx="2258700" cy="1118400"/>
            </a:xfrm>
            <a:prstGeom prst="rect">
              <a:avLst/>
            </a:prstGeom>
            <a:noFill/>
            <a:ln>
              <a:noFill/>
            </a:ln>
          </p:spPr>
          <p:txBody>
            <a:bodyPr anchorCtr="0" anchor="t" bIns="34275" lIns="68575" spcFirstLastPara="1" rIns="68575" wrap="square" tIns="34275">
              <a:spAutoFit/>
            </a:bodyPr>
            <a:lstStyle/>
            <a:p>
              <a:pPr indent="0" lvl="0" marL="0" marR="0" rtl="0" algn="ctr">
                <a:lnSpc>
                  <a:spcPct val="200000"/>
                </a:lnSpc>
                <a:spcBef>
                  <a:spcPts val="0"/>
                </a:spcBef>
                <a:spcAft>
                  <a:spcPts val="0"/>
                </a:spcAft>
                <a:buClr>
                  <a:srgbClr val="262626"/>
                </a:buClr>
                <a:buSzPts val="800"/>
                <a:buFont typeface="Microsoft Yahei"/>
                <a:buNone/>
              </a:pPr>
              <a:r>
                <a:rPr lang="zh-TW" sz="1000">
                  <a:solidFill>
                    <a:srgbClr val="262626"/>
                  </a:solidFill>
                  <a:latin typeface="DFKai-SB"/>
                  <a:ea typeface="DFKai-SB"/>
                  <a:cs typeface="DFKai-SB"/>
                  <a:sym typeface="DFKai-SB"/>
                </a:rPr>
                <a:t>覆蓋大多數基礎科研可視化功能、參照SPSS、GraphPad等工具</a:t>
              </a:r>
              <a:endParaRPr sz="1000">
                <a:latin typeface="DFKai-SB"/>
                <a:ea typeface="DFKai-SB"/>
                <a:cs typeface="DFKai-SB"/>
                <a:sym typeface="DFKai-SB"/>
              </a:endParaRPr>
            </a:p>
          </p:txBody>
        </p:sp>
      </p:grpSp>
      <p:grpSp>
        <p:nvGrpSpPr>
          <p:cNvPr id="1302" name="Google Shape;1302;p93"/>
          <p:cNvGrpSpPr/>
          <p:nvPr/>
        </p:nvGrpSpPr>
        <p:grpSpPr>
          <a:xfrm>
            <a:off x="2642080" y="2807983"/>
            <a:ext cx="1776016" cy="1792638"/>
            <a:chOff x="2541629" y="1917977"/>
            <a:chExt cx="2258700" cy="2390184"/>
          </a:xfrm>
        </p:grpSpPr>
        <p:sp>
          <p:nvSpPr>
            <p:cNvPr id="1303" name="Google Shape;1303;p93"/>
            <p:cNvSpPr txBox="1"/>
            <p:nvPr/>
          </p:nvSpPr>
          <p:spPr>
            <a:xfrm>
              <a:off x="2604050" y="1917977"/>
              <a:ext cx="2133900" cy="3795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262626"/>
                </a:buClr>
                <a:buSzPts val="1400"/>
                <a:buFont typeface="Microsoft Yahei"/>
                <a:buNone/>
              </a:pPr>
              <a:r>
                <a:rPr b="1" lang="zh-TW">
                  <a:solidFill>
                    <a:srgbClr val="262626"/>
                  </a:solidFill>
                  <a:latin typeface="DFKai-SB"/>
                  <a:ea typeface="DFKai-SB"/>
                  <a:cs typeface="DFKai-SB"/>
                  <a:sym typeface="DFKai-SB"/>
                </a:rPr>
                <a:t>進階可視化</a:t>
              </a:r>
              <a:endParaRPr sz="1100">
                <a:latin typeface="DFKai-SB"/>
                <a:ea typeface="DFKai-SB"/>
                <a:cs typeface="DFKai-SB"/>
                <a:sym typeface="DFKai-SB"/>
              </a:endParaRPr>
            </a:p>
          </p:txBody>
        </p:sp>
        <p:sp>
          <p:nvSpPr>
            <p:cNvPr id="1304" name="Google Shape;1304;p93"/>
            <p:cNvSpPr txBox="1"/>
            <p:nvPr/>
          </p:nvSpPr>
          <p:spPr>
            <a:xfrm>
              <a:off x="2541629" y="2368661"/>
              <a:ext cx="2258700" cy="1939500"/>
            </a:xfrm>
            <a:prstGeom prst="rect">
              <a:avLst/>
            </a:prstGeom>
            <a:noFill/>
            <a:ln>
              <a:noFill/>
            </a:ln>
          </p:spPr>
          <p:txBody>
            <a:bodyPr anchorCtr="0" anchor="t" bIns="34275" lIns="68575" spcFirstLastPara="1" rIns="68575" wrap="square" tIns="34275">
              <a:spAutoFit/>
            </a:bodyPr>
            <a:lstStyle/>
            <a:p>
              <a:pPr indent="0" lvl="0" marL="0" marR="0" rtl="0" algn="ctr">
                <a:lnSpc>
                  <a:spcPct val="200000"/>
                </a:lnSpc>
                <a:spcBef>
                  <a:spcPts val="0"/>
                </a:spcBef>
                <a:spcAft>
                  <a:spcPts val="0"/>
                </a:spcAft>
                <a:buClr>
                  <a:srgbClr val="262626"/>
                </a:buClr>
                <a:buSzPts val="800"/>
                <a:buFont typeface="Microsoft Yahei"/>
                <a:buNone/>
              </a:pPr>
              <a:r>
                <a:rPr lang="zh-TW" sz="1000">
                  <a:solidFill>
                    <a:srgbClr val="262626"/>
                  </a:solidFill>
                  <a:latin typeface="DFKai-SB"/>
                  <a:ea typeface="DFKai-SB"/>
                  <a:cs typeface="DFKai-SB"/>
                  <a:sym typeface="DFKai-SB"/>
                </a:rPr>
                <a:t>包括Shiny在內的複雜可視化圖形及應用，文獻圖表的重現和再分析;新的可視化圖形展示插件:如基於Circos、circlize的二次開發</a:t>
              </a:r>
              <a:endParaRPr sz="1000">
                <a:latin typeface="DFKai-SB"/>
                <a:ea typeface="DFKai-SB"/>
                <a:cs typeface="DFKai-SB"/>
                <a:sym typeface="DFKai-SB"/>
              </a:endParaRPr>
            </a:p>
          </p:txBody>
        </p:sp>
      </p:grpSp>
      <p:grpSp>
        <p:nvGrpSpPr>
          <p:cNvPr id="1305" name="Google Shape;1305;p93"/>
          <p:cNvGrpSpPr/>
          <p:nvPr/>
        </p:nvGrpSpPr>
        <p:grpSpPr>
          <a:xfrm>
            <a:off x="4562585" y="2807983"/>
            <a:ext cx="1776016" cy="1176813"/>
            <a:chOff x="2541629" y="1917977"/>
            <a:chExt cx="2258700" cy="1569084"/>
          </a:xfrm>
        </p:grpSpPr>
        <p:sp>
          <p:nvSpPr>
            <p:cNvPr id="1306" name="Google Shape;1306;p93"/>
            <p:cNvSpPr txBox="1"/>
            <p:nvPr/>
          </p:nvSpPr>
          <p:spPr>
            <a:xfrm>
              <a:off x="2604050" y="1917977"/>
              <a:ext cx="2133900" cy="3795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262626"/>
                </a:buClr>
                <a:buSzPts val="1400"/>
                <a:buFont typeface="Microsoft Yahei"/>
                <a:buNone/>
              </a:pPr>
              <a:r>
                <a:rPr b="1" lang="zh-TW">
                  <a:solidFill>
                    <a:srgbClr val="262626"/>
                  </a:solidFill>
                  <a:latin typeface="DFKai-SB"/>
                  <a:ea typeface="DFKai-SB"/>
                  <a:cs typeface="DFKai-SB"/>
                  <a:sym typeface="DFKai-SB"/>
                </a:rPr>
                <a:t>其他任務</a:t>
              </a:r>
              <a:endParaRPr sz="1100">
                <a:latin typeface="DFKai-SB"/>
                <a:ea typeface="DFKai-SB"/>
                <a:cs typeface="DFKai-SB"/>
                <a:sym typeface="DFKai-SB"/>
              </a:endParaRPr>
            </a:p>
          </p:txBody>
        </p:sp>
        <p:sp>
          <p:nvSpPr>
            <p:cNvPr id="1307" name="Google Shape;1307;p93"/>
            <p:cNvSpPr txBox="1"/>
            <p:nvPr/>
          </p:nvSpPr>
          <p:spPr>
            <a:xfrm>
              <a:off x="2541629" y="2368661"/>
              <a:ext cx="2258700" cy="1118400"/>
            </a:xfrm>
            <a:prstGeom prst="rect">
              <a:avLst/>
            </a:prstGeom>
            <a:noFill/>
            <a:ln>
              <a:noFill/>
            </a:ln>
          </p:spPr>
          <p:txBody>
            <a:bodyPr anchorCtr="0" anchor="t" bIns="34275" lIns="68575" spcFirstLastPara="1" rIns="68575" wrap="square" tIns="34275">
              <a:spAutoFit/>
            </a:bodyPr>
            <a:lstStyle/>
            <a:p>
              <a:pPr indent="0" lvl="0" marL="0" marR="0" rtl="0" algn="ctr">
                <a:lnSpc>
                  <a:spcPct val="200000"/>
                </a:lnSpc>
                <a:spcBef>
                  <a:spcPts val="0"/>
                </a:spcBef>
                <a:spcAft>
                  <a:spcPts val="0"/>
                </a:spcAft>
                <a:buClr>
                  <a:srgbClr val="262626"/>
                </a:buClr>
                <a:buSzPts val="800"/>
                <a:buFont typeface="Microsoft Yahei"/>
                <a:buNone/>
              </a:pPr>
              <a:r>
                <a:rPr lang="zh-TW" sz="1000">
                  <a:solidFill>
                    <a:srgbClr val="262626"/>
                  </a:solidFill>
                  <a:latin typeface="DFKai-SB"/>
                  <a:ea typeface="DFKai-SB"/>
                  <a:cs typeface="DFKai-SB"/>
                  <a:sym typeface="DFKai-SB"/>
                </a:rPr>
                <a:t>低計算量的其他任務(文獻數據資源下載、簡單的文本挖掘、微生物組學分析等)</a:t>
              </a:r>
              <a:endParaRPr sz="1000">
                <a:latin typeface="DFKai-SB"/>
                <a:ea typeface="DFKai-SB"/>
                <a:cs typeface="DFKai-SB"/>
                <a:sym typeface="DFKai-SB"/>
              </a:endParaRPr>
            </a:p>
          </p:txBody>
        </p:sp>
      </p:grpSp>
      <p:grpSp>
        <p:nvGrpSpPr>
          <p:cNvPr id="1308" name="Google Shape;1308;p93"/>
          <p:cNvGrpSpPr/>
          <p:nvPr/>
        </p:nvGrpSpPr>
        <p:grpSpPr>
          <a:xfrm>
            <a:off x="6483092" y="2807983"/>
            <a:ext cx="1776016" cy="869013"/>
            <a:chOff x="2541629" y="1917977"/>
            <a:chExt cx="2258700" cy="1158684"/>
          </a:xfrm>
        </p:grpSpPr>
        <p:sp>
          <p:nvSpPr>
            <p:cNvPr id="1309" name="Google Shape;1309;p93"/>
            <p:cNvSpPr txBox="1"/>
            <p:nvPr/>
          </p:nvSpPr>
          <p:spPr>
            <a:xfrm>
              <a:off x="2604050" y="1917977"/>
              <a:ext cx="2133900" cy="3795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262626"/>
                </a:buClr>
                <a:buSzPts val="1400"/>
                <a:buFont typeface="Microsoft Yahei"/>
                <a:buNone/>
              </a:pPr>
              <a:r>
                <a:rPr b="1" lang="zh-TW">
                  <a:solidFill>
                    <a:srgbClr val="262626"/>
                  </a:solidFill>
                  <a:latin typeface="DFKai-SB"/>
                  <a:ea typeface="DFKai-SB"/>
                  <a:cs typeface="DFKai-SB"/>
                  <a:sym typeface="DFKai-SB"/>
                </a:rPr>
                <a:t>文件管理</a:t>
              </a:r>
              <a:endParaRPr sz="1100">
                <a:latin typeface="DFKai-SB"/>
                <a:ea typeface="DFKai-SB"/>
                <a:cs typeface="DFKai-SB"/>
                <a:sym typeface="DFKai-SB"/>
              </a:endParaRPr>
            </a:p>
          </p:txBody>
        </p:sp>
        <p:sp>
          <p:nvSpPr>
            <p:cNvPr id="1310" name="Google Shape;1310;p93"/>
            <p:cNvSpPr txBox="1"/>
            <p:nvPr/>
          </p:nvSpPr>
          <p:spPr>
            <a:xfrm>
              <a:off x="2541629" y="2368661"/>
              <a:ext cx="2258700" cy="708000"/>
            </a:xfrm>
            <a:prstGeom prst="rect">
              <a:avLst/>
            </a:prstGeom>
            <a:noFill/>
            <a:ln>
              <a:noFill/>
            </a:ln>
          </p:spPr>
          <p:txBody>
            <a:bodyPr anchorCtr="0" anchor="t" bIns="34275" lIns="68575" spcFirstLastPara="1" rIns="68575" wrap="square" tIns="34275">
              <a:spAutoFit/>
            </a:bodyPr>
            <a:lstStyle/>
            <a:p>
              <a:pPr indent="0" lvl="0" marL="0" marR="0" rtl="0" algn="ctr">
                <a:lnSpc>
                  <a:spcPct val="200000"/>
                </a:lnSpc>
                <a:spcBef>
                  <a:spcPts val="0"/>
                </a:spcBef>
                <a:spcAft>
                  <a:spcPts val="0"/>
                </a:spcAft>
                <a:buClr>
                  <a:srgbClr val="262626"/>
                </a:buClr>
                <a:buSzPts val="800"/>
                <a:buFont typeface="Microsoft Yahei"/>
                <a:buNone/>
              </a:pPr>
              <a:r>
                <a:rPr lang="zh-TW" sz="1000">
                  <a:solidFill>
                    <a:srgbClr val="262626"/>
                  </a:solidFill>
                  <a:latin typeface="DFKai-SB"/>
                  <a:ea typeface="DFKai-SB"/>
                  <a:cs typeface="DFKai-SB"/>
                  <a:sym typeface="DFKai-SB"/>
                </a:rPr>
                <a:t>支持上傳、下載、複製、移動、刪除、在線預覽及編輯</a:t>
              </a:r>
              <a:endParaRPr sz="1000">
                <a:latin typeface="DFKai-SB"/>
                <a:ea typeface="DFKai-SB"/>
                <a:cs typeface="DFKai-SB"/>
                <a:sym typeface="DFKai-SB"/>
              </a:endParaRPr>
            </a:p>
          </p:txBody>
        </p:sp>
      </p:grpSp>
      <p:sp>
        <p:nvSpPr>
          <p:cNvPr id="1311" name="Google Shape;1311;p93"/>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zh-TW" sz="1800">
                <a:solidFill>
                  <a:srgbClr val="262626"/>
                </a:solidFill>
              </a:rPr>
              <a:t>Data visualization</a:t>
            </a:r>
            <a:endParaRPr b="1" sz="1800"/>
          </a:p>
        </p:txBody>
      </p:sp>
      <p:sp>
        <p:nvSpPr>
          <p:cNvPr id="1312" name="Google Shape;1312;p93"/>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sp>
        <p:nvSpPr>
          <p:cNvPr id="1313" name="Google Shape;1313;p93"/>
          <p:cNvSpPr/>
          <p:nvPr/>
        </p:nvSpPr>
        <p:spPr>
          <a:xfrm>
            <a:off x="7587377" y="46512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4-5</a:t>
            </a:r>
            <a:endParaRPr b="1" sz="900">
              <a:solidFill>
                <a:schemeClr val="dk1"/>
              </a:solidFill>
            </a:endParaRPr>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8" name="Shape 1318"/>
        <p:cNvGrpSpPr/>
        <p:nvPr/>
      </p:nvGrpSpPr>
      <p:grpSpPr>
        <a:xfrm>
          <a:off x="0" y="0"/>
          <a:ext cx="0" cy="0"/>
          <a:chOff x="0" y="0"/>
          <a:chExt cx="0" cy="0"/>
        </a:xfrm>
      </p:grpSpPr>
      <p:sp>
        <p:nvSpPr>
          <p:cNvPr id="1319" name="Google Shape;1319;p94"/>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zh-TW" sz="1800">
                <a:solidFill>
                  <a:srgbClr val="262626"/>
                </a:solidFill>
              </a:rPr>
              <a:t>Data visualization</a:t>
            </a:r>
            <a:endParaRPr b="1" sz="1800"/>
          </a:p>
        </p:txBody>
      </p:sp>
      <p:sp>
        <p:nvSpPr>
          <p:cNvPr id="1320" name="Google Shape;1320;p94"/>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pic>
        <p:nvPicPr>
          <p:cNvPr id="1321" name="Google Shape;1321;p94"/>
          <p:cNvPicPr preferRelativeResize="0"/>
          <p:nvPr/>
        </p:nvPicPr>
        <p:blipFill rotWithShape="1">
          <a:blip r:embed="rId3">
            <a:alphaModFix/>
          </a:blip>
          <a:srcRect b="48767" l="0" r="0" t="2313"/>
          <a:stretch/>
        </p:blipFill>
        <p:spPr>
          <a:xfrm>
            <a:off x="442400" y="822550"/>
            <a:ext cx="4044826" cy="4126802"/>
          </a:xfrm>
          <a:prstGeom prst="rect">
            <a:avLst/>
          </a:prstGeom>
          <a:noFill/>
          <a:ln>
            <a:noFill/>
          </a:ln>
        </p:spPr>
      </p:pic>
      <p:pic>
        <p:nvPicPr>
          <p:cNvPr id="1322" name="Google Shape;1322;p94"/>
          <p:cNvPicPr preferRelativeResize="0"/>
          <p:nvPr/>
        </p:nvPicPr>
        <p:blipFill rotWithShape="1">
          <a:blip r:embed="rId3">
            <a:alphaModFix/>
          </a:blip>
          <a:srcRect b="2223" l="0" r="0" t="51249"/>
          <a:stretch/>
        </p:blipFill>
        <p:spPr>
          <a:xfrm>
            <a:off x="4487225" y="822550"/>
            <a:ext cx="4252895" cy="4126802"/>
          </a:xfrm>
          <a:prstGeom prst="rect">
            <a:avLst/>
          </a:prstGeom>
          <a:noFill/>
          <a:ln>
            <a:noFill/>
          </a:ln>
        </p:spPr>
      </p:pic>
      <p:sp>
        <p:nvSpPr>
          <p:cNvPr id="1323" name="Google Shape;1323;p94"/>
          <p:cNvSpPr/>
          <p:nvPr/>
        </p:nvSpPr>
        <p:spPr>
          <a:xfrm>
            <a:off x="7587377" y="46512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4-6</a:t>
            </a:r>
            <a:endParaRPr b="1" sz="900">
              <a:solidFill>
                <a:schemeClr val="dk1"/>
              </a:solidFill>
            </a:endParaRPr>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CE3D2"/>
            </a:gs>
            <a:gs pos="23000">
              <a:srgbClr val="F9BB91"/>
            </a:gs>
            <a:gs pos="47000">
              <a:srgbClr val="F69F64"/>
            </a:gs>
            <a:gs pos="100000">
              <a:srgbClr val="F9BB91"/>
            </a:gs>
          </a:gsLst>
          <a:lin ang="6000000" scaled="0"/>
        </a:gradFill>
      </p:bgPr>
    </p:bg>
    <p:spTree>
      <p:nvGrpSpPr>
        <p:cNvPr id="223" name="Shape 223"/>
        <p:cNvGrpSpPr/>
        <p:nvPr/>
      </p:nvGrpSpPr>
      <p:grpSpPr>
        <a:xfrm>
          <a:off x="0" y="0"/>
          <a:ext cx="0" cy="0"/>
          <a:chOff x="0" y="0"/>
          <a:chExt cx="0" cy="0"/>
        </a:xfrm>
      </p:grpSpPr>
      <p:sp>
        <p:nvSpPr>
          <p:cNvPr id="224" name="Google Shape;224;p32"/>
          <p:cNvSpPr/>
          <p:nvPr/>
        </p:nvSpPr>
        <p:spPr>
          <a:xfrm>
            <a:off x="-3320912" y="1215059"/>
            <a:ext cx="5747302" cy="2027582"/>
          </a:xfrm>
          <a:prstGeom prst="roundRect">
            <a:avLst>
              <a:gd fmla="val 47549" name="adj"/>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Microsoft Yahei"/>
              <a:buNone/>
            </a:pPr>
            <a:r>
              <a:t/>
            </a:r>
            <a:endParaRPr b="0" i="0" sz="1400" u="none" cap="none" strike="noStrike">
              <a:solidFill>
                <a:srgbClr val="FFFFFF"/>
              </a:solidFill>
              <a:latin typeface="Microsoft Yahei"/>
              <a:ea typeface="Microsoft Yahei"/>
              <a:cs typeface="Microsoft Yahei"/>
              <a:sym typeface="Microsoft Yahei"/>
            </a:endParaRPr>
          </a:p>
        </p:txBody>
      </p:sp>
      <p:sp>
        <p:nvSpPr>
          <p:cNvPr id="225" name="Google Shape;225;p32"/>
          <p:cNvSpPr/>
          <p:nvPr/>
        </p:nvSpPr>
        <p:spPr>
          <a:xfrm>
            <a:off x="6717611" y="1215059"/>
            <a:ext cx="5747302" cy="2027582"/>
          </a:xfrm>
          <a:prstGeom prst="roundRect">
            <a:avLst>
              <a:gd fmla="val 47549" name="adj"/>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Microsoft Yahei"/>
              <a:buNone/>
            </a:pPr>
            <a:r>
              <a:t/>
            </a:r>
            <a:endParaRPr b="0" i="0" sz="1400" u="none" cap="none" strike="noStrike">
              <a:solidFill>
                <a:srgbClr val="FFFFFF"/>
              </a:solidFill>
              <a:latin typeface="Microsoft Yahei"/>
              <a:ea typeface="Microsoft Yahei"/>
              <a:cs typeface="Microsoft Yahei"/>
              <a:sym typeface="Microsoft Yahei"/>
            </a:endParaRPr>
          </a:p>
        </p:txBody>
      </p:sp>
      <p:sp>
        <p:nvSpPr>
          <p:cNvPr id="226" name="Google Shape;226;p32"/>
          <p:cNvSpPr/>
          <p:nvPr/>
        </p:nvSpPr>
        <p:spPr>
          <a:xfrm>
            <a:off x="8470034" y="2392847"/>
            <a:ext cx="550971" cy="550971"/>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Microsoft Yahei"/>
              <a:buNone/>
            </a:pPr>
            <a:r>
              <a:t/>
            </a:r>
            <a:endParaRPr b="0" i="0" sz="1400" u="none" cap="none" strike="noStrike">
              <a:solidFill>
                <a:srgbClr val="FFFFFF"/>
              </a:solidFill>
              <a:latin typeface="Microsoft Yahei"/>
              <a:ea typeface="Microsoft Yahei"/>
              <a:cs typeface="Microsoft Yahei"/>
              <a:sym typeface="Microsoft Yahei"/>
            </a:endParaRPr>
          </a:p>
        </p:txBody>
      </p:sp>
      <p:sp>
        <p:nvSpPr>
          <p:cNvPr id="227" name="Google Shape;227;p32"/>
          <p:cNvSpPr/>
          <p:nvPr/>
        </p:nvSpPr>
        <p:spPr>
          <a:xfrm>
            <a:off x="3756364" y="-815636"/>
            <a:ext cx="1631272" cy="1631272"/>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Microsoft Yahei"/>
              <a:buNone/>
            </a:pPr>
            <a:r>
              <a:t/>
            </a:r>
            <a:endParaRPr b="0" i="0" sz="1400" u="none" cap="none" strike="noStrike">
              <a:solidFill>
                <a:srgbClr val="FFFFFF"/>
              </a:solidFill>
              <a:latin typeface="Microsoft Yahei"/>
              <a:ea typeface="Microsoft Yahei"/>
              <a:cs typeface="Microsoft Yahei"/>
              <a:sym typeface="Microsoft Yahei"/>
            </a:endParaRPr>
          </a:p>
        </p:txBody>
      </p:sp>
      <p:sp>
        <p:nvSpPr>
          <p:cNvPr id="228" name="Google Shape;228;p32"/>
          <p:cNvSpPr/>
          <p:nvPr/>
        </p:nvSpPr>
        <p:spPr>
          <a:xfrm>
            <a:off x="573659" y="3971238"/>
            <a:ext cx="745761" cy="745761"/>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Microsoft Yahei"/>
              <a:buNone/>
            </a:pPr>
            <a:r>
              <a:t/>
            </a:r>
            <a:endParaRPr b="0" i="0" sz="1400" u="none" cap="none" strike="noStrike">
              <a:solidFill>
                <a:srgbClr val="FFFFFF"/>
              </a:solidFill>
              <a:latin typeface="Microsoft Yahei"/>
              <a:ea typeface="Microsoft Yahei"/>
              <a:cs typeface="Microsoft Yahei"/>
              <a:sym typeface="Microsoft Yahei"/>
            </a:endParaRPr>
          </a:p>
        </p:txBody>
      </p:sp>
      <p:sp>
        <p:nvSpPr>
          <p:cNvPr id="229" name="Google Shape;229;p32"/>
          <p:cNvSpPr txBox="1"/>
          <p:nvPr/>
        </p:nvSpPr>
        <p:spPr>
          <a:xfrm>
            <a:off x="3620856" y="1257482"/>
            <a:ext cx="1902287" cy="1661993"/>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zh-TW" sz="10400">
                <a:solidFill>
                  <a:srgbClr val="FFEBEB"/>
                </a:solidFill>
                <a:latin typeface="Microsoft Yahei"/>
                <a:ea typeface="Microsoft Yahei"/>
                <a:cs typeface="Microsoft Yahei"/>
                <a:sym typeface="Microsoft Yahei"/>
              </a:rPr>
              <a:t>02</a:t>
            </a:r>
            <a:endParaRPr sz="10400">
              <a:solidFill>
                <a:srgbClr val="FFEBEB"/>
              </a:solidFill>
              <a:latin typeface="Microsoft Yahei"/>
              <a:ea typeface="Microsoft Yahei"/>
              <a:cs typeface="Microsoft Yahei"/>
              <a:sym typeface="Microsoft Yahei"/>
            </a:endParaRPr>
          </a:p>
        </p:txBody>
      </p:sp>
      <p:sp>
        <p:nvSpPr>
          <p:cNvPr id="230" name="Google Shape;230;p32"/>
          <p:cNvSpPr txBox="1"/>
          <p:nvPr/>
        </p:nvSpPr>
        <p:spPr>
          <a:xfrm>
            <a:off x="2331801" y="3212125"/>
            <a:ext cx="4432800" cy="10851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zh-TW" sz="3300">
                <a:solidFill>
                  <a:schemeClr val="lt1"/>
                </a:solidFill>
                <a:latin typeface="Microsoft Yahei"/>
                <a:ea typeface="Microsoft Yahei"/>
                <a:cs typeface="Microsoft Yahei"/>
                <a:sym typeface="Microsoft Yahei"/>
              </a:rPr>
              <a:t>Research Tool</a:t>
            </a:r>
            <a:endParaRPr b="1" sz="3300">
              <a:solidFill>
                <a:schemeClr val="lt1"/>
              </a:solidFill>
              <a:latin typeface="Microsoft Yahei"/>
              <a:ea typeface="Microsoft Yahei"/>
              <a:cs typeface="Microsoft Yahei"/>
              <a:sym typeface="Microsoft Yahei"/>
            </a:endParaRPr>
          </a:p>
          <a:p>
            <a:pPr indent="0" lvl="0" marL="0" marR="0" rtl="0" algn="ctr">
              <a:spcBef>
                <a:spcPts val="0"/>
              </a:spcBef>
              <a:spcAft>
                <a:spcPts val="0"/>
              </a:spcAft>
              <a:buNone/>
            </a:pPr>
            <a:r>
              <a:t/>
            </a:r>
            <a:endParaRPr b="1" sz="3300">
              <a:solidFill>
                <a:schemeClr val="lt1"/>
              </a:solidFill>
              <a:latin typeface="Microsoft Yahei"/>
              <a:ea typeface="Microsoft Yahei"/>
              <a:cs typeface="Microsoft Yahei"/>
              <a:sym typeface="Microsoft Yahei"/>
            </a:endParaRPr>
          </a:p>
        </p:txBody>
      </p:sp>
    </p:spTree>
  </p:cSld>
  <p:clrMapOvr>
    <a:masterClrMapping/>
  </p:clrMapOvr>
  <mc:AlternateContent>
    <mc:Choice Requires="p14">
      <p:transition spd="slow" p14:dur="20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29"/>
                                        </p:tgtEl>
                                        <p:attrNameLst>
                                          <p:attrName>style.visibility</p:attrName>
                                        </p:attrNameLst>
                                      </p:cBhvr>
                                      <p:to>
                                        <p:strVal val="visible"/>
                                      </p:to>
                                    </p:set>
                                    <p:anim calcmode="lin" valueType="num">
                                      <p:cBhvr additive="base">
                                        <p:cTn dur="500"/>
                                        <p:tgtEl>
                                          <p:spTgt spid="229"/>
                                        </p:tgtEl>
                                        <p:attrNameLst>
                                          <p:attrName>ppt_w</p:attrName>
                                        </p:attrNameLst>
                                      </p:cBhvr>
                                      <p:tavLst>
                                        <p:tav fmla="" tm="0">
                                          <p:val>
                                            <p:strVal val="0"/>
                                          </p:val>
                                        </p:tav>
                                        <p:tav fmla="" tm="100000">
                                          <p:val>
                                            <p:strVal val="#ppt_w"/>
                                          </p:val>
                                        </p:tav>
                                      </p:tavLst>
                                    </p:anim>
                                    <p:anim calcmode="lin" valueType="num">
                                      <p:cBhvr additive="base">
                                        <p:cTn dur="500"/>
                                        <p:tgtEl>
                                          <p:spTgt spid="229"/>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0"/>
                                        </p:tgtEl>
                                        <p:attrNameLst>
                                          <p:attrName>style.visibility</p:attrName>
                                        </p:attrNameLst>
                                      </p:cBhvr>
                                      <p:to>
                                        <p:strVal val="visible"/>
                                      </p:to>
                                    </p:set>
                                    <p:animEffect filter="fade" transition="in">
                                      <p:cBhvr>
                                        <p:cTn dur="1000"/>
                                        <p:tgtEl>
                                          <p:spTgt spid="2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8" name="Shape 1328"/>
        <p:cNvGrpSpPr/>
        <p:nvPr/>
      </p:nvGrpSpPr>
      <p:grpSpPr>
        <a:xfrm>
          <a:off x="0" y="0"/>
          <a:ext cx="0" cy="0"/>
          <a:chOff x="0" y="0"/>
          <a:chExt cx="0" cy="0"/>
        </a:xfrm>
      </p:grpSpPr>
      <p:sp>
        <p:nvSpPr>
          <p:cNvPr id="1329" name="Google Shape;1329;p95"/>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zh-TW" sz="1800">
                <a:solidFill>
                  <a:srgbClr val="262626"/>
                </a:solidFill>
              </a:rPr>
              <a:t>Data visualization</a:t>
            </a:r>
            <a:endParaRPr b="1" sz="1800"/>
          </a:p>
        </p:txBody>
      </p:sp>
      <p:sp>
        <p:nvSpPr>
          <p:cNvPr id="1330" name="Google Shape;1330;p95"/>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pic>
        <p:nvPicPr>
          <p:cNvPr id="1331" name="Google Shape;1331;p95"/>
          <p:cNvPicPr preferRelativeResize="0"/>
          <p:nvPr/>
        </p:nvPicPr>
        <p:blipFill rotWithShape="1">
          <a:blip r:embed="rId3">
            <a:alphaModFix/>
          </a:blip>
          <a:srcRect b="48588" l="0" r="0" t="2317"/>
          <a:stretch/>
        </p:blipFill>
        <p:spPr>
          <a:xfrm>
            <a:off x="426475" y="780250"/>
            <a:ext cx="4031875" cy="4124150"/>
          </a:xfrm>
          <a:prstGeom prst="rect">
            <a:avLst/>
          </a:prstGeom>
          <a:noFill/>
          <a:ln>
            <a:noFill/>
          </a:ln>
        </p:spPr>
      </p:pic>
      <p:pic>
        <p:nvPicPr>
          <p:cNvPr id="1332" name="Google Shape;1332;p95"/>
          <p:cNvPicPr preferRelativeResize="0"/>
          <p:nvPr/>
        </p:nvPicPr>
        <p:blipFill rotWithShape="1">
          <a:blip r:embed="rId3">
            <a:alphaModFix/>
          </a:blip>
          <a:srcRect b="2530" l="0" r="0" t="51547"/>
          <a:stretch/>
        </p:blipFill>
        <p:spPr>
          <a:xfrm>
            <a:off x="4458350" y="737925"/>
            <a:ext cx="4310438" cy="4124150"/>
          </a:xfrm>
          <a:prstGeom prst="rect">
            <a:avLst/>
          </a:prstGeom>
          <a:noFill/>
          <a:ln>
            <a:noFill/>
          </a:ln>
        </p:spPr>
      </p:pic>
      <p:sp>
        <p:nvSpPr>
          <p:cNvPr id="1333" name="Google Shape;1333;p95"/>
          <p:cNvSpPr/>
          <p:nvPr/>
        </p:nvSpPr>
        <p:spPr>
          <a:xfrm>
            <a:off x="7587377" y="46512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4-7</a:t>
            </a:r>
            <a:endParaRPr b="1" sz="900">
              <a:solidFill>
                <a:schemeClr val="dk1"/>
              </a:solidFill>
            </a:endParaRPr>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8" name="Shape 1338"/>
        <p:cNvGrpSpPr/>
        <p:nvPr/>
      </p:nvGrpSpPr>
      <p:grpSpPr>
        <a:xfrm>
          <a:off x="0" y="0"/>
          <a:ext cx="0" cy="0"/>
          <a:chOff x="0" y="0"/>
          <a:chExt cx="0" cy="0"/>
        </a:xfrm>
      </p:grpSpPr>
      <p:sp>
        <p:nvSpPr>
          <p:cNvPr id="1339" name="Google Shape;1339;p96"/>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zh-TW" sz="1800">
                <a:solidFill>
                  <a:srgbClr val="262626"/>
                </a:solidFill>
              </a:rPr>
              <a:t>Data visualization</a:t>
            </a:r>
            <a:endParaRPr b="1" sz="1800"/>
          </a:p>
        </p:txBody>
      </p:sp>
      <p:sp>
        <p:nvSpPr>
          <p:cNvPr id="1340" name="Google Shape;1340;p96"/>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pic>
        <p:nvPicPr>
          <p:cNvPr id="1341" name="Google Shape;1341;p96"/>
          <p:cNvPicPr preferRelativeResize="0"/>
          <p:nvPr/>
        </p:nvPicPr>
        <p:blipFill rotWithShape="1">
          <a:blip r:embed="rId3">
            <a:alphaModFix/>
          </a:blip>
          <a:srcRect b="0" l="0" r="0" t="45112"/>
          <a:stretch/>
        </p:blipFill>
        <p:spPr>
          <a:xfrm>
            <a:off x="4427600" y="804099"/>
            <a:ext cx="4359951" cy="4195999"/>
          </a:xfrm>
          <a:prstGeom prst="rect">
            <a:avLst/>
          </a:prstGeom>
          <a:noFill/>
          <a:ln>
            <a:noFill/>
          </a:ln>
        </p:spPr>
      </p:pic>
      <p:pic>
        <p:nvPicPr>
          <p:cNvPr id="1342" name="Google Shape;1342;p96"/>
          <p:cNvPicPr preferRelativeResize="0"/>
          <p:nvPr/>
        </p:nvPicPr>
        <p:blipFill rotWithShape="1">
          <a:blip r:embed="rId3">
            <a:alphaModFix/>
          </a:blip>
          <a:srcRect b="54782" l="0" r="0" t="2611"/>
          <a:stretch/>
        </p:blipFill>
        <p:spPr>
          <a:xfrm>
            <a:off x="67650" y="854850"/>
            <a:ext cx="4359951" cy="3256975"/>
          </a:xfrm>
          <a:prstGeom prst="rect">
            <a:avLst/>
          </a:prstGeom>
          <a:noFill/>
          <a:ln>
            <a:noFill/>
          </a:ln>
        </p:spPr>
      </p:pic>
      <p:sp>
        <p:nvSpPr>
          <p:cNvPr id="1343" name="Google Shape;1343;p96"/>
          <p:cNvSpPr/>
          <p:nvPr/>
        </p:nvSpPr>
        <p:spPr>
          <a:xfrm>
            <a:off x="7587377" y="46512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4-8</a:t>
            </a:r>
            <a:endParaRPr b="1" sz="900">
              <a:solidFill>
                <a:schemeClr val="dk1"/>
              </a:solidFill>
            </a:endParaRPr>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8" name="Shape 1348"/>
        <p:cNvGrpSpPr/>
        <p:nvPr/>
      </p:nvGrpSpPr>
      <p:grpSpPr>
        <a:xfrm>
          <a:off x="0" y="0"/>
          <a:ext cx="0" cy="0"/>
          <a:chOff x="0" y="0"/>
          <a:chExt cx="0" cy="0"/>
        </a:xfrm>
      </p:grpSpPr>
      <p:sp>
        <p:nvSpPr>
          <p:cNvPr id="1349" name="Google Shape;1349;p97"/>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zh-TW" sz="1800">
                <a:solidFill>
                  <a:srgbClr val="262626"/>
                </a:solidFill>
              </a:rPr>
              <a:t>Data visualization</a:t>
            </a:r>
            <a:endParaRPr b="1" sz="1800"/>
          </a:p>
        </p:txBody>
      </p:sp>
      <p:sp>
        <p:nvSpPr>
          <p:cNvPr id="1350" name="Google Shape;1350;p97"/>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pic>
        <p:nvPicPr>
          <p:cNvPr id="1351" name="Google Shape;1351;p97"/>
          <p:cNvPicPr preferRelativeResize="0"/>
          <p:nvPr/>
        </p:nvPicPr>
        <p:blipFill rotWithShape="1">
          <a:blip r:embed="rId3">
            <a:alphaModFix/>
          </a:blip>
          <a:srcRect b="0" l="0" r="0" t="6384"/>
          <a:stretch/>
        </p:blipFill>
        <p:spPr>
          <a:xfrm>
            <a:off x="1687700" y="694350"/>
            <a:ext cx="5768600" cy="4346551"/>
          </a:xfrm>
          <a:prstGeom prst="rect">
            <a:avLst/>
          </a:prstGeom>
          <a:noFill/>
          <a:ln>
            <a:noFill/>
          </a:ln>
        </p:spPr>
      </p:pic>
      <p:sp>
        <p:nvSpPr>
          <p:cNvPr id="1352" name="Google Shape;1352;p97"/>
          <p:cNvSpPr/>
          <p:nvPr/>
        </p:nvSpPr>
        <p:spPr>
          <a:xfrm>
            <a:off x="7587377" y="46512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4-9</a:t>
            </a:r>
            <a:endParaRPr b="1" sz="900">
              <a:solidFill>
                <a:schemeClr val="dk1"/>
              </a:solidFill>
            </a:endParaRPr>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7" name="Shape 1357"/>
        <p:cNvGrpSpPr/>
        <p:nvPr/>
      </p:nvGrpSpPr>
      <p:grpSpPr>
        <a:xfrm>
          <a:off x="0" y="0"/>
          <a:ext cx="0" cy="0"/>
          <a:chOff x="0" y="0"/>
          <a:chExt cx="0" cy="0"/>
        </a:xfrm>
      </p:grpSpPr>
      <p:pic>
        <p:nvPicPr>
          <p:cNvPr id="1358" name="Google Shape;1358;p98"/>
          <p:cNvPicPr preferRelativeResize="0"/>
          <p:nvPr/>
        </p:nvPicPr>
        <p:blipFill>
          <a:blip r:embed="rId3">
            <a:alphaModFix/>
          </a:blip>
          <a:stretch>
            <a:fillRect/>
          </a:stretch>
        </p:blipFill>
        <p:spPr>
          <a:xfrm>
            <a:off x="2648900" y="1024882"/>
            <a:ext cx="3810000" cy="857250"/>
          </a:xfrm>
          <a:prstGeom prst="rect">
            <a:avLst/>
          </a:prstGeom>
          <a:noFill/>
          <a:ln>
            <a:noFill/>
          </a:ln>
        </p:spPr>
      </p:pic>
      <p:pic>
        <p:nvPicPr>
          <p:cNvPr id="1359" name="Google Shape;1359;p98"/>
          <p:cNvPicPr preferRelativeResize="0"/>
          <p:nvPr/>
        </p:nvPicPr>
        <p:blipFill rotWithShape="1">
          <a:blip r:embed="rId4">
            <a:alphaModFix/>
          </a:blip>
          <a:srcRect b="0" l="0" r="0" t="17143"/>
          <a:stretch/>
        </p:blipFill>
        <p:spPr>
          <a:xfrm>
            <a:off x="330050" y="2402550"/>
            <a:ext cx="8287474" cy="2207825"/>
          </a:xfrm>
          <a:prstGeom prst="rect">
            <a:avLst/>
          </a:prstGeom>
          <a:noFill/>
          <a:ln>
            <a:noFill/>
          </a:ln>
        </p:spPr>
      </p:pic>
      <p:sp>
        <p:nvSpPr>
          <p:cNvPr id="1360" name="Google Shape;1360;p98"/>
          <p:cNvSpPr txBox="1"/>
          <p:nvPr/>
        </p:nvSpPr>
        <p:spPr>
          <a:xfrm>
            <a:off x="2574008" y="2046525"/>
            <a:ext cx="39960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262626"/>
              </a:buClr>
              <a:buSzPts val="1400"/>
              <a:buFont typeface="Microsoft Yahei"/>
              <a:buNone/>
            </a:pPr>
            <a:r>
              <a:rPr b="1" lang="zh-TW">
                <a:solidFill>
                  <a:srgbClr val="262626"/>
                </a:solidFill>
                <a:latin typeface="DFKai-SB"/>
                <a:ea typeface="DFKai-SB"/>
                <a:cs typeface="DFKai-SB"/>
                <a:sym typeface="DFKai-SB"/>
              </a:rPr>
              <a:t>基因組學、微生物組學、生物資訊學</a:t>
            </a:r>
            <a:endParaRPr sz="1100">
              <a:latin typeface="DFKai-SB"/>
              <a:ea typeface="DFKai-SB"/>
              <a:cs typeface="DFKai-SB"/>
              <a:sym typeface="DFKai-SB"/>
            </a:endParaRPr>
          </a:p>
        </p:txBody>
      </p:sp>
      <p:sp>
        <p:nvSpPr>
          <p:cNvPr id="1361" name="Google Shape;1361;p98"/>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zh-TW" sz="1800">
                <a:solidFill>
                  <a:srgbClr val="262626"/>
                </a:solidFill>
              </a:rPr>
              <a:t>Data visualization</a:t>
            </a:r>
            <a:endParaRPr b="1" sz="1800"/>
          </a:p>
        </p:txBody>
      </p:sp>
      <p:sp>
        <p:nvSpPr>
          <p:cNvPr id="1362" name="Google Shape;1362;p98"/>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sp>
        <p:nvSpPr>
          <p:cNvPr id="1363" name="Google Shape;1363;p98"/>
          <p:cNvSpPr/>
          <p:nvPr/>
        </p:nvSpPr>
        <p:spPr>
          <a:xfrm>
            <a:off x="7587375" y="4651250"/>
            <a:ext cx="5556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4-10</a:t>
            </a:r>
            <a:endParaRPr b="1" sz="900">
              <a:solidFill>
                <a:schemeClr val="dk1"/>
              </a:solidFill>
            </a:endParaRPr>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8" name="Shape 1368"/>
        <p:cNvGrpSpPr/>
        <p:nvPr/>
      </p:nvGrpSpPr>
      <p:grpSpPr>
        <a:xfrm>
          <a:off x="0" y="0"/>
          <a:ext cx="0" cy="0"/>
          <a:chOff x="0" y="0"/>
          <a:chExt cx="0" cy="0"/>
        </a:xfrm>
      </p:grpSpPr>
      <p:sp>
        <p:nvSpPr>
          <p:cNvPr id="1369" name="Google Shape;1369;p99"/>
          <p:cNvSpPr/>
          <p:nvPr/>
        </p:nvSpPr>
        <p:spPr>
          <a:xfrm rot="10800000">
            <a:off x="3492274" y="0"/>
            <a:ext cx="5651726" cy="4940513"/>
          </a:xfrm>
          <a:custGeom>
            <a:rect b="b" l="l" r="r" t="t"/>
            <a:pathLst>
              <a:path extrusionOk="0" h="7001397" w="8024863">
                <a:moveTo>
                  <a:pt x="0" y="143397"/>
                </a:moveTo>
                <a:cubicBezTo>
                  <a:pt x="633413" y="-706898"/>
                  <a:pt x="1542981" y="2502304"/>
                  <a:pt x="4455471" y="2494682"/>
                </a:cubicBezTo>
                <a:cubicBezTo>
                  <a:pt x="7367961" y="2487060"/>
                  <a:pt x="8540411" y="6228890"/>
                  <a:pt x="7816511" y="6991872"/>
                </a:cubicBezTo>
                <a:lnTo>
                  <a:pt x="0" y="7001397"/>
                </a:lnTo>
                <a:lnTo>
                  <a:pt x="0" y="143397"/>
                </a:lnTo>
                <a:close/>
              </a:path>
            </a:pathLst>
          </a:custGeom>
          <a:gradFill>
            <a:gsLst>
              <a:gs pos="0">
                <a:srgbClr val="F5F7FC"/>
              </a:gs>
              <a:gs pos="61000">
                <a:srgbClr val="F69F64">
                  <a:alpha val="75294"/>
                </a:srgbClr>
              </a:gs>
              <a:gs pos="100000">
                <a:srgbClr val="FFCCCC"/>
              </a:gs>
            </a:gsLst>
            <a:lin ang="54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Microsoft Yahei"/>
              <a:buNone/>
            </a:pPr>
            <a:r>
              <a:t/>
            </a:r>
            <a:endParaRPr b="0" i="0" sz="1400" u="none" cap="none" strike="noStrike">
              <a:solidFill>
                <a:srgbClr val="FFFFFF"/>
              </a:solidFill>
              <a:latin typeface="Microsoft Yahei"/>
              <a:ea typeface="Microsoft Yahei"/>
              <a:cs typeface="Microsoft Yahei"/>
              <a:sym typeface="Microsoft Yahei"/>
            </a:endParaRPr>
          </a:p>
        </p:txBody>
      </p:sp>
      <p:sp>
        <p:nvSpPr>
          <p:cNvPr id="1370" name="Google Shape;1370;p99"/>
          <p:cNvSpPr/>
          <p:nvPr/>
        </p:nvSpPr>
        <p:spPr>
          <a:xfrm>
            <a:off x="8328364" y="1506358"/>
            <a:ext cx="1631272" cy="1631272"/>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Microsoft Yahei"/>
              <a:buNone/>
            </a:pPr>
            <a:r>
              <a:t/>
            </a:r>
            <a:endParaRPr b="0" i="0" sz="1400" u="none" cap="none" strike="noStrike">
              <a:solidFill>
                <a:srgbClr val="FFFFFF"/>
              </a:solidFill>
              <a:latin typeface="Microsoft Yahei"/>
              <a:ea typeface="Microsoft Yahei"/>
              <a:cs typeface="Microsoft Yahei"/>
              <a:sym typeface="Microsoft Yahei"/>
            </a:endParaRPr>
          </a:p>
        </p:txBody>
      </p:sp>
      <p:sp>
        <p:nvSpPr>
          <p:cNvPr id="1371" name="Google Shape;1371;p99"/>
          <p:cNvSpPr/>
          <p:nvPr/>
        </p:nvSpPr>
        <p:spPr>
          <a:xfrm>
            <a:off x="5627404" y="-815636"/>
            <a:ext cx="1631272" cy="1631272"/>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Microsoft Yahei"/>
              <a:buNone/>
            </a:pPr>
            <a:r>
              <a:t/>
            </a:r>
            <a:endParaRPr b="0" i="0" sz="1400" u="none" cap="none" strike="noStrike">
              <a:solidFill>
                <a:srgbClr val="FFFFFF"/>
              </a:solidFill>
              <a:latin typeface="Microsoft Yahei"/>
              <a:ea typeface="Microsoft Yahei"/>
              <a:cs typeface="Microsoft Yahei"/>
              <a:sym typeface="Microsoft Yahei"/>
            </a:endParaRPr>
          </a:p>
        </p:txBody>
      </p:sp>
      <p:sp>
        <p:nvSpPr>
          <p:cNvPr id="1372" name="Google Shape;1372;p99"/>
          <p:cNvSpPr/>
          <p:nvPr/>
        </p:nvSpPr>
        <p:spPr>
          <a:xfrm>
            <a:off x="512108" y="799076"/>
            <a:ext cx="1245526" cy="1245526"/>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Microsoft Yahei"/>
              <a:buNone/>
            </a:pPr>
            <a:r>
              <a:t/>
            </a:r>
            <a:endParaRPr b="0" i="0" sz="1400" u="none" cap="none" strike="noStrike">
              <a:solidFill>
                <a:srgbClr val="FFFFFF"/>
              </a:solidFill>
              <a:latin typeface="Microsoft Yahei"/>
              <a:ea typeface="Microsoft Yahei"/>
              <a:cs typeface="Microsoft Yahei"/>
              <a:sym typeface="Microsoft Yahei"/>
            </a:endParaRPr>
          </a:p>
        </p:txBody>
      </p:sp>
      <p:sp>
        <p:nvSpPr>
          <p:cNvPr id="1373" name="Google Shape;1373;p99"/>
          <p:cNvSpPr/>
          <p:nvPr/>
        </p:nvSpPr>
        <p:spPr>
          <a:xfrm>
            <a:off x="504586" y="192731"/>
            <a:ext cx="434012" cy="434012"/>
          </a:xfrm>
          <a:prstGeom prst="ellipse">
            <a:avLst/>
          </a:prstGeom>
          <a:gradFill>
            <a:gsLst>
              <a:gs pos="0">
                <a:srgbClr val="F69F64">
                  <a:alpha val="75294"/>
                </a:srgbClr>
              </a:gs>
              <a:gs pos="61000">
                <a:srgbClr val="F69F64">
                  <a:alpha val="75294"/>
                </a:srgbClr>
              </a:gs>
              <a:gs pos="100000">
                <a:srgbClr val="FFCCCC"/>
              </a:gs>
            </a:gsLst>
            <a:lin ang="54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Microsoft Yahei"/>
              <a:buNone/>
            </a:pPr>
            <a:r>
              <a:t/>
            </a:r>
            <a:endParaRPr b="0" i="0" sz="1400" u="none" cap="none" strike="noStrike">
              <a:solidFill>
                <a:srgbClr val="FFFFFF"/>
              </a:solidFill>
              <a:latin typeface="Microsoft Yahei"/>
              <a:ea typeface="Microsoft Yahei"/>
              <a:cs typeface="Microsoft Yahei"/>
              <a:sym typeface="Microsoft Yahei"/>
            </a:endParaRPr>
          </a:p>
        </p:txBody>
      </p:sp>
      <p:sp>
        <p:nvSpPr>
          <p:cNvPr id="1374" name="Google Shape;1374;p99"/>
          <p:cNvSpPr/>
          <p:nvPr/>
        </p:nvSpPr>
        <p:spPr>
          <a:xfrm>
            <a:off x="67265" y="1919509"/>
            <a:ext cx="256511" cy="256510"/>
          </a:xfrm>
          <a:prstGeom prst="ellipse">
            <a:avLst/>
          </a:prstGeom>
          <a:gradFill>
            <a:gsLst>
              <a:gs pos="0">
                <a:srgbClr val="F69F64">
                  <a:alpha val="75294"/>
                </a:srgbClr>
              </a:gs>
              <a:gs pos="61000">
                <a:srgbClr val="F69F64">
                  <a:alpha val="75294"/>
                </a:srgbClr>
              </a:gs>
              <a:gs pos="100000">
                <a:srgbClr val="FFCCCC"/>
              </a:gs>
            </a:gsLst>
            <a:lin ang="54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Microsoft Yahei"/>
              <a:buNone/>
            </a:pPr>
            <a:r>
              <a:t/>
            </a:r>
            <a:endParaRPr b="0" i="0" sz="1400" u="none" cap="none" strike="noStrike">
              <a:solidFill>
                <a:srgbClr val="FFFFFF"/>
              </a:solidFill>
              <a:latin typeface="Microsoft Yahei"/>
              <a:ea typeface="Microsoft Yahei"/>
              <a:cs typeface="Microsoft Yahei"/>
              <a:sym typeface="Microsoft Yahei"/>
            </a:endParaRPr>
          </a:p>
        </p:txBody>
      </p:sp>
      <p:sp>
        <p:nvSpPr>
          <p:cNvPr id="1375" name="Google Shape;1375;p99"/>
          <p:cNvSpPr txBox="1"/>
          <p:nvPr/>
        </p:nvSpPr>
        <p:spPr>
          <a:xfrm>
            <a:off x="1885324" y="1088512"/>
            <a:ext cx="1931400" cy="838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262626"/>
              </a:buClr>
              <a:buSzPts val="5000"/>
              <a:buFont typeface="Microsoft Yahei"/>
              <a:buNone/>
            </a:pPr>
            <a:r>
              <a:rPr b="0" i="0" lang="zh-TW" sz="5000" u="none" cap="none" strike="noStrike">
                <a:solidFill>
                  <a:srgbClr val="262626"/>
                </a:solidFill>
                <a:latin typeface="Microsoft Yahei"/>
                <a:ea typeface="Microsoft Yahei"/>
                <a:cs typeface="Microsoft Yahei"/>
                <a:sym typeface="Microsoft Yahei"/>
              </a:rPr>
              <a:t>20</a:t>
            </a:r>
            <a:r>
              <a:rPr lang="zh-TW" sz="5000">
                <a:solidFill>
                  <a:srgbClr val="262626"/>
                </a:solidFill>
                <a:latin typeface="Microsoft Yahei"/>
                <a:ea typeface="Microsoft Yahei"/>
                <a:cs typeface="Microsoft Yahei"/>
                <a:sym typeface="Microsoft Yahei"/>
              </a:rPr>
              <a:t>22</a:t>
            </a:r>
            <a:endParaRPr b="0" i="0" sz="5000" u="none" cap="none" strike="noStrike">
              <a:solidFill>
                <a:srgbClr val="262626"/>
              </a:solidFill>
              <a:latin typeface="Microsoft Yahei"/>
              <a:ea typeface="Microsoft Yahei"/>
              <a:cs typeface="Microsoft Yahei"/>
              <a:sym typeface="Microsoft Yahei"/>
            </a:endParaRPr>
          </a:p>
        </p:txBody>
      </p:sp>
      <p:sp>
        <p:nvSpPr>
          <p:cNvPr id="1376" name="Google Shape;1376;p99"/>
          <p:cNvSpPr txBox="1"/>
          <p:nvPr/>
        </p:nvSpPr>
        <p:spPr>
          <a:xfrm>
            <a:off x="504585" y="2052718"/>
            <a:ext cx="3686400" cy="992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69F64"/>
              </a:buClr>
              <a:buSzPts val="6000"/>
              <a:buFont typeface="Microsoft Yahei"/>
              <a:buNone/>
            </a:pPr>
            <a:r>
              <a:rPr b="1" lang="zh-TW" sz="6000">
                <a:solidFill>
                  <a:srgbClr val="F69F64"/>
                </a:solidFill>
              </a:rPr>
              <a:t>THANKS</a:t>
            </a:r>
            <a:endParaRPr b="1" i="0" sz="6000" u="none" cap="none" strike="noStrike">
              <a:solidFill>
                <a:srgbClr val="F69F64"/>
              </a:solidFill>
            </a:endParaRPr>
          </a:p>
        </p:txBody>
      </p:sp>
      <p:sp>
        <p:nvSpPr>
          <p:cNvPr id="1377" name="Google Shape;1377;p99"/>
          <p:cNvSpPr/>
          <p:nvPr/>
        </p:nvSpPr>
        <p:spPr>
          <a:xfrm>
            <a:off x="5499149" y="4076299"/>
            <a:ext cx="256511" cy="256511"/>
          </a:xfrm>
          <a:prstGeom prst="ellipse">
            <a:avLst/>
          </a:prstGeom>
          <a:gradFill>
            <a:gsLst>
              <a:gs pos="0">
                <a:srgbClr val="F69F64">
                  <a:alpha val="75294"/>
                </a:srgbClr>
              </a:gs>
              <a:gs pos="61000">
                <a:srgbClr val="F69F64">
                  <a:alpha val="75294"/>
                </a:srgbClr>
              </a:gs>
              <a:gs pos="100000">
                <a:srgbClr val="FFCCCC"/>
              </a:gs>
            </a:gsLst>
            <a:lin ang="54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Microsoft Yahei"/>
              <a:buNone/>
            </a:pPr>
            <a:r>
              <a:t/>
            </a:r>
            <a:endParaRPr b="0" i="0" sz="1400" u="none" cap="none" strike="noStrike">
              <a:solidFill>
                <a:srgbClr val="FFFFFF"/>
              </a:solidFill>
              <a:latin typeface="Microsoft Yahei"/>
              <a:ea typeface="Microsoft Yahei"/>
              <a:cs typeface="Microsoft Yahei"/>
              <a:sym typeface="Microsoft Yahei"/>
            </a:endParaRPr>
          </a:p>
        </p:txBody>
      </p:sp>
      <p:sp>
        <p:nvSpPr>
          <p:cNvPr id="1378" name="Google Shape;1378;p99"/>
          <p:cNvSpPr/>
          <p:nvPr/>
        </p:nvSpPr>
        <p:spPr>
          <a:xfrm>
            <a:off x="6513884" y="2917042"/>
            <a:ext cx="256510" cy="25651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Microsoft Yahei"/>
              <a:buNone/>
            </a:pPr>
            <a:r>
              <a:t/>
            </a:r>
            <a:endParaRPr b="0" i="0" sz="1400" u="none" cap="none" strike="noStrike">
              <a:solidFill>
                <a:srgbClr val="FFFFFF"/>
              </a:solidFill>
              <a:latin typeface="Microsoft Yahei"/>
              <a:ea typeface="Microsoft Yahei"/>
              <a:cs typeface="Microsoft Yahei"/>
              <a:sym typeface="Microsoft Yahei"/>
            </a:endParaRPr>
          </a:p>
        </p:txBody>
      </p:sp>
      <p:pic>
        <p:nvPicPr>
          <p:cNvPr id="1379" name="Google Shape;1379;p99"/>
          <p:cNvPicPr preferRelativeResize="0"/>
          <p:nvPr/>
        </p:nvPicPr>
        <p:blipFill>
          <a:blip r:embed="rId3">
            <a:alphaModFix/>
          </a:blip>
          <a:stretch>
            <a:fillRect/>
          </a:stretch>
        </p:blipFill>
        <p:spPr>
          <a:xfrm>
            <a:off x="1107650" y="3170843"/>
            <a:ext cx="2480261" cy="1793282"/>
          </a:xfrm>
          <a:prstGeom prst="rect">
            <a:avLst/>
          </a:prstGeom>
          <a:noFill/>
          <a:ln>
            <a:noFill/>
          </a:ln>
        </p:spPr>
      </p:pic>
    </p:spTree>
  </p:cSld>
  <p:clrMapOvr>
    <a:masterClrMapping/>
  </p:clrMapOvr>
  <mc:AlternateContent>
    <mc:Choice Requires="p14">
      <p:transition spd="slow" p14:dur="20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372"/>
                                        </p:tgtEl>
                                        <p:attrNameLst>
                                          <p:attrName>style.visibility</p:attrName>
                                        </p:attrNameLst>
                                      </p:cBhvr>
                                      <p:to>
                                        <p:strVal val="visible"/>
                                      </p:to>
                                    </p:set>
                                    <p:anim calcmode="lin" valueType="num">
                                      <p:cBhvr additive="base">
                                        <p:cTn dur="500"/>
                                        <p:tgtEl>
                                          <p:spTgt spid="1372"/>
                                        </p:tgtEl>
                                        <p:attrNameLst>
                                          <p:attrName>ppt_w</p:attrName>
                                        </p:attrNameLst>
                                      </p:cBhvr>
                                      <p:tavLst>
                                        <p:tav fmla="" tm="0">
                                          <p:val>
                                            <p:strVal val="0"/>
                                          </p:val>
                                        </p:tav>
                                        <p:tav fmla="" tm="100000">
                                          <p:val>
                                            <p:strVal val="#ppt_w"/>
                                          </p:val>
                                        </p:tav>
                                      </p:tavLst>
                                    </p:anim>
                                    <p:anim calcmode="lin" valueType="num">
                                      <p:cBhvr additive="base">
                                        <p:cTn dur="500"/>
                                        <p:tgtEl>
                                          <p:spTgt spid="1372"/>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5"/>
                                        </p:tgtEl>
                                        <p:attrNameLst>
                                          <p:attrName>style.visibility</p:attrName>
                                        </p:attrNameLst>
                                      </p:cBhvr>
                                      <p:to>
                                        <p:strVal val="visible"/>
                                      </p:to>
                                    </p:set>
                                    <p:animEffect filter="fade" transition="in">
                                      <p:cBhvr>
                                        <p:cTn dur="1000"/>
                                        <p:tgtEl>
                                          <p:spTgt spid="1375"/>
                                        </p:tgtEl>
                                      </p:cBhvr>
                                    </p:animEffect>
                                  </p:childTnLst>
                                </p:cTn>
                              </p:par>
                              <p:par>
                                <p:cTn fill="hold" nodeType="withEffect" presetClass="entr" presetID="10" presetSubtype="0">
                                  <p:stCondLst>
                                    <p:cond delay="0"/>
                                  </p:stCondLst>
                                  <p:childTnLst>
                                    <p:set>
                                      <p:cBhvr>
                                        <p:cTn dur="1" fill="hold">
                                          <p:stCondLst>
                                            <p:cond delay="0"/>
                                          </p:stCondLst>
                                        </p:cTn>
                                        <p:tgtEl>
                                          <p:spTgt spid="1376"/>
                                        </p:tgtEl>
                                        <p:attrNameLst>
                                          <p:attrName>style.visibility</p:attrName>
                                        </p:attrNameLst>
                                      </p:cBhvr>
                                      <p:to>
                                        <p:strVal val="visible"/>
                                      </p:to>
                                    </p:set>
                                    <p:animEffect filter="fade" transition="in">
                                      <p:cBhvr>
                                        <p:cTn dur="1000"/>
                                        <p:tgtEl>
                                          <p:spTgt spid="13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3"/>
          <p:cNvSpPr/>
          <p:nvPr/>
        </p:nvSpPr>
        <p:spPr>
          <a:xfrm>
            <a:off x="456950" y="2648300"/>
            <a:ext cx="2346600" cy="1455000"/>
          </a:xfrm>
          <a:prstGeom prst="roundRect">
            <a:avLst>
              <a:gd fmla="val 16667" name="adj"/>
            </a:avLst>
          </a:prstGeom>
          <a:solidFill>
            <a:srgbClr val="FF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33"/>
          <p:cNvSpPr/>
          <p:nvPr/>
        </p:nvSpPr>
        <p:spPr>
          <a:xfrm>
            <a:off x="168202" y="191562"/>
            <a:ext cx="502691" cy="502691"/>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sp>
        <p:nvSpPr>
          <p:cNvPr id="238" name="Google Shape;238;p33"/>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zh-TW" sz="1800">
                <a:solidFill>
                  <a:srgbClr val="262626"/>
                </a:solidFill>
              </a:rPr>
              <a:t>Research Tool</a:t>
            </a:r>
            <a:endParaRPr b="1" sz="1800"/>
          </a:p>
        </p:txBody>
      </p:sp>
      <p:grpSp>
        <p:nvGrpSpPr>
          <p:cNvPr id="239" name="Google Shape;239;p33"/>
          <p:cNvGrpSpPr/>
          <p:nvPr/>
        </p:nvGrpSpPr>
        <p:grpSpPr>
          <a:xfrm>
            <a:off x="1234317" y="1384450"/>
            <a:ext cx="558998" cy="558404"/>
            <a:chOff x="853282" y="1896269"/>
            <a:chExt cx="745331" cy="744538"/>
          </a:xfrm>
        </p:grpSpPr>
        <p:sp>
          <p:nvSpPr>
            <p:cNvPr id="240" name="Google Shape;240;p33"/>
            <p:cNvSpPr/>
            <p:nvPr/>
          </p:nvSpPr>
          <p:spPr>
            <a:xfrm>
              <a:off x="853282" y="1896269"/>
              <a:ext cx="745331" cy="744538"/>
            </a:xfrm>
            <a:prstGeom prst="ellipse">
              <a:avLst/>
            </a:prstGeom>
            <a:gradFill>
              <a:gsLst>
                <a:gs pos="0">
                  <a:srgbClr val="F0904E"/>
                </a:gs>
                <a:gs pos="51000">
                  <a:srgbClr val="F2A16A"/>
                </a:gs>
                <a:gs pos="100000">
                  <a:srgbClr val="FFCCCC"/>
                </a:gs>
              </a:gsLst>
              <a:lin ang="5400000" scaled="0"/>
            </a:gradFill>
            <a:ln>
              <a:noFill/>
            </a:ln>
          </p:spPr>
          <p:txBody>
            <a:bodyPr anchorCtr="0" anchor="ctr" bIns="34275" lIns="68575" spcFirstLastPara="1" rIns="68575" wrap="square" tIns="34275">
              <a:noAutofit/>
            </a:bodyPr>
            <a:lstStyle/>
            <a:p>
              <a:pPr indent="0" lvl="0" marL="0" marR="0" rtl="0" algn="ctr">
                <a:lnSpc>
                  <a:spcPct val="150000"/>
                </a:lnSpc>
                <a:spcBef>
                  <a:spcPts val="0"/>
                </a:spcBef>
                <a:spcAft>
                  <a:spcPts val="0"/>
                </a:spcAft>
                <a:buClr>
                  <a:schemeClr val="lt1"/>
                </a:buClr>
                <a:buSzPts val="1400"/>
                <a:buFont typeface="Microsoft Yahei"/>
                <a:buNone/>
              </a:pPr>
              <a:r>
                <a:t/>
              </a:r>
              <a:endParaRPr b="0" i="0" sz="1400" u="none" cap="none" strike="noStrike">
                <a:solidFill>
                  <a:srgbClr val="000000"/>
                </a:solidFill>
                <a:latin typeface="Microsoft Yahei"/>
                <a:ea typeface="Microsoft Yahei"/>
                <a:cs typeface="Microsoft Yahei"/>
                <a:sym typeface="Microsoft Yahei"/>
              </a:endParaRPr>
            </a:p>
          </p:txBody>
        </p:sp>
        <p:grpSp>
          <p:nvGrpSpPr>
            <p:cNvPr id="241" name="Google Shape;241;p33"/>
            <p:cNvGrpSpPr/>
            <p:nvPr/>
          </p:nvGrpSpPr>
          <p:grpSpPr>
            <a:xfrm>
              <a:off x="1004141" y="2169053"/>
              <a:ext cx="435759" cy="220173"/>
              <a:chOff x="-1097909" y="3829137"/>
              <a:chExt cx="380233" cy="192118"/>
            </a:xfrm>
          </p:grpSpPr>
          <p:sp>
            <p:nvSpPr>
              <p:cNvPr id="242" name="Google Shape;242;p33"/>
              <p:cNvSpPr/>
              <p:nvPr/>
            </p:nvSpPr>
            <p:spPr>
              <a:xfrm>
                <a:off x="-1041875" y="3829137"/>
                <a:ext cx="240148" cy="192118"/>
              </a:xfrm>
              <a:custGeom>
                <a:rect b="b" l="l" r="r" t="t"/>
                <a:pathLst>
                  <a:path extrusionOk="0" h="96" w="120">
                    <a:moveTo>
                      <a:pt x="0" y="56"/>
                    </a:moveTo>
                    <a:lnTo>
                      <a:pt x="0" y="62"/>
                    </a:lnTo>
                    <a:lnTo>
                      <a:pt x="18" y="64"/>
                    </a:lnTo>
                    <a:lnTo>
                      <a:pt x="18" y="64"/>
                    </a:lnTo>
                    <a:lnTo>
                      <a:pt x="18" y="64"/>
                    </a:lnTo>
                    <a:lnTo>
                      <a:pt x="60" y="94"/>
                    </a:lnTo>
                    <a:lnTo>
                      <a:pt x="60" y="94"/>
                    </a:lnTo>
                    <a:lnTo>
                      <a:pt x="66" y="96"/>
                    </a:lnTo>
                    <a:lnTo>
                      <a:pt x="66" y="96"/>
                    </a:lnTo>
                    <a:lnTo>
                      <a:pt x="70" y="94"/>
                    </a:lnTo>
                    <a:lnTo>
                      <a:pt x="70" y="94"/>
                    </a:lnTo>
                    <a:lnTo>
                      <a:pt x="70" y="92"/>
                    </a:lnTo>
                    <a:lnTo>
                      <a:pt x="58" y="66"/>
                    </a:lnTo>
                    <a:lnTo>
                      <a:pt x="72" y="88"/>
                    </a:lnTo>
                    <a:lnTo>
                      <a:pt x="72" y="88"/>
                    </a:lnTo>
                    <a:lnTo>
                      <a:pt x="72" y="88"/>
                    </a:lnTo>
                    <a:lnTo>
                      <a:pt x="76" y="90"/>
                    </a:lnTo>
                    <a:lnTo>
                      <a:pt x="82" y="92"/>
                    </a:lnTo>
                    <a:lnTo>
                      <a:pt x="82" y="92"/>
                    </a:lnTo>
                    <a:lnTo>
                      <a:pt x="84" y="92"/>
                    </a:lnTo>
                    <a:lnTo>
                      <a:pt x="84" y="92"/>
                    </a:lnTo>
                    <a:lnTo>
                      <a:pt x="84" y="92"/>
                    </a:lnTo>
                    <a:lnTo>
                      <a:pt x="88" y="90"/>
                    </a:lnTo>
                    <a:lnTo>
                      <a:pt x="88" y="90"/>
                    </a:lnTo>
                    <a:lnTo>
                      <a:pt x="88" y="86"/>
                    </a:lnTo>
                    <a:lnTo>
                      <a:pt x="88" y="86"/>
                    </a:lnTo>
                    <a:lnTo>
                      <a:pt x="76" y="62"/>
                    </a:lnTo>
                    <a:lnTo>
                      <a:pt x="90" y="84"/>
                    </a:lnTo>
                    <a:lnTo>
                      <a:pt x="90" y="84"/>
                    </a:lnTo>
                    <a:lnTo>
                      <a:pt x="94" y="86"/>
                    </a:lnTo>
                    <a:lnTo>
                      <a:pt x="96" y="88"/>
                    </a:lnTo>
                    <a:lnTo>
                      <a:pt x="96" y="88"/>
                    </a:lnTo>
                    <a:lnTo>
                      <a:pt x="100" y="88"/>
                    </a:lnTo>
                    <a:lnTo>
                      <a:pt x="100" y="88"/>
                    </a:lnTo>
                    <a:lnTo>
                      <a:pt x="104" y="84"/>
                    </a:lnTo>
                    <a:lnTo>
                      <a:pt x="104" y="84"/>
                    </a:lnTo>
                    <a:lnTo>
                      <a:pt x="104" y="82"/>
                    </a:lnTo>
                    <a:lnTo>
                      <a:pt x="104" y="82"/>
                    </a:lnTo>
                    <a:lnTo>
                      <a:pt x="92" y="56"/>
                    </a:lnTo>
                    <a:lnTo>
                      <a:pt x="106" y="80"/>
                    </a:lnTo>
                    <a:lnTo>
                      <a:pt x="110" y="82"/>
                    </a:lnTo>
                    <a:lnTo>
                      <a:pt x="110" y="82"/>
                    </a:lnTo>
                    <a:lnTo>
                      <a:pt x="116" y="82"/>
                    </a:lnTo>
                    <a:lnTo>
                      <a:pt x="116" y="82"/>
                    </a:lnTo>
                    <a:lnTo>
                      <a:pt x="116" y="82"/>
                    </a:lnTo>
                    <a:lnTo>
                      <a:pt x="116" y="82"/>
                    </a:lnTo>
                    <a:lnTo>
                      <a:pt x="120" y="80"/>
                    </a:lnTo>
                    <a:lnTo>
                      <a:pt x="120" y="80"/>
                    </a:lnTo>
                    <a:lnTo>
                      <a:pt x="120" y="72"/>
                    </a:lnTo>
                    <a:lnTo>
                      <a:pt x="118" y="68"/>
                    </a:lnTo>
                    <a:lnTo>
                      <a:pt x="118" y="68"/>
                    </a:lnTo>
                    <a:lnTo>
                      <a:pt x="102" y="46"/>
                    </a:lnTo>
                    <a:lnTo>
                      <a:pt x="96" y="36"/>
                    </a:lnTo>
                    <a:lnTo>
                      <a:pt x="88" y="30"/>
                    </a:lnTo>
                    <a:lnTo>
                      <a:pt x="80" y="24"/>
                    </a:lnTo>
                    <a:lnTo>
                      <a:pt x="70" y="22"/>
                    </a:lnTo>
                    <a:lnTo>
                      <a:pt x="58" y="22"/>
                    </a:lnTo>
                    <a:lnTo>
                      <a:pt x="44" y="26"/>
                    </a:lnTo>
                    <a:lnTo>
                      <a:pt x="44" y="26"/>
                    </a:lnTo>
                    <a:lnTo>
                      <a:pt x="34" y="28"/>
                    </a:lnTo>
                    <a:lnTo>
                      <a:pt x="30" y="26"/>
                    </a:lnTo>
                    <a:lnTo>
                      <a:pt x="28" y="22"/>
                    </a:lnTo>
                    <a:lnTo>
                      <a:pt x="28" y="20"/>
                    </a:lnTo>
                    <a:lnTo>
                      <a:pt x="52" y="0"/>
                    </a:lnTo>
                    <a:lnTo>
                      <a:pt x="52" y="0"/>
                    </a:lnTo>
                    <a:lnTo>
                      <a:pt x="46" y="0"/>
                    </a:lnTo>
                    <a:lnTo>
                      <a:pt x="40" y="2"/>
                    </a:lnTo>
                    <a:lnTo>
                      <a:pt x="30" y="8"/>
                    </a:lnTo>
                    <a:lnTo>
                      <a:pt x="18" y="14"/>
                    </a:lnTo>
                    <a:lnTo>
                      <a:pt x="10" y="16"/>
                    </a:lnTo>
                    <a:lnTo>
                      <a:pt x="0" y="16"/>
                    </a:lnTo>
                    <a:lnTo>
                      <a:pt x="0" y="56"/>
                    </a:lnTo>
                    <a:close/>
                  </a:path>
                </a:pathLst>
              </a:custGeom>
              <a:solidFill>
                <a:schemeClr val="l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Microsoft Yahei"/>
                  <a:buNone/>
                </a:pPr>
                <a:r>
                  <a:t/>
                </a:r>
                <a:endParaRPr b="0" i="0" sz="1400" u="none" cap="none" strike="noStrike">
                  <a:solidFill>
                    <a:srgbClr val="000000"/>
                  </a:solidFill>
                  <a:latin typeface="Microsoft Yahei"/>
                  <a:ea typeface="Microsoft Yahei"/>
                  <a:cs typeface="Microsoft Yahei"/>
                  <a:sym typeface="Microsoft Yahei"/>
                </a:endParaRPr>
              </a:p>
            </p:txBody>
          </p:sp>
          <p:sp>
            <p:nvSpPr>
              <p:cNvPr id="243" name="Google Shape;243;p33"/>
              <p:cNvSpPr/>
              <p:nvPr/>
            </p:nvSpPr>
            <p:spPr>
              <a:xfrm>
                <a:off x="-977836" y="3829137"/>
                <a:ext cx="204125" cy="140086"/>
              </a:xfrm>
              <a:custGeom>
                <a:rect b="b" l="l" r="r" t="t"/>
                <a:pathLst>
                  <a:path extrusionOk="0" h="70" w="102">
                    <a:moveTo>
                      <a:pt x="2" y="24"/>
                    </a:moveTo>
                    <a:lnTo>
                      <a:pt x="2" y="24"/>
                    </a:lnTo>
                    <a:lnTo>
                      <a:pt x="6" y="24"/>
                    </a:lnTo>
                    <a:lnTo>
                      <a:pt x="12" y="24"/>
                    </a:lnTo>
                    <a:lnTo>
                      <a:pt x="28" y="18"/>
                    </a:lnTo>
                    <a:lnTo>
                      <a:pt x="36" y="18"/>
                    </a:lnTo>
                    <a:lnTo>
                      <a:pt x="44" y="18"/>
                    </a:lnTo>
                    <a:lnTo>
                      <a:pt x="54" y="22"/>
                    </a:lnTo>
                    <a:lnTo>
                      <a:pt x="64" y="30"/>
                    </a:lnTo>
                    <a:lnTo>
                      <a:pt x="64" y="30"/>
                    </a:lnTo>
                    <a:lnTo>
                      <a:pt x="80" y="54"/>
                    </a:lnTo>
                    <a:lnTo>
                      <a:pt x="90" y="70"/>
                    </a:lnTo>
                    <a:lnTo>
                      <a:pt x="90" y="70"/>
                    </a:lnTo>
                    <a:lnTo>
                      <a:pt x="100" y="64"/>
                    </a:lnTo>
                    <a:lnTo>
                      <a:pt x="102" y="18"/>
                    </a:lnTo>
                    <a:lnTo>
                      <a:pt x="102" y="18"/>
                    </a:lnTo>
                    <a:lnTo>
                      <a:pt x="92" y="16"/>
                    </a:lnTo>
                    <a:lnTo>
                      <a:pt x="92" y="16"/>
                    </a:lnTo>
                    <a:lnTo>
                      <a:pt x="70" y="10"/>
                    </a:lnTo>
                    <a:lnTo>
                      <a:pt x="52" y="4"/>
                    </a:lnTo>
                    <a:lnTo>
                      <a:pt x="38" y="2"/>
                    </a:lnTo>
                    <a:lnTo>
                      <a:pt x="32" y="0"/>
                    </a:lnTo>
                    <a:lnTo>
                      <a:pt x="26" y="2"/>
                    </a:lnTo>
                    <a:lnTo>
                      <a:pt x="26" y="2"/>
                    </a:lnTo>
                    <a:lnTo>
                      <a:pt x="14" y="8"/>
                    </a:lnTo>
                    <a:lnTo>
                      <a:pt x="0" y="22"/>
                    </a:lnTo>
                    <a:lnTo>
                      <a:pt x="0" y="22"/>
                    </a:lnTo>
                    <a:lnTo>
                      <a:pt x="2" y="24"/>
                    </a:lnTo>
                    <a:lnTo>
                      <a:pt x="2" y="24"/>
                    </a:lnTo>
                    <a:close/>
                  </a:path>
                </a:pathLst>
              </a:custGeom>
              <a:solidFill>
                <a:schemeClr val="l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Microsoft Yahei"/>
                  <a:buNone/>
                </a:pPr>
                <a:r>
                  <a:t/>
                </a:r>
                <a:endParaRPr b="0" i="0" sz="1400" u="none" cap="none" strike="noStrike">
                  <a:solidFill>
                    <a:srgbClr val="000000"/>
                  </a:solidFill>
                  <a:latin typeface="Microsoft Yahei"/>
                  <a:ea typeface="Microsoft Yahei"/>
                  <a:cs typeface="Microsoft Yahei"/>
                  <a:sym typeface="Microsoft Yahei"/>
                </a:endParaRPr>
              </a:p>
            </p:txBody>
          </p:sp>
          <p:sp>
            <p:nvSpPr>
              <p:cNvPr id="244" name="Google Shape;244;p33"/>
              <p:cNvSpPr/>
              <p:nvPr/>
            </p:nvSpPr>
            <p:spPr>
              <a:xfrm>
                <a:off x="-1029868" y="3961218"/>
                <a:ext cx="32020" cy="20012"/>
              </a:xfrm>
              <a:custGeom>
                <a:rect b="b" l="l" r="r" t="t"/>
                <a:pathLst>
                  <a:path extrusionOk="0" h="10" w="16">
                    <a:moveTo>
                      <a:pt x="12" y="0"/>
                    </a:moveTo>
                    <a:lnTo>
                      <a:pt x="0" y="0"/>
                    </a:lnTo>
                    <a:lnTo>
                      <a:pt x="0" y="0"/>
                    </a:lnTo>
                    <a:lnTo>
                      <a:pt x="0" y="2"/>
                    </a:lnTo>
                    <a:lnTo>
                      <a:pt x="0" y="6"/>
                    </a:lnTo>
                    <a:lnTo>
                      <a:pt x="0" y="6"/>
                    </a:lnTo>
                    <a:lnTo>
                      <a:pt x="2" y="10"/>
                    </a:lnTo>
                    <a:lnTo>
                      <a:pt x="6" y="10"/>
                    </a:lnTo>
                    <a:lnTo>
                      <a:pt x="6" y="10"/>
                    </a:lnTo>
                    <a:lnTo>
                      <a:pt x="10" y="8"/>
                    </a:lnTo>
                    <a:lnTo>
                      <a:pt x="12" y="6"/>
                    </a:lnTo>
                    <a:lnTo>
                      <a:pt x="16" y="4"/>
                    </a:lnTo>
                    <a:lnTo>
                      <a:pt x="12" y="0"/>
                    </a:lnTo>
                    <a:close/>
                  </a:path>
                </a:pathLst>
              </a:custGeom>
              <a:solidFill>
                <a:schemeClr val="l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Microsoft Yahei"/>
                  <a:buNone/>
                </a:pPr>
                <a:r>
                  <a:t/>
                </a:r>
                <a:endParaRPr b="0" i="0" sz="1400" u="none" cap="none" strike="noStrike">
                  <a:solidFill>
                    <a:srgbClr val="000000"/>
                  </a:solidFill>
                  <a:latin typeface="Microsoft Yahei"/>
                  <a:ea typeface="Microsoft Yahei"/>
                  <a:cs typeface="Microsoft Yahei"/>
                  <a:sym typeface="Microsoft Yahei"/>
                </a:endParaRPr>
              </a:p>
            </p:txBody>
          </p:sp>
          <p:sp>
            <p:nvSpPr>
              <p:cNvPr id="245" name="Google Shape;245;p33"/>
              <p:cNvSpPr/>
              <p:nvPr/>
            </p:nvSpPr>
            <p:spPr>
              <a:xfrm>
                <a:off x="-1001850" y="3969223"/>
                <a:ext cx="56034" cy="44027"/>
              </a:xfrm>
              <a:custGeom>
                <a:rect b="b" l="l" r="r" t="t"/>
                <a:pathLst>
                  <a:path extrusionOk="0" h="22" w="28">
                    <a:moveTo>
                      <a:pt x="2" y="0"/>
                    </a:moveTo>
                    <a:lnTo>
                      <a:pt x="2" y="0"/>
                    </a:lnTo>
                    <a:lnTo>
                      <a:pt x="0" y="4"/>
                    </a:lnTo>
                    <a:lnTo>
                      <a:pt x="0" y="8"/>
                    </a:lnTo>
                    <a:lnTo>
                      <a:pt x="0" y="12"/>
                    </a:lnTo>
                    <a:lnTo>
                      <a:pt x="2" y="14"/>
                    </a:lnTo>
                    <a:lnTo>
                      <a:pt x="6" y="16"/>
                    </a:lnTo>
                    <a:lnTo>
                      <a:pt x="8" y="16"/>
                    </a:lnTo>
                    <a:lnTo>
                      <a:pt x="12" y="14"/>
                    </a:lnTo>
                    <a:lnTo>
                      <a:pt x="16" y="10"/>
                    </a:lnTo>
                    <a:lnTo>
                      <a:pt x="16" y="10"/>
                    </a:lnTo>
                    <a:lnTo>
                      <a:pt x="16" y="14"/>
                    </a:lnTo>
                    <a:lnTo>
                      <a:pt x="16" y="16"/>
                    </a:lnTo>
                    <a:lnTo>
                      <a:pt x="16" y="16"/>
                    </a:lnTo>
                    <a:lnTo>
                      <a:pt x="18" y="20"/>
                    </a:lnTo>
                    <a:lnTo>
                      <a:pt x="22" y="22"/>
                    </a:lnTo>
                    <a:lnTo>
                      <a:pt x="26" y="22"/>
                    </a:lnTo>
                    <a:lnTo>
                      <a:pt x="28" y="20"/>
                    </a:lnTo>
                    <a:lnTo>
                      <a:pt x="2" y="0"/>
                    </a:lnTo>
                    <a:close/>
                  </a:path>
                </a:pathLst>
              </a:custGeom>
              <a:solidFill>
                <a:schemeClr val="l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Microsoft Yahei"/>
                  <a:buNone/>
                </a:pPr>
                <a:r>
                  <a:t/>
                </a:r>
                <a:endParaRPr b="0" i="0" sz="1400" u="none" cap="none" strike="noStrike">
                  <a:solidFill>
                    <a:srgbClr val="000000"/>
                  </a:solidFill>
                  <a:latin typeface="Microsoft Yahei"/>
                  <a:ea typeface="Microsoft Yahei"/>
                  <a:cs typeface="Microsoft Yahei"/>
                  <a:sym typeface="Microsoft Yahei"/>
                </a:endParaRPr>
              </a:p>
            </p:txBody>
          </p:sp>
          <p:sp>
            <p:nvSpPr>
              <p:cNvPr id="246" name="Google Shape;246;p33"/>
              <p:cNvSpPr/>
              <p:nvPr/>
            </p:nvSpPr>
            <p:spPr>
              <a:xfrm>
                <a:off x="-1097909" y="3857154"/>
                <a:ext cx="48030" cy="116071"/>
              </a:xfrm>
              <a:custGeom>
                <a:rect b="b" l="l" r="r" t="t"/>
                <a:pathLst>
                  <a:path extrusionOk="0" h="58" w="24">
                    <a:moveTo>
                      <a:pt x="0" y="0"/>
                    </a:moveTo>
                    <a:lnTo>
                      <a:pt x="24" y="0"/>
                    </a:lnTo>
                    <a:lnTo>
                      <a:pt x="24" y="58"/>
                    </a:lnTo>
                    <a:lnTo>
                      <a:pt x="0" y="58"/>
                    </a:lnTo>
                    <a:lnTo>
                      <a:pt x="0" y="0"/>
                    </a:lnTo>
                    <a:lnTo>
                      <a:pt x="0" y="0"/>
                    </a:lnTo>
                    <a:close/>
                    <a:moveTo>
                      <a:pt x="12" y="44"/>
                    </a:moveTo>
                    <a:lnTo>
                      <a:pt x="12" y="44"/>
                    </a:lnTo>
                    <a:lnTo>
                      <a:pt x="8" y="46"/>
                    </a:lnTo>
                    <a:lnTo>
                      <a:pt x="8" y="48"/>
                    </a:lnTo>
                    <a:lnTo>
                      <a:pt x="8" y="48"/>
                    </a:lnTo>
                    <a:lnTo>
                      <a:pt x="8" y="52"/>
                    </a:lnTo>
                    <a:lnTo>
                      <a:pt x="12" y="52"/>
                    </a:lnTo>
                    <a:lnTo>
                      <a:pt x="12" y="52"/>
                    </a:lnTo>
                    <a:lnTo>
                      <a:pt x="14" y="52"/>
                    </a:lnTo>
                    <a:lnTo>
                      <a:pt x="16" y="48"/>
                    </a:lnTo>
                    <a:lnTo>
                      <a:pt x="16" y="48"/>
                    </a:lnTo>
                    <a:lnTo>
                      <a:pt x="14" y="46"/>
                    </a:lnTo>
                    <a:lnTo>
                      <a:pt x="12" y="44"/>
                    </a:lnTo>
                    <a:lnTo>
                      <a:pt x="12" y="44"/>
                    </a:lnTo>
                    <a:close/>
                  </a:path>
                </a:pathLst>
              </a:custGeom>
              <a:solidFill>
                <a:schemeClr val="l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Microsoft Yahei"/>
                  <a:buNone/>
                </a:pPr>
                <a:r>
                  <a:t/>
                </a:r>
                <a:endParaRPr b="0" i="0" sz="1400" u="none" cap="none" strike="noStrike">
                  <a:solidFill>
                    <a:srgbClr val="000000"/>
                  </a:solidFill>
                  <a:latin typeface="Microsoft Yahei"/>
                  <a:ea typeface="Microsoft Yahei"/>
                  <a:cs typeface="Microsoft Yahei"/>
                  <a:sym typeface="Microsoft Yahei"/>
                </a:endParaRPr>
              </a:p>
            </p:txBody>
          </p:sp>
          <p:sp>
            <p:nvSpPr>
              <p:cNvPr id="247" name="Google Shape;247;p33"/>
              <p:cNvSpPr/>
              <p:nvPr/>
            </p:nvSpPr>
            <p:spPr>
              <a:xfrm>
                <a:off x="-769708" y="3857154"/>
                <a:ext cx="52032" cy="116071"/>
              </a:xfrm>
              <a:custGeom>
                <a:rect b="b" l="l" r="r" t="t"/>
                <a:pathLst>
                  <a:path extrusionOk="0" h="58" w="26">
                    <a:moveTo>
                      <a:pt x="0" y="0"/>
                    </a:moveTo>
                    <a:lnTo>
                      <a:pt x="26" y="0"/>
                    </a:lnTo>
                    <a:lnTo>
                      <a:pt x="26" y="58"/>
                    </a:lnTo>
                    <a:lnTo>
                      <a:pt x="0" y="58"/>
                    </a:lnTo>
                    <a:lnTo>
                      <a:pt x="0" y="0"/>
                    </a:lnTo>
                    <a:lnTo>
                      <a:pt x="0" y="0"/>
                    </a:lnTo>
                    <a:close/>
                    <a:moveTo>
                      <a:pt x="14" y="44"/>
                    </a:moveTo>
                    <a:lnTo>
                      <a:pt x="14" y="44"/>
                    </a:lnTo>
                    <a:lnTo>
                      <a:pt x="10" y="46"/>
                    </a:lnTo>
                    <a:lnTo>
                      <a:pt x="10" y="48"/>
                    </a:lnTo>
                    <a:lnTo>
                      <a:pt x="10" y="48"/>
                    </a:lnTo>
                    <a:lnTo>
                      <a:pt x="10" y="52"/>
                    </a:lnTo>
                    <a:lnTo>
                      <a:pt x="14" y="54"/>
                    </a:lnTo>
                    <a:lnTo>
                      <a:pt x="14" y="54"/>
                    </a:lnTo>
                    <a:lnTo>
                      <a:pt x="16" y="52"/>
                    </a:lnTo>
                    <a:lnTo>
                      <a:pt x="18" y="48"/>
                    </a:lnTo>
                    <a:lnTo>
                      <a:pt x="18" y="48"/>
                    </a:lnTo>
                    <a:lnTo>
                      <a:pt x="16" y="46"/>
                    </a:lnTo>
                    <a:lnTo>
                      <a:pt x="14" y="44"/>
                    </a:lnTo>
                    <a:lnTo>
                      <a:pt x="14" y="44"/>
                    </a:lnTo>
                    <a:close/>
                  </a:path>
                </a:pathLst>
              </a:custGeom>
              <a:solidFill>
                <a:schemeClr val="l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Microsoft Yahei"/>
                  <a:buNone/>
                </a:pPr>
                <a:r>
                  <a:t/>
                </a:r>
                <a:endParaRPr b="0" i="0" sz="1400" u="none" cap="none" strike="noStrike">
                  <a:solidFill>
                    <a:srgbClr val="000000"/>
                  </a:solidFill>
                  <a:latin typeface="Microsoft Yahei"/>
                  <a:ea typeface="Microsoft Yahei"/>
                  <a:cs typeface="Microsoft Yahei"/>
                  <a:sym typeface="Microsoft Yahei"/>
                </a:endParaRPr>
              </a:p>
            </p:txBody>
          </p:sp>
        </p:grpSp>
      </p:grpSp>
      <p:sp>
        <p:nvSpPr>
          <p:cNvPr id="248" name="Google Shape;248;p33"/>
          <p:cNvSpPr txBox="1"/>
          <p:nvPr/>
        </p:nvSpPr>
        <p:spPr>
          <a:xfrm>
            <a:off x="706245" y="1945880"/>
            <a:ext cx="1776000" cy="2847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None/>
            </a:pPr>
            <a:r>
              <a:rPr b="1" lang="zh-TW">
                <a:solidFill>
                  <a:srgbClr val="980000"/>
                </a:solidFill>
              </a:rPr>
              <a:t>Knowledge Graph</a:t>
            </a:r>
            <a:endParaRPr b="1">
              <a:solidFill>
                <a:srgbClr val="980000"/>
              </a:solidFill>
            </a:endParaRPr>
          </a:p>
        </p:txBody>
      </p:sp>
      <p:sp>
        <p:nvSpPr>
          <p:cNvPr id="249" name="Google Shape;249;p33"/>
          <p:cNvSpPr/>
          <p:nvPr/>
        </p:nvSpPr>
        <p:spPr>
          <a:xfrm>
            <a:off x="7587377" y="46512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2-1</a:t>
            </a:r>
            <a:endParaRPr b="1" sz="900">
              <a:solidFill>
                <a:schemeClr val="dk1"/>
              </a:solidFill>
            </a:endParaRPr>
          </a:p>
        </p:txBody>
      </p:sp>
      <p:pic>
        <p:nvPicPr>
          <p:cNvPr id="250" name="Google Shape;250;p33"/>
          <p:cNvPicPr preferRelativeResize="0"/>
          <p:nvPr/>
        </p:nvPicPr>
        <p:blipFill>
          <a:blip r:embed="rId3">
            <a:alphaModFix/>
          </a:blip>
          <a:stretch>
            <a:fillRect/>
          </a:stretch>
        </p:blipFill>
        <p:spPr>
          <a:xfrm>
            <a:off x="3333225" y="1119275"/>
            <a:ext cx="4951775" cy="2790999"/>
          </a:xfrm>
          <a:prstGeom prst="rect">
            <a:avLst/>
          </a:prstGeom>
          <a:noFill/>
          <a:ln>
            <a:noFill/>
          </a:ln>
        </p:spPr>
      </p:pic>
      <p:sp>
        <p:nvSpPr>
          <p:cNvPr id="251" name="Google Shape;251;p33"/>
          <p:cNvSpPr txBox="1"/>
          <p:nvPr/>
        </p:nvSpPr>
        <p:spPr>
          <a:xfrm>
            <a:off x="3268275" y="3950675"/>
            <a:ext cx="5126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TW" sz="1000"/>
              <a:t>Recurrent Event Network: Global Structure Inference over Temporal Knowledge Graph</a:t>
            </a:r>
            <a:endParaRPr sz="1000"/>
          </a:p>
        </p:txBody>
      </p:sp>
      <p:sp>
        <p:nvSpPr>
          <p:cNvPr id="252" name="Google Shape;252;p33"/>
          <p:cNvSpPr txBox="1"/>
          <p:nvPr/>
        </p:nvSpPr>
        <p:spPr>
          <a:xfrm>
            <a:off x="384950" y="2674575"/>
            <a:ext cx="2418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TW"/>
              <a:t>（1）Information Extraction</a:t>
            </a:r>
            <a:endParaRPr/>
          </a:p>
        </p:txBody>
      </p:sp>
      <p:sp>
        <p:nvSpPr>
          <p:cNvPr id="253" name="Google Shape;253;p33"/>
          <p:cNvSpPr txBox="1"/>
          <p:nvPr/>
        </p:nvSpPr>
        <p:spPr>
          <a:xfrm>
            <a:off x="384950" y="3155850"/>
            <a:ext cx="2418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TW"/>
              <a:t>（2）</a:t>
            </a:r>
            <a:r>
              <a:rPr lang="zh-TW"/>
              <a:t>Knowledge Fusion</a:t>
            </a:r>
            <a:endParaRPr/>
          </a:p>
        </p:txBody>
      </p:sp>
      <p:sp>
        <p:nvSpPr>
          <p:cNvPr id="254" name="Google Shape;254;p33"/>
          <p:cNvSpPr txBox="1"/>
          <p:nvPr/>
        </p:nvSpPr>
        <p:spPr>
          <a:xfrm>
            <a:off x="384950" y="3637125"/>
            <a:ext cx="260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TW"/>
              <a:t>（3）Knowledge P</a:t>
            </a:r>
            <a:r>
              <a:rPr lang="zh-TW"/>
              <a:t>rocessing</a:t>
            </a:r>
            <a:endParaRPr/>
          </a:p>
        </p:txBody>
      </p:sp>
      <p:sp>
        <p:nvSpPr>
          <p:cNvPr id="255" name="Google Shape;255;p33"/>
          <p:cNvSpPr txBox="1"/>
          <p:nvPr/>
        </p:nvSpPr>
        <p:spPr>
          <a:xfrm>
            <a:off x="185750" y="2169350"/>
            <a:ext cx="30000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zh-TW" sz="800">
                <a:solidFill>
                  <a:srgbClr val="980000"/>
                </a:solidFill>
              </a:rPr>
              <a:t>knowledge base that uses a graph-structured data model or topology to integrate data</a:t>
            </a:r>
            <a:endParaRPr b="1" sz="800">
              <a:solidFill>
                <a:srgbClr val="980000"/>
              </a:solidFill>
            </a:endParaRPr>
          </a:p>
        </p:txBody>
      </p:sp>
    </p:spTree>
  </p:cSld>
  <p:clrMapOvr>
    <a:masterClrMapping/>
  </p:clrMapOvr>
  <mc:AlternateContent>
    <mc:Choice Requires="p14">
      <p:transition spd="slow" p14:dur="20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239"/>
                                        </p:tgtEl>
                                        <p:attrNameLst>
                                          <p:attrName>style.visibility</p:attrName>
                                        </p:attrNameLst>
                                      </p:cBhvr>
                                      <p:to>
                                        <p:strVal val="visible"/>
                                      </p:to>
                                    </p:set>
                                    <p:animEffect filter="fade" transition="in">
                                      <p:cBhvr>
                                        <p:cTn dur="1000"/>
                                        <p:tgtEl>
                                          <p:spTgt spid="2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4"/>
          <p:cNvSpPr/>
          <p:nvPr/>
        </p:nvSpPr>
        <p:spPr>
          <a:xfrm>
            <a:off x="4652950" y="1176300"/>
            <a:ext cx="4349400" cy="3204900"/>
          </a:xfrm>
          <a:prstGeom prst="roundRect">
            <a:avLst>
              <a:gd fmla="val 16667" name="adj"/>
            </a:avLst>
          </a:prstGeom>
          <a:solidFill>
            <a:srgbClr val="FF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34"/>
          <p:cNvSpPr/>
          <p:nvPr/>
        </p:nvSpPr>
        <p:spPr>
          <a:xfrm>
            <a:off x="4805806" y="1388121"/>
            <a:ext cx="306344" cy="306344"/>
          </a:xfrm>
          <a:custGeom>
            <a:rect b="b" l="l" r="r" t="t"/>
            <a:pathLst>
              <a:path extrusionOk="0" h="55" w="55">
                <a:moveTo>
                  <a:pt x="55" y="44"/>
                </a:moveTo>
                <a:cubicBezTo>
                  <a:pt x="55" y="50"/>
                  <a:pt x="50" y="55"/>
                  <a:pt x="44" y="55"/>
                </a:cubicBezTo>
                <a:cubicBezTo>
                  <a:pt x="10" y="55"/>
                  <a:pt x="10" y="55"/>
                  <a:pt x="10" y="55"/>
                </a:cubicBezTo>
                <a:cubicBezTo>
                  <a:pt x="4" y="55"/>
                  <a:pt x="0" y="50"/>
                  <a:pt x="0" y="44"/>
                </a:cubicBezTo>
                <a:cubicBezTo>
                  <a:pt x="0" y="10"/>
                  <a:pt x="0" y="10"/>
                  <a:pt x="0" y="10"/>
                </a:cubicBezTo>
                <a:cubicBezTo>
                  <a:pt x="0" y="5"/>
                  <a:pt x="4" y="0"/>
                  <a:pt x="10" y="0"/>
                </a:cubicBezTo>
                <a:cubicBezTo>
                  <a:pt x="44" y="0"/>
                  <a:pt x="44" y="0"/>
                  <a:pt x="44" y="0"/>
                </a:cubicBezTo>
                <a:cubicBezTo>
                  <a:pt x="50" y="0"/>
                  <a:pt x="55" y="5"/>
                  <a:pt x="55" y="10"/>
                </a:cubicBezTo>
                <a:lnTo>
                  <a:pt x="55" y="44"/>
                </a:lnTo>
                <a:close/>
                <a:moveTo>
                  <a:pt x="46" y="20"/>
                </a:moveTo>
                <a:cubicBezTo>
                  <a:pt x="47" y="19"/>
                  <a:pt x="47" y="17"/>
                  <a:pt x="46" y="17"/>
                </a:cubicBezTo>
                <a:cubicBezTo>
                  <a:pt x="42" y="13"/>
                  <a:pt x="42" y="13"/>
                  <a:pt x="42" y="13"/>
                </a:cubicBezTo>
                <a:cubicBezTo>
                  <a:pt x="42" y="12"/>
                  <a:pt x="40" y="12"/>
                  <a:pt x="39" y="13"/>
                </a:cubicBezTo>
                <a:cubicBezTo>
                  <a:pt x="23" y="30"/>
                  <a:pt x="23" y="30"/>
                  <a:pt x="23" y="30"/>
                </a:cubicBezTo>
                <a:cubicBezTo>
                  <a:pt x="15" y="22"/>
                  <a:pt x="15" y="22"/>
                  <a:pt x="15" y="22"/>
                </a:cubicBezTo>
                <a:cubicBezTo>
                  <a:pt x="14" y="21"/>
                  <a:pt x="13" y="21"/>
                  <a:pt x="12" y="22"/>
                </a:cubicBezTo>
                <a:cubicBezTo>
                  <a:pt x="8" y="26"/>
                  <a:pt x="8" y="26"/>
                  <a:pt x="8" y="26"/>
                </a:cubicBezTo>
                <a:cubicBezTo>
                  <a:pt x="7" y="27"/>
                  <a:pt x="7" y="28"/>
                  <a:pt x="8" y="29"/>
                </a:cubicBezTo>
                <a:cubicBezTo>
                  <a:pt x="21" y="42"/>
                  <a:pt x="21" y="42"/>
                  <a:pt x="21" y="42"/>
                </a:cubicBezTo>
                <a:cubicBezTo>
                  <a:pt x="22" y="43"/>
                  <a:pt x="23" y="43"/>
                  <a:pt x="24" y="42"/>
                </a:cubicBezTo>
                <a:lnTo>
                  <a:pt x="46" y="20"/>
                </a:lnTo>
                <a:close/>
              </a:path>
            </a:pathLst>
          </a:custGeom>
          <a:solidFill>
            <a:srgbClr val="F69F6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Microsoft Yahei"/>
              <a:ea typeface="Microsoft Yahei"/>
              <a:cs typeface="Microsoft Yahei"/>
              <a:sym typeface="Microsoft Yahei"/>
            </a:endParaRPr>
          </a:p>
        </p:txBody>
      </p:sp>
      <p:sp>
        <p:nvSpPr>
          <p:cNvPr id="263" name="Google Shape;263;p34"/>
          <p:cNvSpPr/>
          <p:nvPr/>
        </p:nvSpPr>
        <p:spPr>
          <a:xfrm>
            <a:off x="4805806" y="2570156"/>
            <a:ext cx="306344" cy="306344"/>
          </a:xfrm>
          <a:custGeom>
            <a:rect b="b" l="l" r="r" t="t"/>
            <a:pathLst>
              <a:path extrusionOk="0" h="55" w="55">
                <a:moveTo>
                  <a:pt x="55" y="44"/>
                </a:moveTo>
                <a:cubicBezTo>
                  <a:pt x="55" y="50"/>
                  <a:pt x="50" y="55"/>
                  <a:pt x="44" y="55"/>
                </a:cubicBezTo>
                <a:cubicBezTo>
                  <a:pt x="10" y="55"/>
                  <a:pt x="10" y="55"/>
                  <a:pt x="10" y="55"/>
                </a:cubicBezTo>
                <a:cubicBezTo>
                  <a:pt x="4" y="55"/>
                  <a:pt x="0" y="50"/>
                  <a:pt x="0" y="44"/>
                </a:cubicBezTo>
                <a:cubicBezTo>
                  <a:pt x="0" y="10"/>
                  <a:pt x="0" y="10"/>
                  <a:pt x="0" y="10"/>
                </a:cubicBezTo>
                <a:cubicBezTo>
                  <a:pt x="0" y="5"/>
                  <a:pt x="4" y="0"/>
                  <a:pt x="10" y="0"/>
                </a:cubicBezTo>
                <a:cubicBezTo>
                  <a:pt x="44" y="0"/>
                  <a:pt x="44" y="0"/>
                  <a:pt x="44" y="0"/>
                </a:cubicBezTo>
                <a:cubicBezTo>
                  <a:pt x="50" y="0"/>
                  <a:pt x="55" y="5"/>
                  <a:pt x="55" y="10"/>
                </a:cubicBezTo>
                <a:lnTo>
                  <a:pt x="55" y="44"/>
                </a:lnTo>
                <a:close/>
                <a:moveTo>
                  <a:pt x="46" y="20"/>
                </a:moveTo>
                <a:cubicBezTo>
                  <a:pt x="47" y="19"/>
                  <a:pt x="47" y="17"/>
                  <a:pt x="46" y="17"/>
                </a:cubicBezTo>
                <a:cubicBezTo>
                  <a:pt x="42" y="13"/>
                  <a:pt x="42" y="13"/>
                  <a:pt x="42" y="13"/>
                </a:cubicBezTo>
                <a:cubicBezTo>
                  <a:pt x="42" y="12"/>
                  <a:pt x="40" y="12"/>
                  <a:pt x="39" y="13"/>
                </a:cubicBezTo>
                <a:cubicBezTo>
                  <a:pt x="23" y="30"/>
                  <a:pt x="23" y="30"/>
                  <a:pt x="23" y="30"/>
                </a:cubicBezTo>
                <a:cubicBezTo>
                  <a:pt x="15" y="22"/>
                  <a:pt x="15" y="22"/>
                  <a:pt x="15" y="22"/>
                </a:cubicBezTo>
                <a:cubicBezTo>
                  <a:pt x="14" y="21"/>
                  <a:pt x="13" y="21"/>
                  <a:pt x="12" y="22"/>
                </a:cubicBezTo>
                <a:cubicBezTo>
                  <a:pt x="8" y="26"/>
                  <a:pt x="8" y="26"/>
                  <a:pt x="8" y="26"/>
                </a:cubicBezTo>
                <a:cubicBezTo>
                  <a:pt x="7" y="27"/>
                  <a:pt x="7" y="28"/>
                  <a:pt x="8" y="29"/>
                </a:cubicBezTo>
                <a:cubicBezTo>
                  <a:pt x="21" y="42"/>
                  <a:pt x="21" y="42"/>
                  <a:pt x="21" y="42"/>
                </a:cubicBezTo>
                <a:cubicBezTo>
                  <a:pt x="22" y="43"/>
                  <a:pt x="23" y="43"/>
                  <a:pt x="24" y="42"/>
                </a:cubicBezTo>
                <a:lnTo>
                  <a:pt x="46" y="20"/>
                </a:lnTo>
                <a:close/>
              </a:path>
            </a:pathLst>
          </a:custGeom>
          <a:solidFill>
            <a:srgbClr val="F69F6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Microsoft Yahei"/>
              <a:ea typeface="Microsoft Yahei"/>
              <a:cs typeface="Microsoft Yahei"/>
              <a:sym typeface="Microsoft Yahei"/>
            </a:endParaRPr>
          </a:p>
        </p:txBody>
      </p:sp>
      <p:sp>
        <p:nvSpPr>
          <p:cNvPr id="264" name="Google Shape;264;p34"/>
          <p:cNvSpPr/>
          <p:nvPr/>
        </p:nvSpPr>
        <p:spPr>
          <a:xfrm>
            <a:off x="4805806" y="3736196"/>
            <a:ext cx="306344" cy="306344"/>
          </a:xfrm>
          <a:custGeom>
            <a:rect b="b" l="l" r="r" t="t"/>
            <a:pathLst>
              <a:path extrusionOk="0" h="55" w="55">
                <a:moveTo>
                  <a:pt x="55" y="44"/>
                </a:moveTo>
                <a:cubicBezTo>
                  <a:pt x="55" y="50"/>
                  <a:pt x="50" y="55"/>
                  <a:pt x="44" y="55"/>
                </a:cubicBezTo>
                <a:cubicBezTo>
                  <a:pt x="10" y="55"/>
                  <a:pt x="10" y="55"/>
                  <a:pt x="10" y="55"/>
                </a:cubicBezTo>
                <a:cubicBezTo>
                  <a:pt x="4" y="55"/>
                  <a:pt x="0" y="50"/>
                  <a:pt x="0" y="44"/>
                </a:cubicBezTo>
                <a:cubicBezTo>
                  <a:pt x="0" y="10"/>
                  <a:pt x="0" y="10"/>
                  <a:pt x="0" y="10"/>
                </a:cubicBezTo>
                <a:cubicBezTo>
                  <a:pt x="0" y="5"/>
                  <a:pt x="4" y="0"/>
                  <a:pt x="10" y="0"/>
                </a:cubicBezTo>
                <a:cubicBezTo>
                  <a:pt x="44" y="0"/>
                  <a:pt x="44" y="0"/>
                  <a:pt x="44" y="0"/>
                </a:cubicBezTo>
                <a:cubicBezTo>
                  <a:pt x="50" y="0"/>
                  <a:pt x="55" y="5"/>
                  <a:pt x="55" y="10"/>
                </a:cubicBezTo>
                <a:lnTo>
                  <a:pt x="55" y="44"/>
                </a:lnTo>
                <a:close/>
                <a:moveTo>
                  <a:pt x="46" y="20"/>
                </a:moveTo>
                <a:cubicBezTo>
                  <a:pt x="47" y="19"/>
                  <a:pt x="47" y="17"/>
                  <a:pt x="46" y="17"/>
                </a:cubicBezTo>
                <a:cubicBezTo>
                  <a:pt x="42" y="13"/>
                  <a:pt x="42" y="13"/>
                  <a:pt x="42" y="13"/>
                </a:cubicBezTo>
                <a:cubicBezTo>
                  <a:pt x="42" y="12"/>
                  <a:pt x="40" y="12"/>
                  <a:pt x="39" y="13"/>
                </a:cubicBezTo>
                <a:cubicBezTo>
                  <a:pt x="23" y="30"/>
                  <a:pt x="23" y="30"/>
                  <a:pt x="23" y="30"/>
                </a:cubicBezTo>
                <a:cubicBezTo>
                  <a:pt x="15" y="22"/>
                  <a:pt x="15" y="22"/>
                  <a:pt x="15" y="22"/>
                </a:cubicBezTo>
                <a:cubicBezTo>
                  <a:pt x="14" y="21"/>
                  <a:pt x="13" y="21"/>
                  <a:pt x="12" y="22"/>
                </a:cubicBezTo>
                <a:cubicBezTo>
                  <a:pt x="8" y="26"/>
                  <a:pt x="8" y="26"/>
                  <a:pt x="8" y="26"/>
                </a:cubicBezTo>
                <a:cubicBezTo>
                  <a:pt x="7" y="27"/>
                  <a:pt x="7" y="28"/>
                  <a:pt x="8" y="29"/>
                </a:cubicBezTo>
                <a:cubicBezTo>
                  <a:pt x="21" y="42"/>
                  <a:pt x="21" y="42"/>
                  <a:pt x="21" y="42"/>
                </a:cubicBezTo>
                <a:cubicBezTo>
                  <a:pt x="22" y="43"/>
                  <a:pt x="23" y="43"/>
                  <a:pt x="24" y="42"/>
                </a:cubicBezTo>
                <a:lnTo>
                  <a:pt x="46" y="20"/>
                </a:lnTo>
                <a:close/>
              </a:path>
            </a:pathLst>
          </a:custGeom>
          <a:solidFill>
            <a:srgbClr val="F69F6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Microsoft Yahei"/>
              <a:ea typeface="Microsoft Yahei"/>
              <a:cs typeface="Microsoft Yahei"/>
              <a:sym typeface="Microsoft Yahei"/>
            </a:endParaRPr>
          </a:p>
        </p:txBody>
      </p:sp>
      <p:grpSp>
        <p:nvGrpSpPr>
          <p:cNvPr id="265" name="Google Shape;265;p34"/>
          <p:cNvGrpSpPr/>
          <p:nvPr/>
        </p:nvGrpSpPr>
        <p:grpSpPr>
          <a:xfrm>
            <a:off x="5353915" y="1327830"/>
            <a:ext cx="3648399" cy="517920"/>
            <a:chOff x="3624773" y="2402982"/>
            <a:chExt cx="5079921" cy="690560"/>
          </a:xfrm>
        </p:grpSpPr>
        <p:sp>
          <p:nvSpPr>
            <p:cNvPr id="266" name="Google Shape;266;p34"/>
            <p:cNvSpPr txBox="1"/>
            <p:nvPr/>
          </p:nvSpPr>
          <p:spPr>
            <a:xfrm>
              <a:off x="3624773" y="2402982"/>
              <a:ext cx="3810000" cy="379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C0C0C"/>
                </a:buClr>
                <a:buSzPts val="1400"/>
                <a:buFont typeface="Microsoft Yahei"/>
                <a:buNone/>
              </a:pPr>
              <a:r>
                <a:rPr b="1" lang="zh-TW">
                  <a:solidFill>
                    <a:srgbClr val="0C0C0C"/>
                  </a:solidFill>
                  <a:latin typeface="DFKai-SB"/>
                  <a:ea typeface="DFKai-SB"/>
                  <a:cs typeface="DFKai-SB"/>
                  <a:sym typeface="DFKai-SB"/>
                </a:rPr>
                <a:t>獲得一個新學術領域的視覺概覽</a:t>
              </a:r>
              <a:endParaRPr sz="1100">
                <a:latin typeface="DFKai-SB"/>
                <a:ea typeface="DFKai-SB"/>
                <a:cs typeface="DFKai-SB"/>
                <a:sym typeface="DFKai-SB"/>
              </a:endParaRPr>
            </a:p>
          </p:txBody>
        </p:sp>
        <p:sp>
          <p:nvSpPr>
            <p:cNvPr id="267" name="Google Shape;267;p34"/>
            <p:cNvSpPr txBox="1"/>
            <p:nvPr/>
          </p:nvSpPr>
          <p:spPr>
            <a:xfrm>
              <a:off x="3634394" y="2795943"/>
              <a:ext cx="5070300" cy="297600"/>
            </a:xfrm>
            <a:prstGeom prst="rect">
              <a:avLst/>
            </a:prstGeom>
            <a:noFill/>
            <a:ln>
              <a:noFill/>
            </a:ln>
          </p:spPr>
          <p:txBody>
            <a:bodyPr anchorCtr="0" anchor="t" bIns="34275" lIns="68575" spcFirstLastPara="1" rIns="68575" wrap="square" tIns="34275">
              <a:spAutoFit/>
            </a:bodyPr>
            <a:lstStyle/>
            <a:p>
              <a:pPr indent="0" lvl="0" marL="0" marR="0" rtl="0" algn="l">
                <a:lnSpc>
                  <a:spcPct val="150000"/>
                </a:lnSpc>
                <a:spcBef>
                  <a:spcPts val="0"/>
                </a:spcBef>
                <a:spcAft>
                  <a:spcPts val="0"/>
                </a:spcAft>
                <a:buClr>
                  <a:srgbClr val="0C0C0C"/>
                </a:buClr>
                <a:buSzPts val="800"/>
                <a:buFont typeface="Microsoft Yahei"/>
                <a:buNone/>
              </a:pPr>
              <a:r>
                <a:rPr lang="zh-TW" sz="1000">
                  <a:solidFill>
                    <a:srgbClr val="0C0C0C"/>
                  </a:solidFill>
                  <a:latin typeface="DFKai-SB"/>
                  <a:ea typeface="DFKai-SB"/>
                  <a:cs typeface="DFKai-SB"/>
                  <a:sym typeface="DFKai-SB"/>
                </a:rPr>
                <a:t>對感興趣的領域趨勢、最具代表性的作品有真實且直觀的理解</a:t>
              </a:r>
              <a:endParaRPr sz="1000">
                <a:latin typeface="DFKai-SB"/>
                <a:ea typeface="DFKai-SB"/>
                <a:cs typeface="DFKai-SB"/>
                <a:sym typeface="DFKai-SB"/>
              </a:endParaRPr>
            </a:p>
          </p:txBody>
        </p:sp>
      </p:grpSp>
      <p:grpSp>
        <p:nvGrpSpPr>
          <p:cNvPr id="268" name="Google Shape;268;p34"/>
          <p:cNvGrpSpPr/>
          <p:nvPr/>
        </p:nvGrpSpPr>
        <p:grpSpPr>
          <a:xfrm>
            <a:off x="5353873" y="2497775"/>
            <a:ext cx="2458135" cy="556927"/>
            <a:chOff x="3624769" y="2402983"/>
            <a:chExt cx="3277513" cy="742569"/>
          </a:xfrm>
        </p:grpSpPr>
        <p:sp>
          <p:nvSpPr>
            <p:cNvPr id="269" name="Google Shape;269;p34"/>
            <p:cNvSpPr txBox="1"/>
            <p:nvPr/>
          </p:nvSpPr>
          <p:spPr>
            <a:xfrm>
              <a:off x="3624769" y="2402983"/>
              <a:ext cx="2820900" cy="379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C0C0C"/>
                </a:buClr>
                <a:buSzPts val="1400"/>
                <a:buFont typeface="Microsoft Yahei"/>
                <a:buNone/>
              </a:pPr>
              <a:r>
                <a:rPr b="1" lang="zh-TW">
                  <a:solidFill>
                    <a:srgbClr val="0C0C0C"/>
                  </a:solidFill>
                  <a:latin typeface="DFKai-SB"/>
                  <a:ea typeface="DFKai-SB"/>
                  <a:cs typeface="DFKai-SB"/>
                  <a:sym typeface="DFKai-SB"/>
                </a:rPr>
                <a:t>確保你沒有錯過重要論文</a:t>
              </a:r>
              <a:endParaRPr>
                <a:latin typeface="DFKai-SB"/>
                <a:ea typeface="DFKai-SB"/>
                <a:cs typeface="DFKai-SB"/>
                <a:sym typeface="DFKai-SB"/>
              </a:endParaRPr>
            </a:p>
          </p:txBody>
        </p:sp>
        <p:sp>
          <p:nvSpPr>
            <p:cNvPr id="270" name="Google Shape;270;p34"/>
            <p:cNvSpPr txBox="1"/>
            <p:nvPr/>
          </p:nvSpPr>
          <p:spPr>
            <a:xfrm>
              <a:off x="3629582" y="2847952"/>
              <a:ext cx="3272700" cy="297600"/>
            </a:xfrm>
            <a:prstGeom prst="rect">
              <a:avLst/>
            </a:prstGeom>
            <a:noFill/>
            <a:ln>
              <a:noFill/>
            </a:ln>
          </p:spPr>
          <p:txBody>
            <a:bodyPr anchorCtr="0" anchor="t" bIns="34275" lIns="68575" spcFirstLastPara="1" rIns="68575" wrap="square" tIns="34275">
              <a:spAutoFit/>
            </a:bodyPr>
            <a:lstStyle/>
            <a:p>
              <a:pPr indent="0" lvl="0" marL="0" marR="0" rtl="0" algn="l">
                <a:lnSpc>
                  <a:spcPct val="150000"/>
                </a:lnSpc>
                <a:spcBef>
                  <a:spcPts val="0"/>
                </a:spcBef>
                <a:spcAft>
                  <a:spcPts val="0"/>
                </a:spcAft>
                <a:buClr>
                  <a:srgbClr val="0C0C0C"/>
                </a:buClr>
                <a:buSzPts val="800"/>
                <a:buFont typeface="Microsoft Yahei"/>
                <a:buNone/>
              </a:pPr>
              <a:r>
                <a:rPr lang="zh-TW" sz="1000">
                  <a:solidFill>
                    <a:srgbClr val="0C0C0C"/>
                  </a:solidFill>
                  <a:latin typeface="DFKai-SB"/>
                  <a:ea typeface="DFKai-SB"/>
                  <a:cs typeface="DFKai-SB"/>
                  <a:sym typeface="DFKai-SB"/>
                </a:rPr>
                <a:t>使文獻跟蹤及深度調研變得容易</a:t>
              </a:r>
              <a:endParaRPr sz="1000">
                <a:latin typeface="DFKai-SB"/>
                <a:ea typeface="DFKai-SB"/>
                <a:cs typeface="DFKai-SB"/>
                <a:sym typeface="DFKai-SB"/>
              </a:endParaRPr>
            </a:p>
          </p:txBody>
        </p:sp>
      </p:grpSp>
      <p:grpSp>
        <p:nvGrpSpPr>
          <p:cNvPr id="271" name="Google Shape;271;p34"/>
          <p:cNvGrpSpPr/>
          <p:nvPr/>
        </p:nvGrpSpPr>
        <p:grpSpPr>
          <a:xfrm>
            <a:off x="5361102" y="3667725"/>
            <a:ext cx="2458133" cy="598027"/>
            <a:chOff x="3624789" y="2402983"/>
            <a:chExt cx="3277510" cy="797369"/>
          </a:xfrm>
        </p:grpSpPr>
        <p:sp>
          <p:nvSpPr>
            <p:cNvPr id="272" name="Google Shape;272;p34"/>
            <p:cNvSpPr txBox="1"/>
            <p:nvPr/>
          </p:nvSpPr>
          <p:spPr>
            <a:xfrm>
              <a:off x="3624789" y="2402983"/>
              <a:ext cx="2968500" cy="379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C0C0C"/>
                </a:buClr>
                <a:buSzPts val="1400"/>
                <a:buFont typeface="Microsoft Yahei"/>
                <a:buNone/>
              </a:pPr>
              <a:r>
                <a:rPr b="1" lang="zh-TW">
                  <a:solidFill>
                    <a:srgbClr val="0C0C0C"/>
                  </a:solidFill>
                  <a:latin typeface="DFKai-SB"/>
                  <a:ea typeface="DFKai-SB"/>
                  <a:cs typeface="DFKai-SB"/>
                  <a:sym typeface="DFKai-SB"/>
                </a:rPr>
                <a:t>為你的論文創建參考書目</a:t>
              </a:r>
              <a:endParaRPr>
                <a:latin typeface="DFKai-SB"/>
                <a:ea typeface="DFKai-SB"/>
                <a:cs typeface="DFKai-SB"/>
                <a:sym typeface="DFKai-SB"/>
              </a:endParaRPr>
            </a:p>
          </p:txBody>
        </p:sp>
        <p:sp>
          <p:nvSpPr>
            <p:cNvPr id="273" name="Google Shape;273;p34"/>
            <p:cNvSpPr txBox="1"/>
            <p:nvPr/>
          </p:nvSpPr>
          <p:spPr>
            <a:xfrm>
              <a:off x="3629599" y="2902752"/>
              <a:ext cx="3272700" cy="297600"/>
            </a:xfrm>
            <a:prstGeom prst="rect">
              <a:avLst/>
            </a:prstGeom>
            <a:noFill/>
            <a:ln>
              <a:noFill/>
            </a:ln>
          </p:spPr>
          <p:txBody>
            <a:bodyPr anchorCtr="0" anchor="t" bIns="34275" lIns="68575" spcFirstLastPara="1" rIns="68575" wrap="square" tIns="34275">
              <a:spAutoFit/>
            </a:bodyPr>
            <a:lstStyle/>
            <a:p>
              <a:pPr indent="0" lvl="0" marL="0" marR="0" rtl="0" algn="l">
                <a:lnSpc>
                  <a:spcPct val="150000"/>
                </a:lnSpc>
                <a:spcBef>
                  <a:spcPts val="0"/>
                </a:spcBef>
                <a:spcAft>
                  <a:spcPts val="0"/>
                </a:spcAft>
                <a:buClr>
                  <a:srgbClr val="0C0C0C"/>
                </a:buClr>
                <a:buSzPts val="800"/>
                <a:buFont typeface="Microsoft Yahei"/>
                <a:buNone/>
              </a:pPr>
              <a:r>
                <a:rPr lang="zh-TW" sz="1000">
                  <a:solidFill>
                    <a:srgbClr val="0C0C0C"/>
                  </a:solidFill>
                  <a:latin typeface="DFKai-SB"/>
                  <a:ea typeface="DFKai-SB"/>
                  <a:cs typeface="DFKai-SB"/>
                  <a:sym typeface="DFKai-SB"/>
                </a:rPr>
                <a:t>從參考文獻中填補其餘空白的部分</a:t>
              </a:r>
              <a:endParaRPr sz="1300">
                <a:latin typeface="DFKai-SB"/>
                <a:ea typeface="DFKai-SB"/>
                <a:cs typeface="DFKai-SB"/>
                <a:sym typeface="DFKai-SB"/>
              </a:endParaRPr>
            </a:p>
          </p:txBody>
        </p:sp>
      </p:grpSp>
      <p:pic>
        <p:nvPicPr>
          <p:cNvPr id="274" name="Google Shape;274;p34"/>
          <p:cNvPicPr preferRelativeResize="0"/>
          <p:nvPr/>
        </p:nvPicPr>
        <p:blipFill>
          <a:blip r:embed="rId3">
            <a:alphaModFix/>
          </a:blip>
          <a:stretch>
            <a:fillRect/>
          </a:stretch>
        </p:blipFill>
        <p:spPr>
          <a:xfrm>
            <a:off x="407025" y="935170"/>
            <a:ext cx="2857500" cy="1114425"/>
          </a:xfrm>
          <a:prstGeom prst="rect">
            <a:avLst/>
          </a:prstGeom>
          <a:noFill/>
          <a:ln>
            <a:noFill/>
          </a:ln>
        </p:spPr>
      </p:pic>
      <p:sp>
        <p:nvSpPr>
          <p:cNvPr id="275" name="Google Shape;275;p34"/>
          <p:cNvSpPr/>
          <p:nvPr/>
        </p:nvSpPr>
        <p:spPr>
          <a:xfrm>
            <a:off x="168202" y="1915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zh-TW" sz="900">
                <a:solidFill>
                  <a:schemeClr val="lt1"/>
                </a:solidFill>
                <a:latin typeface="Microsoft Yahei"/>
                <a:ea typeface="Microsoft Yahei"/>
                <a:cs typeface="Microsoft Yahei"/>
                <a:sym typeface="Microsoft Yahei"/>
              </a:rPr>
              <a:t>LOGO</a:t>
            </a:r>
            <a:endParaRPr sz="900">
              <a:solidFill>
                <a:schemeClr val="lt1"/>
              </a:solidFill>
              <a:latin typeface="Microsoft Yahei"/>
              <a:ea typeface="Microsoft Yahei"/>
              <a:cs typeface="Microsoft Yahei"/>
              <a:sym typeface="Microsoft Yahei"/>
            </a:endParaRPr>
          </a:p>
        </p:txBody>
      </p:sp>
      <p:sp>
        <p:nvSpPr>
          <p:cNvPr id="276" name="Google Shape;276;p34"/>
          <p:cNvSpPr txBox="1"/>
          <p:nvPr/>
        </p:nvSpPr>
        <p:spPr>
          <a:xfrm>
            <a:off x="289903" y="264225"/>
            <a:ext cx="2780700" cy="346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zh-TW" sz="1800">
                <a:solidFill>
                  <a:srgbClr val="262626"/>
                </a:solidFill>
              </a:rPr>
              <a:t>Research Tool</a:t>
            </a:r>
            <a:endParaRPr b="1" sz="1800"/>
          </a:p>
        </p:txBody>
      </p:sp>
      <p:sp>
        <p:nvSpPr>
          <p:cNvPr id="277" name="Google Shape;277;p34"/>
          <p:cNvSpPr/>
          <p:nvPr/>
        </p:nvSpPr>
        <p:spPr>
          <a:xfrm>
            <a:off x="7587377" y="4651262"/>
            <a:ext cx="502800" cy="502800"/>
          </a:xfrm>
          <a:prstGeom prst="ellipse">
            <a:avLst/>
          </a:prstGeom>
          <a:solidFill>
            <a:srgbClr val="FFEB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zh-TW" sz="900">
                <a:solidFill>
                  <a:schemeClr val="dk1"/>
                </a:solidFill>
              </a:rPr>
              <a:t>2-2</a:t>
            </a:r>
            <a:endParaRPr b="1" sz="900">
              <a:solidFill>
                <a:schemeClr val="dk1"/>
              </a:solidFill>
            </a:endParaRPr>
          </a:p>
        </p:txBody>
      </p:sp>
      <p:sp>
        <p:nvSpPr>
          <p:cNvPr id="278" name="Google Shape;278;p34"/>
          <p:cNvSpPr txBox="1"/>
          <p:nvPr/>
        </p:nvSpPr>
        <p:spPr>
          <a:xfrm>
            <a:off x="230675" y="1906050"/>
            <a:ext cx="4377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zh-TW" sz="800">
                <a:solidFill>
                  <a:srgbClr val="980000"/>
                </a:solidFill>
              </a:rPr>
              <a:t>A visual tool to help researchers and practitioners find and explore academic papers</a:t>
            </a:r>
            <a:endParaRPr b="1" sz="800">
              <a:solidFill>
                <a:srgbClr val="980000"/>
              </a:solidFill>
            </a:endParaRPr>
          </a:p>
        </p:txBody>
      </p:sp>
      <p:pic>
        <p:nvPicPr>
          <p:cNvPr id="279" name="Google Shape;279;p34"/>
          <p:cNvPicPr preferRelativeResize="0"/>
          <p:nvPr/>
        </p:nvPicPr>
        <p:blipFill>
          <a:blip r:embed="rId4">
            <a:alphaModFix/>
          </a:blip>
          <a:stretch>
            <a:fillRect/>
          </a:stretch>
        </p:blipFill>
        <p:spPr>
          <a:xfrm>
            <a:off x="187075" y="2265353"/>
            <a:ext cx="4377001" cy="2115848"/>
          </a:xfrm>
          <a:prstGeom prst="rect">
            <a:avLst/>
          </a:prstGeom>
          <a:noFill/>
          <a:ln>
            <a:noFill/>
          </a:ln>
        </p:spPr>
      </p:pic>
    </p:spTree>
  </p:cSld>
  <p:clrMapOvr>
    <a:masterClrMapping/>
  </p:clrMapOvr>
  <mc:AlternateContent>
    <mc:Choice Requires="p14">
      <p:transition spd="slow" p14:dur="2000">
        <p:fade thruBlk="1"/>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第一PPT，www.1ppt.com​">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