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1" r:id="rId15"/>
    <p:sldId id="282" r:id="rId16"/>
    <p:sldId id="276" r:id="rId17"/>
    <p:sldId id="277" r:id="rId18"/>
    <p:sldId id="278" r:id="rId19"/>
    <p:sldId id="279" r:id="rId20"/>
    <p:sldId id="28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02" r:id="rId37"/>
    <p:sldId id="298" r:id="rId38"/>
    <p:sldId id="299" r:id="rId39"/>
    <p:sldId id="300" r:id="rId40"/>
    <p:sldId id="301" r:id="rId41"/>
    <p:sldId id="303" r:id="rId42"/>
    <p:sldId id="304" r:id="rId43"/>
    <p:sldId id="305" r:id="rId44"/>
    <p:sldId id="306" r:id="rId45"/>
    <p:sldId id="314" r:id="rId46"/>
    <p:sldId id="307" r:id="rId47"/>
    <p:sldId id="310" r:id="rId48"/>
    <p:sldId id="311" r:id="rId49"/>
    <p:sldId id="312" r:id="rId50"/>
    <p:sldId id="313" r:id="rId51"/>
    <p:sldId id="308" r:id="rId52"/>
    <p:sldId id="315" r:id="rId53"/>
    <p:sldId id="309" r:id="rId54"/>
    <p:sldId id="318" r:id="rId55"/>
    <p:sldId id="316" r:id="rId56"/>
    <p:sldId id="317" r:id="rId57"/>
    <p:sldId id="321" r:id="rId58"/>
    <p:sldId id="319" r:id="rId59"/>
    <p:sldId id="320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5" r:id="rId71"/>
    <p:sldId id="332" r:id="rId72"/>
    <p:sldId id="333" r:id="rId73"/>
    <p:sldId id="334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8" r:id="rId8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3F3"/>
    <a:srgbClr val="9A4D00"/>
    <a:srgbClr val="FFBDBD"/>
    <a:srgbClr val="FFE5E5"/>
    <a:srgbClr val="FFF7E1"/>
    <a:srgbClr val="CC9900"/>
    <a:srgbClr val="FFA3A3"/>
    <a:srgbClr val="FF696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B5DC9-26EC-4A55-837C-680D03754221}" v="4149" dt="2022-08-21T23:53:4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64" y="5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Chen" userId="814caa1dda11211f" providerId="LiveId" clId="{2C9B5DC9-26EC-4A55-837C-680D03754221}"/>
    <pc:docChg chg="undo redo custSel addSld delSld modSld sldOrd modMainMaster">
      <pc:chgData name="ann Chen" userId="814caa1dda11211f" providerId="LiveId" clId="{2C9B5DC9-26EC-4A55-837C-680D03754221}" dt="2022-08-21T23:55:07.606" v="8382" actId="47"/>
      <pc:docMkLst>
        <pc:docMk/>
      </pc:docMkLst>
      <pc:sldChg chg="modSp mod modTransition">
        <pc:chgData name="ann Chen" userId="814caa1dda11211f" providerId="LiveId" clId="{2C9B5DC9-26EC-4A55-837C-680D03754221}" dt="2022-08-21T23:53:46.756" v="8263"/>
        <pc:sldMkLst>
          <pc:docMk/>
          <pc:sldMk cId="4230768911" sldId="256"/>
        </pc:sldMkLst>
        <pc:spChg chg="mod">
          <ac:chgData name="ann Chen" userId="814caa1dda11211f" providerId="LiveId" clId="{2C9B5DC9-26EC-4A55-837C-680D03754221}" dt="2022-08-19T06:30:09.476" v="63" actId="207"/>
          <ac:spMkLst>
            <pc:docMk/>
            <pc:sldMk cId="4230768911" sldId="256"/>
            <ac:spMk id="6" creationId="{8116EFF4-6D36-283C-2883-E3A7618C61C6}"/>
          </ac:spMkLst>
        </pc:spChg>
      </pc:sldChg>
      <pc:sldChg chg="addSp modSp del mod modTransition">
        <pc:chgData name="ann Chen" userId="814caa1dda11211f" providerId="LiveId" clId="{2C9B5DC9-26EC-4A55-837C-680D03754221}" dt="2022-08-19T08:35:23.594" v="254" actId="2696"/>
        <pc:sldMkLst>
          <pc:docMk/>
          <pc:sldMk cId="3527763875" sldId="257"/>
        </pc:sldMkLst>
        <pc:spChg chg="mod">
          <ac:chgData name="ann Chen" userId="814caa1dda11211f" providerId="LiveId" clId="{2C9B5DC9-26EC-4A55-837C-680D03754221}" dt="2022-08-19T06:32:02.187" v="86" actId="1076"/>
          <ac:spMkLst>
            <pc:docMk/>
            <pc:sldMk cId="3527763875" sldId="257"/>
            <ac:spMk id="2" creationId="{2C80B925-BE1C-120B-F04A-F6AFB7770391}"/>
          </ac:spMkLst>
        </pc:spChg>
        <pc:spChg chg="mod">
          <ac:chgData name="ann Chen" userId="814caa1dda11211f" providerId="LiveId" clId="{2C9B5DC9-26EC-4A55-837C-680D03754221}" dt="2022-08-19T06:32:15.088" v="95" actId="207"/>
          <ac:spMkLst>
            <pc:docMk/>
            <pc:sldMk cId="3527763875" sldId="257"/>
            <ac:spMk id="3" creationId="{AED5234C-B752-EE08-9985-E7EF4281FE54}"/>
          </ac:spMkLst>
        </pc:spChg>
        <pc:spChg chg="mod">
          <ac:chgData name="ann Chen" userId="814caa1dda11211f" providerId="LiveId" clId="{2C9B5DC9-26EC-4A55-837C-680D03754221}" dt="2022-08-19T08:32:11.078" v="233" actId="1076"/>
          <ac:spMkLst>
            <pc:docMk/>
            <pc:sldMk cId="3527763875" sldId="257"/>
            <ac:spMk id="4" creationId="{6031E983-D066-EAF8-0B8A-9B3D65D8E782}"/>
          </ac:spMkLst>
        </pc:spChg>
        <pc:spChg chg="add mod ord">
          <ac:chgData name="ann Chen" userId="814caa1dda11211f" providerId="LiveId" clId="{2C9B5DC9-26EC-4A55-837C-680D03754221}" dt="2022-08-19T06:31:35.423" v="76" actId="207"/>
          <ac:spMkLst>
            <pc:docMk/>
            <pc:sldMk cId="3527763875" sldId="257"/>
            <ac:spMk id="5" creationId="{5278708F-E1F4-DE39-35B0-A99DE87370F9}"/>
          </ac:spMkLst>
        </pc:spChg>
        <pc:spChg chg="add mod">
          <ac:chgData name="ann Chen" userId="814caa1dda11211f" providerId="LiveId" clId="{2C9B5DC9-26EC-4A55-837C-680D03754221}" dt="2022-08-19T08:31:58.093" v="230" actId="1076"/>
          <ac:spMkLst>
            <pc:docMk/>
            <pc:sldMk cId="3527763875" sldId="257"/>
            <ac:spMk id="6" creationId="{36374DA0-DCE0-9BD0-0158-C08A8BAEA606}"/>
          </ac:spMkLst>
        </pc:spChg>
        <pc:spChg chg="add mod">
          <ac:chgData name="ann Chen" userId="814caa1dda11211f" providerId="LiveId" clId="{2C9B5DC9-26EC-4A55-837C-680D03754221}" dt="2022-08-19T08:31:00.281" v="221" actId="1076"/>
          <ac:spMkLst>
            <pc:docMk/>
            <pc:sldMk cId="3527763875" sldId="257"/>
            <ac:spMk id="7" creationId="{5B2AE5ED-07DC-4AC3-D9B2-C8D912390E72}"/>
          </ac:spMkLst>
        </pc:spChg>
        <pc:spChg chg="add mod">
          <ac:chgData name="ann Chen" userId="814caa1dda11211f" providerId="LiveId" clId="{2C9B5DC9-26EC-4A55-837C-680D03754221}" dt="2022-08-19T08:31:02.432" v="222" actId="1076"/>
          <ac:spMkLst>
            <pc:docMk/>
            <pc:sldMk cId="3527763875" sldId="257"/>
            <ac:spMk id="8" creationId="{C60A0CF3-76C9-C6C4-E56A-18A62F6CC4E1}"/>
          </ac:spMkLst>
        </pc:spChg>
        <pc:spChg chg="add mod">
          <ac:chgData name="ann Chen" userId="814caa1dda11211f" providerId="LiveId" clId="{2C9B5DC9-26EC-4A55-837C-680D03754221}" dt="2022-08-19T08:31:07.861" v="223" actId="1076"/>
          <ac:spMkLst>
            <pc:docMk/>
            <pc:sldMk cId="3527763875" sldId="257"/>
            <ac:spMk id="9" creationId="{D4B72042-E2EC-7104-F964-B692B4221D4A}"/>
          </ac:spMkLst>
        </pc:spChg>
        <pc:spChg chg="add mod">
          <ac:chgData name="ann Chen" userId="814caa1dda11211f" providerId="LiveId" clId="{2C9B5DC9-26EC-4A55-837C-680D03754221}" dt="2022-08-19T08:31:47.127" v="228" actId="1076"/>
          <ac:spMkLst>
            <pc:docMk/>
            <pc:sldMk cId="3527763875" sldId="257"/>
            <ac:spMk id="10" creationId="{79085173-112E-0AF5-A7CC-C0289ECA2D06}"/>
          </ac:spMkLst>
        </pc:spChg>
        <pc:spChg chg="add mod">
          <ac:chgData name="ann Chen" userId="814caa1dda11211f" providerId="LiveId" clId="{2C9B5DC9-26EC-4A55-837C-680D03754221}" dt="2022-08-19T08:32:25.209" v="237" actId="1076"/>
          <ac:spMkLst>
            <pc:docMk/>
            <pc:sldMk cId="3527763875" sldId="257"/>
            <ac:spMk id="11" creationId="{2487B371-AF6E-4998-F529-E4AF4E1A493F}"/>
          </ac:spMkLst>
        </pc:spChg>
      </pc:sldChg>
      <pc:sldChg chg="addSp delSp modSp del mod modTransition">
        <pc:chgData name="ann Chen" userId="814caa1dda11211f" providerId="LiveId" clId="{2C9B5DC9-26EC-4A55-837C-680D03754221}" dt="2022-08-19T08:36:00.944" v="266" actId="2696"/>
        <pc:sldMkLst>
          <pc:docMk/>
          <pc:sldMk cId="2736857575" sldId="258"/>
        </pc:sldMkLst>
        <pc:spChg chg="add del mod">
          <ac:chgData name="ann Chen" userId="814caa1dda11211f" providerId="LiveId" clId="{2C9B5DC9-26EC-4A55-837C-680D03754221}" dt="2022-08-19T06:02:24.097" v="9" actId="478"/>
          <ac:spMkLst>
            <pc:docMk/>
            <pc:sldMk cId="2736857575" sldId="258"/>
            <ac:spMk id="2" creationId="{A3BA6E82-A2D0-2077-1D6E-7437AAF0FB3B}"/>
          </ac:spMkLst>
        </pc:spChg>
        <pc:spChg chg="add del mod">
          <ac:chgData name="ann Chen" userId="814caa1dda11211f" providerId="LiveId" clId="{2C9B5DC9-26EC-4A55-837C-680D03754221}" dt="2022-08-19T06:03:06.374" v="19"/>
          <ac:spMkLst>
            <pc:docMk/>
            <pc:sldMk cId="2736857575" sldId="258"/>
            <ac:spMk id="5" creationId="{881AA4B4-15AC-B796-504E-B3333FE70463}"/>
          </ac:spMkLst>
        </pc:spChg>
        <pc:spChg chg="add del mod">
          <ac:chgData name="ann Chen" userId="814caa1dda11211f" providerId="LiveId" clId="{2C9B5DC9-26EC-4A55-837C-680D03754221}" dt="2022-08-19T06:03:06.374" v="19"/>
          <ac:spMkLst>
            <pc:docMk/>
            <pc:sldMk cId="2736857575" sldId="258"/>
            <ac:spMk id="6" creationId="{5059DB35-727F-A5C3-8268-3607E2ED0760}"/>
          </ac:spMkLst>
        </pc:spChg>
        <pc:spChg chg="mod">
          <ac:chgData name="ann Chen" userId="814caa1dda11211f" providerId="LiveId" clId="{2C9B5DC9-26EC-4A55-837C-680D03754221}" dt="2022-08-19T06:03:03.944" v="18"/>
          <ac:spMkLst>
            <pc:docMk/>
            <pc:sldMk cId="2736857575" sldId="258"/>
            <ac:spMk id="7" creationId="{3FCA66B3-C010-806C-BC0C-FA7187460ECE}"/>
          </ac:spMkLst>
        </pc:spChg>
        <pc:spChg chg="del mod">
          <ac:chgData name="ann Chen" userId="814caa1dda11211f" providerId="LiveId" clId="{2C9B5DC9-26EC-4A55-837C-680D03754221}" dt="2022-08-19T06:03:24.161" v="25" actId="478"/>
          <ac:spMkLst>
            <pc:docMk/>
            <pc:sldMk cId="2736857575" sldId="258"/>
            <ac:spMk id="8" creationId="{EEA7AC62-D9B1-E8A2-9579-02EE80E2841D}"/>
          </ac:spMkLst>
        </pc:spChg>
        <pc:spChg chg="del mod">
          <ac:chgData name="ann Chen" userId="814caa1dda11211f" providerId="LiveId" clId="{2C9B5DC9-26EC-4A55-837C-680D03754221}" dt="2022-08-19T06:03:43.257" v="35" actId="478"/>
          <ac:spMkLst>
            <pc:docMk/>
            <pc:sldMk cId="2736857575" sldId="258"/>
            <ac:spMk id="9" creationId="{77FDB5D6-5D12-5E90-5895-C86ACC3AFB4C}"/>
          </ac:spMkLst>
        </pc:spChg>
        <pc:spChg chg="del mod">
          <ac:chgData name="ann Chen" userId="814caa1dda11211f" providerId="LiveId" clId="{2C9B5DC9-26EC-4A55-837C-680D03754221}" dt="2022-08-19T06:03:23.493" v="24" actId="478"/>
          <ac:spMkLst>
            <pc:docMk/>
            <pc:sldMk cId="2736857575" sldId="258"/>
            <ac:spMk id="10" creationId="{56A28F34-AA07-74C8-1E2C-A1FFE0874FE6}"/>
          </ac:spMkLst>
        </pc:spChg>
        <pc:spChg chg="add mod">
          <ac:chgData name="ann Chen" userId="814caa1dda11211f" providerId="LiveId" clId="{2C9B5DC9-26EC-4A55-837C-680D03754221}" dt="2022-08-19T07:59:26.434" v="98" actId="1076"/>
          <ac:spMkLst>
            <pc:docMk/>
            <pc:sldMk cId="2736857575" sldId="258"/>
            <ac:spMk id="11" creationId="{E04A2F25-2970-18D6-5BD3-558E19A3D080}"/>
          </ac:spMkLst>
        </pc:spChg>
        <pc:spChg chg="add mod">
          <ac:chgData name="ann Chen" userId="814caa1dda11211f" providerId="LiveId" clId="{2C9B5DC9-26EC-4A55-837C-680D03754221}" dt="2022-08-19T08:21:13.526" v="145" actId="1076"/>
          <ac:spMkLst>
            <pc:docMk/>
            <pc:sldMk cId="2736857575" sldId="258"/>
            <ac:spMk id="12" creationId="{F79AEBCF-5619-2F92-5E9C-77072852A7A8}"/>
          </ac:spMkLst>
        </pc:spChg>
        <pc:spChg chg="add del mod">
          <ac:chgData name="ann Chen" userId="814caa1dda11211f" providerId="LiveId" clId="{2C9B5DC9-26EC-4A55-837C-680D03754221}" dt="2022-08-19T08:04:43.352" v="131"/>
          <ac:spMkLst>
            <pc:docMk/>
            <pc:sldMk cId="2736857575" sldId="258"/>
            <ac:spMk id="13" creationId="{1567779E-4308-48B4-44A7-95B7B1AF5E67}"/>
          </ac:spMkLst>
        </pc:spChg>
        <pc:spChg chg="add mod">
          <ac:chgData name="ann Chen" userId="814caa1dda11211f" providerId="LiveId" clId="{2C9B5DC9-26EC-4A55-837C-680D03754221}" dt="2022-08-19T08:24:18.942" v="158" actId="2711"/>
          <ac:spMkLst>
            <pc:docMk/>
            <pc:sldMk cId="2736857575" sldId="258"/>
            <ac:spMk id="14" creationId="{946B2706-4CE6-4F83-E9D9-21F105E5B131}"/>
          </ac:spMkLst>
        </pc:spChg>
        <pc:cxnChg chg="add del">
          <ac:chgData name="ann Chen" userId="814caa1dda11211f" providerId="LiveId" clId="{2C9B5DC9-26EC-4A55-837C-680D03754221}" dt="2022-08-19T06:02:40.159" v="13" actId="478"/>
          <ac:cxnSpMkLst>
            <pc:docMk/>
            <pc:sldMk cId="2736857575" sldId="258"/>
            <ac:cxnSpMk id="4" creationId="{6CB276F2-D2EA-29C2-8999-60476A60B703}"/>
          </ac:cxnSpMkLst>
        </pc:cxnChg>
      </pc:sldChg>
      <pc:sldChg chg="addSp delSp modSp del mod modTransition">
        <pc:chgData name="ann Chen" userId="814caa1dda11211f" providerId="LiveId" clId="{2C9B5DC9-26EC-4A55-837C-680D03754221}" dt="2022-08-19T09:20:20.288" v="492" actId="47"/>
        <pc:sldMkLst>
          <pc:docMk/>
          <pc:sldMk cId="3658676953" sldId="259"/>
        </pc:sldMkLst>
        <pc:spChg chg="add mod">
          <ac:chgData name="ann Chen" userId="814caa1dda11211f" providerId="LiveId" clId="{2C9B5DC9-26EC-4A55-837C-680D03754221}" dt="2022-08-19T08:36:41.850" v="286" actId="1076"/>
          <ac:spMkLst>
            <pc:docMk/>
            <pc:sldMk cId="3658676953" sldId="259"/>
            <ac:spMk id="2" creationId="{CA19B8D3-3AEC-7F9F-9589-E1CCB827B028}"/>
          </ac:spMkLst>
        </pc:spChg>
        <pc:spChg chg="add del mod">
          <ac:chgData name="ann Chen" userId="814caa1dda11211f" providerId="LiveId" clId="{2C9B5DC9-26EC-4A55-837C-680D03754221}" dt="2022-08-19T08:36:47.103" v="288"/>
          <ac:spMkLst>
            <pc:docMk/>
            <pc:sldMk cId="3658676953" sldId="259"/>
            <ac:spMk id="3" creationId="{6B99CDCC-D462-523A-186E-89E3D26DAEC2}"/>
          </ac:spMkLst>
        </pc:spChg>
        <pc:spChg chg="add del mod">
          <ac:chgData name="ann Chen" userId="814caa1dda11211f" providerId="LiveId" clId="{2C9B5DC9-26EC-4A55-837C-680D03754221}" dt="2022-08-19T08:36:47.103" v="288"/>
          <ac:spMkLst>
            <pc:docMk/>
            <pc:sldMk cId="3658676953" sldId="259"/>
            <ac:spMk id="4" creationId="{57A4C9CC-B296-0E47-5D70-1000EC3785E0}"/>
          </ac:spMkLst>
        </pc:spChg>
        <pc:spChg chg="add del mod">
          <ac:chgData name="ann Chen" userId="814caa1dda11211f" providerId="LiveId" clId="{2C9B5DC9-26EC-4A55-837C-680D03754221}" dt="2022-08-19T08:36:47.103" v="288"/>
          <ac:spMkLst>
            <pc:docMk/>
            <pc:sldMk cId="3658676953" sldId="259"/>
            <ac:spMk id="5" creationId="{03E5C0A7-13AB-DBEA-365A-5833D15F121F}"/>
          </ac:spMkLst>
        </pc:spChg>
        <pc:spChg chg="add mod ord">
          <ac:chgData name="ann Chen" userId="814caa1dda11211f" providerId="LiveId" clId="{2C9B5DC9-26EC-4A55-837C-680D03754221}" dt="2022-08-19T08:47:58.267" v="432" actId="1076"/>
          <ac:spMkLst>
            <pc:docMk/>
            <pc:sldMk cId="3658676953" sldId="259"/>
            <ac:spMk id="6" creationId="{8147CFE5-BFD3-A50A-EA01-5365CB317A5D}"/>
          </ac:spMkLst>
        </pc:spChg>
        <pc:spChg chg="add mod">
          <ac:chgData name="ann Chen" userId="814caa1dda11211f" providerId="LiveId" clId="{2C9B5DC9-26EC-4A55-837C-680D03754221}" dt="2022-08-19T08:46:29.924" v="413" actId="14100"/>
          <ac:spMkLst>
            <pc:docMk/>
            <pc:sldMk cId="3658676953" sldId="259"/>
            <ac:spMk id="7" creationId="{C317E71F-F3A3-D7FE-D462-8BD52195306B}"/>
          </ac:spMkLst>
        </pc:spChg>
        <pc:spChg chg="add mod">
          <ac:chgData name="ann Chen" userId="814caa1dda11211f" providerId="LiveId" clId="{2C9B5DC9-26EC-4A55-837C-680D03754221}" dt="2022-08-19T08:47:56.890" v="431" actId="1076"/>
          <ac:spMkLst>
            <pc:docMk/>
            <pc:sldMk cId="3658676953" sldId="259"/>
            <ac:spMk id="8" creationId="{F9B700D1-099B-EC86-D95B-51965A8F6E7F}"/>
          </ac:spMkLst>
        </pc:spChg>
        <pc:spChg chg="add mod">
          <ac:chgData name="ann Chen" userId="814caa1dda11211f" providerId="LiveId" clId="{2C9B5DC9-26EC-4A55-837C-680D03754221}" dt="2022-08-19T08:51:20.621" v="476" actId="1076"/>
          <ac:spMkLst>
            <pc:docMk/>
            <pc:sldMk cId="3658676953" sldId="259"/>
            <ac:spMk id="9" creationId="{54ABF603-1C40-8991-A264-DD6440ABD1ED}"/>
          </ac:spMkLst>
        </pc:spChg>
        <pc:spChg chg="add mod">
          <ac:chgData name="ann Chen" userId="814caa1dda11211f" providerId="LiveId" clId="{2C9B5DC9-26EC-4A55-837C-680D03754221}" dt="2022-08-19T08:48:08.411" v="434" actId="1076"/>
          <ac:spMkLst>
            <pc:docMk/>
            <pc:sldMk cId="3658676953" sldId="259"/>
            <ac:spMk id="10" creationId="{BA9C5E05-65AF-4E05-EBD3-85C51FE25B34}"/>
          </ac:spMkLst>
        </pc:spChg>
        <pc:spChg chg="add mod">
          <ac:chgData name="ann Chen" userId="814caa1dda11211f" providerId="LiveId" clId="{2C9B5DC9-26EC-4A55-837C-680D03754221}" dt="2022-08-19T08:48:58.907" v="453" actId="1076"/>
          <ac:spMkLst>
            <pc:docMk/>
            <pc:sldMk cId="3658676953" sldId="259"/>
            <ac:spMk id="11" creationId="{58BA7A91-4F59-A065-3DE8-91B1918AA184}"/>
          </ac:spMkLst>
        </pc:spChg>
        <pc:spChg chg="add mod">
          <ac:chgData name="ann Chen" userId="814caa1dda11211f" providerId="LiveId" clId="{2C9B5DC9-26EC-4A55-837C-680D03754221}" dt="2022-08-19T08:47:54.147" v="429" actId="1076"/>
          <ac:spMkLst>
            <pc:docMk/>
            <pc:sldMk cId="3658676953" sldId="259"/>
            <ac:spMk id="12" creationId="{68CC0E92-3CE7-9F5A-751C-EA93C27B349F}"/>
          </ac:spMkLst>
        </pc:spChg>
        <pc:spChg chg="add mod">
          <ac:chgData name="ann Chen" userId="814caa1dda11211f" providerId="LiveId" clId="{2C9B5DC9-26EC-4A55-837C-680D03754221}" dt="2022-08-19T08:48:22.883" v="439" actId="1076"/>
          <ac:spMkLst>
            <pc:docMk/>
            <pc:sldMk cId="3658676953" sldId="259"/>
            <ac:spMk id="16" creationId="{861F83DA-D19B-39D0-C3F9-FDB64CDCB7A0}"/>
          </ac:spMkLst>
        </pc:spChg>
        <pc:spChg chg="add mod">
          <ac:chgData name="ann Chen" userId="814caa1dda11211f" providerId="LiveId" clId="{2C9B5DC9-26EC-4A55-837C-680D03754221}" dt="2022-08-19T08:50:07.497" v="461" actId="1076"/>
          <ac:spMkLst>
            <pc:docMk/>
            <pc:sldMk cId="3658676953" sldId="259"/>
            <ac:spMk id="17" creationId="{2EC56083-B585-1AAE-075B-FAA36CE44016}"/>
          </ac:spMkLst>
        </pc:spChg>
        <pc:spChg chg="add mod">
          <ac:chgData name="ann Chen" userId="814caa1dda11211f" providerId="LiveId" clId="{2C9B5DC9-26EC-4A55-837C-680D03754221}" dt="2022-08-19T08:51:17.046" v="475" actId="1076"/>
          <ac:spMkLst>
            <pc:docMk/>
            <pc:sldMk cId="3658676953" sldId="259"/>
            <ac:spMk id="18" creationId="{7F8FDB60-EEDA-708C-D83D-A033DA64B49A}"/>
          </ac:spMkLst>
        </pc:spChg>
        <pc:spChg chg="add mod">
          <ac:chgData name="ann Chen" userId="814caa1dda11211f" providerId="LiveId" clId="{2C9B5DC9-26EC-4A55-837C-680D03754221}" dt="2022-08-19T08:50:10.369" v="462" actId="1076"/>
          <ac:spMkLst>
            <pc:docMk/>
            <pc:sldMk cId="3658676953" sldId="259"/>
            <ac:spMk id="19" creationId="{81925FE6-AFA2-BC83-9106-8F8D3DC24F8E}"/>
          </ac:spMkLst>
        </pc:spChg>
        <pc:picChg chg="add mod">
          <ac:chgData name="ann Chen" userId="814caa1dda11211f" providerId="LiveId" clId="{2C9B5DC9-26EC-4A55-837C-680D03754221}" dt="2022-08-19T08:50:22.767" v="463" actId="1076"/>
          <ac:picMkLst>
            <pc:docMk/>
            <pc:sldMk cId="3658676953" sldId="259"/>
            <ac:picMk id="14" creationId="{1D439DEC-081F-F142-4331-5CFC549F5833}"/>
          </ac:picMkLst>
        </pc:picChg>
      </pc:sldChg>
      <pc:sldChg chg="addSp modSp del modTransition">
        <pc:chgData name="ann Chen" userId="814caa1dda11211f" providerId="LiveId" clId="{2C9B5DC9-26EC-4A55-837C-680D03754221}" dt="2022-08-19T16:06:18.226" v="670" actId="2696"/>
        <pc:sldMkLst>
          <pc:docMk/>
          <pc:sldMk cId="1186564957" sldId="260"/>
        </pc:sldMkLst>
        <pc:spChg chg="add mod">
          <ac:chgData name="ann Chen" userId="814caa1dda11211f" providerId="LiveId" clId="{2C9B5DC9-26EC-4A55-837C-680D03754221}" dt="2022-08-19T09:09:45.802" v="484"/>
          <ac:spMkLst>
            <pc:docMk/>
            <pc:sldMk cId="1186564957" sldId="260"/>
            <ac:spMk id="3" creationId="{CF36ED19-7953-CC3B-6619-AC48D767619B}"/>
          </ac:spMkLst>
        </pc:spChg>
      </pc:sldChg>
      <pc:sldChg chg="addSp delSp del mod modTransition">
        <pc:chgData name="ann Chen" userId="814caa1dda11211f" providerId="LiveId" clId="{2C9B5DC9-26EC-4A55-837C-680D03754221}" dt="2022-08-20T15:52:25.888" v="2703" actId="47"/>
        <pc:sldMkLst>
          <pc:docMk/>
          <pc:sldMk cId="4233810855" sldId="261"/>
        </pc:sldMkLst>
        <pc:picChg chg="add del">
          <ac:chgData name="ann Chen" userId="814caa1dda11211f" providerId="LiveId" clId="{2C9B5DC9-26EC-4A55-837C-680D03754221}" dt="2022-08-20T15:52:22.601" v="2702" actId="478"/>
          <ac:picMkLst>
            <pc:docMk/>
            <pc:sldMk cId="4233810855" sldId="261"/>
            <ac:picMk id="4" creationId="{017FFD96-A707-B0BF-BDA1-A7081EF12C4D}"/>
          </ac:picMkLst>
        </pc:picChg>
      </pc:sldChg>
      <pc:sldChg chg="del modTransition">
        <pc:chgData name="ann Chen" userId="814caa1dda11211f" providerId="LiveId" clId="{2C9B5DC9-26EC-4A55-837C-680D03754221}" dt="2022-08-20T15:52:25.888" v="2703" actId="47"/>
        <pc:sldMkLst>
          <pc:docMk/>
          <pc:sldMk cId="174255518" sldId="262"/>
        </pc:sldMkLst>
      </pc:sldChg>
      <pc:sldChg chg="addSp delSp modSp new mod modTransition">
        <pc:chgData name="ann Chen" userId="814caa1dda11211f" providerId="LiveId" clId="{2C9B5DC9-26EC-4A55-837C-680D03754221}" dt="2022-08-21T23:53:46.757" v="8264"/>
        <pc:sldMkLst>
          <pc:docMk/>
          <pc:sldMk cId="2510291027" sldId="263"/>
        </pc:sldMkLst>
        <pc:spChg chg="del">
          <ac:chgData name="ann Chen" userId="814caa1dda11211f" providerId="LiveId" clId="{2C9B5DC9-26EC-4A55-837C-680D03754221}" dt="2022-08-19T08:35:09.209" v="250" actId="478"/>
          <ac:spMkLst>
            <pc:docMk/>
            <pc:sldMk cId="2510291027" sldId="263"/>
            <ac:spMk id="2" creationId="{3CA011AD-D4D7-F0E2-6D04-F25E077F5EE0}"/>
          </ac:spMkLst>
        </pc:spChg>
        <pc:spChg chg="del">
          <ac:chgData name="ann Chen" userId="814caa1dda11211f" providerId="LiveId" clId="{2C9B5DC9-26EC-4A55-837C-680D03754221}" dt="2022-08-19T08:35:09.209" v="250" actId="478"/>
          <ac:spMkLst>
            <pc:docMk/>
            <pc:sldMk cId="2510291027" sldId="263"/>
            <ac:spMk id="3" creationId="{44664EA7-C436-63FD-C3BA-A6412CC6F4F4}"/>
          </ac:spMkLst>
        </pc:spChg>
        <pc:spChg chg="add mod">
          <ac:chgData name="ann Chen" userId="814caa1dda11211f" providerId="LiveId" clId="{2C9B5DC9-26EC-4A55-837C-680D03754221}" dt="2022-08-19T08:34:59.243" v="249"/>
          <ac:spMkLst>
            <pc:docMk/>
            <pc:sldMk cId="2510291027" sldId="263"/>
            <ac:spMk id="4" creationId="{F3755295-FADD-7EB9-B143-E3304B946F79}"/>
          </ac:spMkLst>
        </pc:spChg>
        <pc:spChg chg="add mod">
          <ac:chgData name="ann Chen" userId="814caa1dda11211f" providerId="LiveId" clId="{2C9B5DC9-26EC-4A55-837C-680D03754221}" dt="2022-08-19T08:34:59.243" v="249"/>
          <ac:spMkLst>
            <pc:docMk/>
            <pc:sldMk cId="2510291027" sldId="263"/>
            <ac:spMk id="5" creationId="{4229958C-A9A1-F0C4-E64D-480C2112DE08}"/>
          </ac:spMkLst>
        </pc:spChg>
        <pc:spChg chg="add mod">
          <ac:chgData name="ann Chen" userId="814caa1dda11211f" providerId="LiveId" clId="{2C9B5DC9-26EC-4A55-837C-680D03754221}" dt="2022-08-19T08:34:59.243" v="249"/>
          <ac:spMkLst>
            <pc:docMk/>
            <pc:sldMk cId="2510291027" sldId="263"/>
            <ac:spMk id="6" creationId="{904AAD99-98C5-E9B3-41E6-A2EF70739ECC}"/>
          </ac:spMkLst>
        </pc:spChg>
        <pc:spChg chg="add mod">
          <ac:chgData name="ann Chen" userId="814caa1dda11211f" providerId="LiveId" clId="{2C9B5DC9-26EC-4A55-837C-680D03754221}" dt="2022-08-21T02:54:41.385" v="4278" actId="20577"/>
          <ac:spMkLst>
            <pc:docMk/>
            <pc:sldMk cId="2510291027" sldId="263"/>
            <ac:spMk id="7" creationId="{72C149F6-5F7A-C547-F253-43C7F175859B}"/>
          </ac:spMkLst>
        </pc:spChg>
      </pc:sldChg>
      <pc:sldChg chg="new del">
        <pc:chgData name="ann Chen" userId="814caa1dda11211f" providerId="LiveId" clId="{2C9B5DC9-26EC-4A55-837C-680D03754221}" dt="2022-08-19T08:34:34.674" v="247" actId="680"/>
        <pc:sldMkLst>
          <pc:docMk/>
          <pc:sldMk cId="2968812042" sldId="263"/>
        </pc:sldMkLst>
      </pc:sldChg>
      <pc:sldChg chg="addSp delSp modSp new mod modTransition">
        <pc:chgData name="ann Chen" userId="814caa1dda11211f" providerId="LiveId" clId="{2C9B5DC9-26EC-4A55-837C-680D03754221}" dt="2022-08-21T23:53:46.757" v="8265"/>
        <pc:sldMkLst>
          <pc:docMk/>
          <pc:sldMk cId="523522144" sldId="264"/>
        </pc:sldMkLst>
        <pc:spChg chg="del">
          <ac:chgData name="ann Chen" userId="814caa1dda11211f" providerId="LiveId" clId="{2C9B5DC9-26EC-4A55-837C-680D03754221}" dt="2022-08-19T08:35:54.842" v="265" actId="478"/>
          <ac:spMkLst>
            <pc:docMk/>
            <pc:sldMk cId="523522144" sldId="264"/>
            <ac:spMk id="2" creationId="{A242A3A7-AF11-9ED6-148C-3D6C5675A660}"/>
          </ac:spMkLst>
        </pc:spChg>
        <pc:spChg chg="del">
          <ac:chgData name="ann Chen" userId="814caa1dda11211f" providerId="LiveId" clId="{2C9B5DC9-26EC-4A55-837C-680D03754221}" dt="2022-08-19T08:35:54.842" v="265" actId="478"/>
          <ac:spMkLst>
            <pc:docMk/>
            <pc:sldMk cId="523522144" sldId="264"/>
            <ac:spMk id="3" creationId="{20D4DACA-3CC9-3CD7-7C45-6A0D11CB8D3B}"/>
          </ac:spMkLst>
        </pc:spChg>
        <pc:spChg chg="add mod">
          <ac:chgData name="ann Chen" userId="814caa1dda11211f" providerId="LiveId" clId="{2C9B5DC9-26EC-4A55-837C-680D03754221}" dt="2022-08-19T08:35:50.795" v="264"/>
          <ac:spMkLst>
            <pc:docMk/>
            <pc:sldMk cId="523522144" sldId="264"/>
            <ac:spMk id="4" creationId="{110DC423-B991-C2FC-8CDC-D2E9C4464C39}"/>
          </ac:spMkLst>
        </pc:spChg>
        <pc:spChg chg="add mod">
          <ac:chgData name="ann Chen" userId="814caa1dda11211f" providerId="LiveId" clId="{2C9B5DC9-26EC-4A55-837C-680D03754221}" dt="2022-08-19T08:35:50.795" v="264"/>
          <ac:spMkLst>
            <pc:docMk/>
            <pc:sldMk cId="523522144" sldId="264"/>
            <ac:spMk id="5" creationId="{8699171D-DEA8-82ED-50F5-0E5D42803ACE}"/>
          </ac:spMkLst>
        </pc:spChg>
        <pc:spChg chg="add mod">
          <ac:chgData name="ann Chen" userId="814caa1dda11211f" providerId="LiveId" clId="{2C9B5DC9-26EC-4A55-837C-680D03754221}" dt="2022-08-19T08:36:09.132" v="275" actId="1076"/>
          <ac:spMkLst>
            <pc:docMk/>
            <pc:sldMk cId="523522144" sldId="264"/>
            <ac:spMk id="6" creationId="{D3F1A00A-64B4-1188-5207-0EC7FA259B3A}"/>
          </ac:spMkLst>
        </pc:spChg>
      </pc:sldChg>
      <pc:sldChg chg="addSp modSp new ord modTransition">
        <pc:chgData name="ann Chen" userId="814caa1dda11211f" providerId="LiveId" clId="{2C9B5DC9-26EC-4A55-837C-680D03754221}" dt="2022-08-21T23:53:46.757" v="8266"/>
        <pc:sldMkLst>
          <pc:docMk/>
          <pc:sldMk cId="3746538999" sldId="265"/>
        </pc:sldMkLst>
        <pc:spChg chg="add mod">
          <ac:chgData name="ann Chen" userId="814caa1dda11211f" providerId="LiveId" clId="{2C9B5DC9-26EC-4A55-837C-680D03754221}" dt="2022-08-19T09:20:06.259" v="491"/>
          <ac:spMkLst>
            <pc:docMk/>
            <pc:sldMk cId="3746538999" sldId="265"/>
            <ac:spMk id="3" creationId="{2981A937-0770-2F19-6092-67EC7D0CAED5}"/>
          </ac:spMkLst>
        </pc:spChg>
        <pc:picChg chg="add mod">
          <ac:chgData name="ann Chen" userId="814caa1dda11211f" providerId="LiveId" clId="{2C9B5DC9-26EC-4A55-837C-680D03754221}" dt="2022-08-19T09:20:06.259" v="491"/>
          <ac:picMkLst>
            <pc:docMk/>
            <pc:sldMk cId="3746538999" sldId="265"/>
            <ac:picMk id="4" creationId="{DE17DF9B-9D06-6BBE-37B6-C13D95459A5F}"/>
          </ac:picMkLst>
        </pc:picChg>
      </pc:sldChg>
      <pc:sldChg chg="new del">
        <pc:chgData name="ann Chen" userId="814caa1dda11211f" providerId="LiveId" clId="{2C9B5DC9-26EC-4A55-837C-680D03754221}" dt="2022-08-19T09:20:28.011" v="495" actId="47"/>
        <pc:sldMkLst>
          <pc:docMk/>
          <pc:sldMk cId="839672287" sldId="266"/>
        </pc:sldMkLst>
      </pc:sldChg>
      <pc:sldChg chg="addSp modSp new mod ord modTransition">
        <pc:chgData name="ann Chen" userId="814caa1dda11211f" providerId="LiveId" clId="{2C9B5DC9-26EC-4A55-837C-680D03754221}" dt="2022-08-21T23:53:46.758" v="8267"/>
        <pc:sldMkLst>
          <pc:docMk/>
          <pc:sldMk cId="3942986154" sldId="267"/>
        </pc:sldMkLst>
        <pc:spChg chg="add mod">
          <ac:chgData name="ann Chen" userId="814caa1dda11211f" providerId="LiveId" clId="{2C9B5DC9-26EC-4A55-837C-680D03754221}" dt="2022-08-20T08:44:21.541" v="1171" actId="20577"/>
          <ac:spMkLst>
            <pc:docMk/>
            <pc:sldMk cId="3942986154" sldId="267"/>
            <ac:spMk id="3" creationId="{7AEAC237-A3F1-B9FA-5224-079B84362E59}"/>
          </ac:spMkLst>
        </pc:spChg>
        <pc:spChg chg="add mod">
          <ac:chgData name="ann Chen" userId="814caa1dda11211f" providerId="LiveId" clId="{2C9B5DC9-26EC-4A55-837C-680D03754221}" dt="2022-08-19T09:26:47.332" v="535" actId="1076"/>
          <ac:spMkLst>
            <pc:docMk/>
            <pc:sldMk cId="3942986154" sldId="267"/>
            <ac:spMk id="4" creationId="{F0BE1B64-0FB5-688A-1C50-217A439840AC}"/>
          </ac:spMkLst>
        </pc:spChg>
      </pc:sldChg>
      <pc:sldChg chg="addSp modSp add mod ord modTransition">
        <pc:chgData name="ann Chen" userId="814caa1dda11211f" providerId="LiveId" clId="{2C9B5DC9-26EC-4A55-837C-680D03754221}" dt="2022-08-21T23:53:46.758" v="8268"/>
        <pc:sldMkLst>
          <pc:docMk/>
          <pc:sldMk cId="3850636944" sldId="268"/>
        </pc:sldMkLst>
        <pc:spChg chg="mod">
          <ac:chgData name="ann Chen" userId="814caa1dda11211f" providerId="LiveId" clId="{2C9B5DC9-26EC-4A55-837C-680D03754221}" dt="2022-08-20T08:45:30.118" v="1182" actId="20577"/>
          <ac:spMkLst>
            <pc:docMk/>
            <pc:sldMk cId="3850636944" sldId="268"/>
            <ac:spMk id="5" creationId="{8699171D-DEA8-82ED-50F5-0E5D42803ACE}"/>
          </ac:spMkLst>
        </pc:spChg>
        <pc:spChg chg="mod">
          <ac:chgData name="ann Chen" userId="814caa1dda11211f" providerId="LiveId" clId="{2C9B5DC9-26EC-4A55-837C-680D03754221}" dt="2022-08-20T08:45:47.816" v="1193" actId="20577"/>
          <ac:spMkLst>
            <pc:docMk/>
            <pc:sldMk cId="3850636944" sldId="268"/>
            <ac:spMk id="6" creationId="{D3F1A00A-64B4-1188-5207-0EC7FA259B3A}"/>
          </ac:spMkLst>
        </pc:spChg>
        <pc:picChg chg="add mod">
          <ac:chgData name="ann Chen" userId="814caa1dda11211f" providerId="LiveId" clId="{2C9B5DC9-26EC-4A55-837C-680D03754221}" dt="2022-08-20T08:47:40.677" v="1198" actId="1076"/>
          <ac:picMkLst>
            <pc:docMk/>
            <pc:sldMk cId="3850636944" sldId="268"/>
            <ac:picMk id="1026" creationId="{9B8568D0-7F05-2267-9D22-3E87FB8A3D20}"/>
          </ac:picMkLst>
        </pc:picChg>
      </pc:sldChg>
      <pc:sldChg chg="addSp delSp modSp new mod ord modTransition">
        <pc:chgData name="ann Chen" userId="814caa1dda11211f" providerId="LiveId" clId="{2C9B5DC9-26EC-4A55-837C-680D03754221}" dt="2022-08-21T23:53:46.758" v="8269"/>
        <pc:sldMkLst>
          <pc:docMk/>
          <pc:sldMk cId="1038079604" sldId="269"/>
        </pc:sldMkLst>
        <pc:spChg chg="add mod">
          <ac:chgData name="ann Chen" userId="814caa1dda11211f" providerId="LiveId" clId="{2C9B5DC9-26EC-4A55-837C-680D03754221}" dt="2022-08-20T08:58:18.385" v="1217" actId="1076"/>
          <ac:spMkLst>
            <pc:docMk/>
            <pc:sldMk cId="1038079604" sldId="269"/>
            <ac:spMk id="3" creationId="{E041EE60-38B8-C285-31A4-8B1DB85D8E7E}"/>
          </ac:spMkLst>
        </pc:spChg>
        <pc:spChg chg="add del mod">
          <ac:chgData name="ann Chen" userId="814caa1dda11211f" providerId="LiveId" clId="{2C9B5DC9-26EC-4A55-837C-680D03754221}" dt="2022-08-20T09:13:01.495" v="1395" actId="478"/>
          <ac:spMkLst>
            <pc:docMk/>
            <pc:sldMk cId="1038079604" sldId="269"/>
            <ac:spMk id="4" creationId="{E0F0C3BD-C50D-8D85-C32C-8D90BB5FE012}"/>
          </ac:spMkLst>
        </pc:spChg>
        <pc:spChg chg="add del mod">
          <ac:chgData name="ann Chen" userId="814caa1dda11211f" providerId="LiveId" clId="{2C9B5DC9-26EC-4A55-837C-680D03754221}" dt="2022-08-20T09:12:34.243" v="1389" actId="478"/>
          <ac:spMkLst>
            <pc:docMk/>
            <pc:sldMk cId="1038079604" sldId="269"/>
            <ac:spMk id="12" creationId="{C650FDFC-8BA8-CD3A-7FEE-C4983EA338A9}"/>
          </ac:spMkLst>
        </pc:spChg>
        <pc:spChg chg="add del mod">
          <ac:chgData name="ann Chen" userId="814caa1dda11211f" providerId="LiveId" clId="{2C9B5DC9-26EC-4A55-837C-680D03754221}" dt="2022-08-20T09:12:34.243" v="1389" actId="478"/>
          <ac:spMkLst>
            <pc:docMk/>
            <pc:sldMk cId="1038079604" sldId="269"/>
            <ac:spMk id="13" creationId="{746C11B2-CF7F-997D-146D-62B7044925FB}"/>
          </ac:spMkLst>
        </pc:spChg>
        <pc:spChg chg="add del mod">
          <ac:chgData name="ann Chen" userId="814caa1dda11211f" providerId="LiveId" clId="{2C9B5DC9-26EC-4A55-837C-680D03754221}" dt="2022-08-20T15:37:24.340" v="2587" actId="12"/>
          <ac:spMkLst>
            <pc:docMk/>
            <pc:sldMk cId="1038079604" sldId="269"/>
            <ac:spMk id="14" creationId="{97F5AECD-2DA4-300D-131D-56D670516EEF}"/>
          </ac:spMkLst>
        </pc:spChg>
        <pc:graphicFrameChg chg="add del">
          <ac:chgData name="ann Chen" userId="814caa1dda11211f" providerId="LiveId" clId="{2C9B5DC9-26EC-4A55-837C-680D03754221}" dt="2022-08-20T09:28:34.750" v="1522" actId="26606"/>
          <ac:graphicFrameMkLst>
            <pc:docMk/>
            <pc:sldMk cId="1038079604" sldId="269"/>
            <ac:graphicFrameMk id="17" creationId="{C8F5D17A-E8DE-1CD7-A681-45A8C44E8681}"/>
          </ac:graphicFrameMkLst>
        </pc:graphicFrameChg>
        <pc:picChg chg="add mod">
          <ac:chgData name="ann Chen" userId="814caa1dda11211f" providerId="LiveId" clId="{2C9B5DC9-26EC-4A55-837C-680D03754221}" dt="2022-08-20T15:37:41.305" v="2590" actId="1076"/>
          <ac:picMkLst>
            <pc:docMk/>
            <pc:sldMk cId="1038079604" sldId="269"/>
            <ac:picMk id="15" creationId="{BE8F44D6-69E1-B091-C8AC-F42E828CC45E}"/>
          </ac:picMkLst>
        </pc:picChg>
        <pc:cxnChg chg="add del mod">
          <ac:chgData name="ann Chen" userId="814caa1dda11211f" providerId="LiveId" clId="{2C9B5DC9-26EC-4A55-837C-680D03754221}" dt="2022-08-20T09:12:34.243" v="1389" actId="478"/>
          <ac:cxnSpMkLst>
            <pc:docMk/>
            <pc:sldMk cId="1038079604" sldId="269"/>
            <ac:cxnSpMk id="6" creationId="{60EF8A0F-6633-CA21-692B-8ED38CA48574}"/>
          </ac:cxnSpMkLst>
        </pc:cxnChg>
        <pc:cxnChg chg="add del mod">
          <ac:chgData name="ann Chen" userId="814caa1dda11211f" providerId="LiveId" clId="{2C9B5DC9-26EC-4A55-837C-680D03754221}" dt="2022-08-20T09:12:34.243" v="1389" actId="478"/>
          <ac:cxnSpMkLst>
            <pc:docMk/>
            <pc:sldMk cId="1038079604" sldId="269"/>
            <ac:cxnSpMk id="7" creationId="{F599F804-3FAE-583A-B11B-08096D965A48}"/>
          </ac:cxnSpMkLst>
        </pc:cxnChg>
        <pc:cxnChg chg="add del mod">
          <ac:chgData name="ann Chen" userId="814caa1dda11211f" providerId="LiveId" clId="{2C9B5DC9-26EC-4A55-837C-680D03754221}" dt="2022-08-20T09:12:34.243" v="1389" actId="478"/>
          <ac:cxnSpMkLst>
            <pc:docMk/>
            <pc:sldMk cId="1038079604" sldId="269"/>
            <ac:cxnSpMk id="9" creationId="{E21791C9-4715-EEF0-30A8-FBBAE9CFD221}"/>
          </ac:cxnSpMkLst>
        </pc:cxnChg>
        <pc:cxnChg chg="add del mod">
          <ac:chgData name="ann Chen" userId="814caa1dda11211f" providerId="LiveId" clId="{2C9B5DC9-26EC-4A55-837C-680D03754221}" dt="2022-08-20T09:12:34.243" v="1389" actId="478"/>
          <ac:cxnSpMkLst>
            <pc:docMk/>
            <pc:sldMk cId="1038079604" sldId="269"/>
            <ac:cxnSpMk id="11" creationId="{D7FC8C7C-DCB2-1273-6712-89A13154A9FC}"/>
          </ac:cxnSpMkLst>
        </pc:cxnChg>
      </pc:sldChg>
      <pc:sldChg chg="addSp delSp modSp add mod modTransition">
        <pc:chgData name="ann Chen" userId="814caa1dda11211f" providerId="LiveId" clId="{2C9B5DC9-26EC-4A55-837C-680D03754221}" dt="2022-08-21T23:53:46.759" v="8270"/>
        <pc:sldMkLst>
          <pc:docMk/>
          <pc:sldMk cId="3388417627" sldId="270"/>
        </pc:sldMkLst>
        <pc:spChg chg="add mod">
          <ac:chgData name="ann Chen" userId="814caa1dda11211f" providerId="LiveId" clId="{2C9B5DC9-26EC-4A55-837C-680D03754221}" dt="2022-08-20T14:55:04.201" v="1992" actId="1076"/>
          <ac:spMkLst>
            <pc:docMk/>
            <pc:sldMk cId="3388417627" sldId="270"/>
            <ac:spMk id="3" creationId="{A71E0BC1-095C-CCE2-6CFB-63EBC8EE9CFE}"/>
          </ac:spMkLst>
        </pc:spChg>
        <pc:spChg chg="add del">
          <ac:chgData name="ann Chen" userId="814caa1dda11211f" providerId="LiveId" clId="{2C9B5DC9-26EC-4A55-837C-680D03754221}" dt="2022-08-20T09:16:57.543" v="1459" actId="478"/>
          <ac:spMkLst>
            <pc:docMk/>
            <pc:sldMk cId="3388417627" sldId="270"/>
            <ac:spMk id="5" creationId="{EC0617C3-F029-BA36-9985-2FD50DBE05AE}"/>
          </ac:spMkLst>
        </pc:spChg>
        <pc:spChg chg="add mod">
          <ac:chgData name="ann Chen" userId="814caa1dda11211f" providerId="LiveId" clId="{2C9B5DC9-26EC-4A55-837C-680D03754221}" dt="2022-08-20T15:18:47.533" v="2266" actId="207"/>
          <ac:spMkLst>
            <pc:docMk/>
            <pc:sldMk cId="3388417627" sldId="270"/>
            <ac:spMk id="6" creationId="{0A5B626D-99EC-9032-7CD9-392C7E9F2126}"/>
          </ac:spMkLst>
        </pc:spChg>
        <pc:spChg chg="add del mod">
          <ac:chgData name="ann Chen" userId="814caa1dda11211f" providerId="LiveId" clId="{2C9B5DC9-26EC-4A55-837C-680D03754221}" dt="2022-08-20T09:23:17.493" v="1491" actId="478"/>
          <ac:spMkLst>
            <pc:docMk/>
            <pc:sldMk cId="3388417627" sldId="270"/>
            <ac:spMk id="8" creationId="{39014F95-6802-AC01-34A7-B231149811B6}"/>
          </ac:spMkLst>
        </pc:spChg>
        <pc:spChg chg="add del mod">
          <ac:chgData name="ann Chen" userId="814caa1dda11211f" providerId="LiveId" clId="{2C9B5DC9-26EC-4A55-837C-680D03754221}" dt="2022-08-20T15:17:36.467" v="2213" actId="478"/>
          <ac:spMkLst>
            <pc:docMk/>
            <pc:sldMk cId="3388417627" sldId="270"/>
            <ac:spMk id="12" creationId="{22A5778C-58DA-19FF-3A6C-44C3940E51CE}"/>
          </ac:spMkLst>
        </pc:spChg>
        <pc:spChg chg="add mod">
          <ac:chgData name="ann Chen" userId="814caa1dda11211f" providerId="LiveId" clId="{2C9B5DC9-26EC-4A55-837C-680D03754221}" dt="2022-08-20T15:18:09.895" v="2246" actId="14100"/>
          <ac:spMkLst>
            <pc:docMk/>
            <pc:sldMk cId="3388417627" sldId="270"/>
            <ac:spMk id="13" creationId="{62730044-9AB5-B975-6345-62E1F6374B07}"/>
          </ac:spMkLst>
        </pc:spChg>
        <pc:picChg chg="add del mod">
          <ac:chgData name="ann Chen" userId="814caa1dda11211f" providerId="LiveId" clId="{2C9B5DC9-26EC-4A55-837C-680D03754221}" dt="2022-08-20T09:29:10.023" v="1523" actId="478"/>
          <ac:picMkLst>
            <pc:docMk/>
            <pc:sldMk cId="3388417627" sldId="270"/>
            <ac:picMk id="4" creationId="{22408769-AA63-0F41-692C-9CE0D5FB0321}"/>
          </ac:picMkLst>
        </pc:picChg>
        <pc:picChg chg="add mod">
          <ac:chgData name="ann Chen" userId="814caa1dda11211f" providerId="LiveId" clId="{2C9B5DC9-26EC-4A55-837C-680D03754221}" dt="2022-08-20T09:26:13.240" v="1507" actId="1076"/>
          <ac:picMkLst>
            <pc:docMk/>
            <pc:sldMk cId="3388417627" sldId="270"/>
            <ac:picMk id="7" creationId="{C2EAAEB7-750B-0D29-E3EB-0E3D284F136E}"/>
          </ac:picMkLst>
        </pc:picChg>
        <pc:picChg chg="add mod ord">
          <ac:chgData name="ann Chen" userId="814caa1dda11211f" providerId="LiveId" clId="{2C9B5DC9-26EC-4A55-837C-680D03754221}" dt="2022-08-20T09:28:04.108" v="1517" actId="1440"/>
          <ac:picMkLst>
            <pc:docMk/>
            <pc:sldMk cId="3388417627" sldId="270"/>
            <ac:picMk id="9" creationId="{C891F832-0F62-B517-297B-5BD80ED2766E}"/>
          </ac:picMkLst>
        </pc:picChg>
        <pc:picChg chg="add mod ord">
          <ac:chgData name="ann Chen" userId="814caa1dda11211f" providerId="LiveId" clId="{2C9B5DC9-26EC-4A55-837C-680D03754221}" dt="2022-08-20T09:26:23.355" v="1511" actId="1076"/>
          <ac:picMkLst>
            <pc:docMk/>
            <pc:sldMk cId="3388417627" sldId="270"/>
            <ac:picMk id="10" creationId="{BC1C5716-0033-CF4D-26C0-3F5C27FF382D}"/>
          </ac:picMkLst>
        </pc:picChg>
        <pc:picChg chg="add mod ord">
          <ac:chgData name="ann Chen" userId="814caa1dda11211f" providerId="LiveId" clId="{2C9B5DC9-26EC-4A55-837C-680D03754221}" dt="2022-08-20T09:28:09.321" v="1519" actId="1076"/>
          <ac:picMkLst>
            <pc:docMk/>
            <pc:sldMk cId="3388417627" sldId="270"/>
            <ac:picMk id="11" creationId="{2F33856C-1B82-6F5D-B4E5-BA19835A5D5F}"/>
          </ac:picMkLst>
        </pc:picChg>
        <pc:picChg chg="add del mod">
          <ac:chgData name="ann Chen" userId="814caa1dda11211f" providerId="LiveId" clId="{2C9B5DC9-26EC-4A55-837C-680D03754221}" dt="2022-08-20T09:16:03.486" v="1453" actId="478"/>
          <ac:picMkLst>
            <pc:docMk/>
            <pc:sldMk cId="3388417627" sldId="270"/>
            <ac:picMk id="2050" creationId="{76C140C8-E392-FB53-0C0E-A5DE787B135C}"/>
          </ac:picMkLst>
        </pc:picChg>
        <pc:picChg chg="add mod">
          <ac:chgData name="ann Chen" userId="814caa1dda11211f" providerId="LiveId" clId="{2C9B5DC9-26EC-4A55-837C-680D03754221}" dt="2022-08-20T09:33:18.059" v="1631"/>
          <ac:picMkLst>
            <pc:docMk/>
            <pc:sldMk cId="3388417627" sldId="270"/>
            <ac:picMk id="2052" creationId="{B8D9612E-5F65-F390-D6C1-92D6ADB037DB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59" v="8271"/>
        <pc:sldMkLst>
          <pc:docMk/>
          <pc:sldMk cId="151753172" sldId="271"/>
        </pc:sldMkLst>
        <pc:spChg chg="add del mod">
          <ac:chgData name="ann Chen" userId="814caa1dda11211f" providerId="LiveId" clId="{2C9B5DC9-26EC-4A55-837C-680D03754221}" dt="2022-08-20T15:17:20.214" v="2209" actId="478"/>
          <ac:spMkLst>
            <pc:docMk/>
            <pc:sldMk cId="151753172" sldId="271"/>
            <ac:spMk id="3" creationId="{E8BC45C6-69AA-BAE8-02F6-F53B63ED3DD1}"/>
          </ac:spMkLst>
        </pc:spChg>
        <pc:spChg chg="add del mod">
          <ac:chgData name="ann Chen" userId="814caa1dda11211f" providerId="LiveId" clId="{2C9B5DC9-26EC-4A55-837C-680D03754221}" dt="2022-08-20T09:31:45.092" v="1602"/>
          <ac:spMkLst>
            <pc:docMk/>
            <pc:sldMk cId="151753172" sldId="271"/>
            <ac:spMk id="4" creationId="{E7947BC4-308C-755F-1CEC-1A62F6E389A0}"/>
          </ac:spMkLst>
        </pc:spChg>
        <pc:spChg chg="add mod">
          <ac:chgData name="ann Chen" userId="814caa1dda11211f" providerId="LiveId" clId="{2C9B5DC9-26EC-4A55-837C-680D03754221}" dt="2022-08-20T14:55:11.369" v="1997" actId="27636"/>
          <ac:spMkLst>
            <pc:docMk/>
            <pc:sldMk cId="151753172" sldId="271"/>
            <ac:spMk id="7" creationId="{9C3F4C3C-42ED-19BE-1540-9283BCB38E6F}"/>
          </ac:spMkLst>
        </pc:spChg>
        <pc:spChg chg="add del mod">
          <ac:chgData name="ann Chen" userId="814caa1dda11211f" providerId="LiveId" clId="{2C9B5DC9-26EC-4A55-837C-680D03754221}" dt="2022-08-20T15:26:56.336" v="2342" actId="20577"/>
          <ac:spMkLst>
            <pc:docMk/>
            <pc:sldMk cId="151753172" sldId="271"/>
            <ac:spMk id="8" creationId="{38D20ECD-6E29-30E9-420D-48B39E1C8B2B}"/>
          </ac:spMkLst>
        </pc:spChg>
        <pc:spChg chg="add del mod">
          <ac:chgData name="ann Chen" userId="814caa1dda11211f" providerId="LiveId" clId="{2C9B5DC9-26EC-4A55-837C-680D03754221}" dt="2022-08-20T09:38:05.430" v="1808" actId="478"/>
          <ac:spMkLst>
            <pc:docMk/>
            <pc:sldMk cId="151753172" sldId="271"/>
            <ac:spMk id="9" creationId="{7D5176FB-8A4F-32C4-01E8-701E82C823DA}"/>
          </ac:spMkLst>
        </pc:spChg>
        <pc:spChg chg="add mod">
          <ac:chgData name="ann Chen" userId="814caa1dda11211f" providerId="LiveId" clId="{2C9B5DC9-26EC-4A55-837C-680D03754221}" dt="2022-08-20T15:17:20.614" v="2210"/>
          <ac:spMkLst>
            <pc:docMk/>
            <pc:sldMk cId="151753172" sldId="271"/>
            <ac:spMk id="10" creationId="{B7D4EE0C-19CC-FCF9-551A-10A03AB33CDB}"/>
          </ac:spMkLst>
        </pc:spChg>
        <pc:picChg chg="add del mod">
          <ac:chgData name="ann Chen" userId="814caa1dda11211f" providerId="LiveId" clId="{2C9B5DC9-26EC-4A55-837C-680D03754221}" dt="2022-08-20T09:31:44.673" v="1601" actId="22"/>
          <ac:picMkLst>
            <pc:docMk/>
            <pc:sldMk cId="151753172" sldId="271"/>
            <ac:picMk id="6" creationId="{8EAB83CE-4726-CD9E-4B8C-C5FFB46E9611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59" v="8272"/>
        <pc:sldMkLst>
          <pc:docMk/>
          <pc:sldMk cId="3931002342" sldId="272"/>
        </pc:sldMkLst>
        <pc:spChg chg="add mod">
          <ac:chgData name="ann Chen" userId="814caa1dda11211f" providerId="LiveId" clId="{2C9B5DC9-26EC-4A55-837C-680D03754221}" dt="2022-08-20T09:36:32.714" v="1776" actId="1076"/>
          <ac:spMkLst>
            <pc:docMk/>
            <pc:sldMk cId="3931002342" sldId="272"/>
            <ac:spMk id="3" creationId="{F59E9999-DEF9-7D7A-9A09-B442C4D0FA6A}"/>
          </ac:spMkLst>
        </pc:spChg>
        <pc:spChg chg="add del mod">
          <ac:chgData name="ann Chen" userId="814caa1dda11211f" providerId="LiveId" clId="{2C9B5DC9-26EC-4A55-837C-680D03754221}" dt="2022-08-20T15:17:16.794" v="2207" actId="478"/>
          <ac:spMkLst>
            <pc:docMk/>
            <pc:sldMk cId="3931002342" sldId="272"/>
            <ac:spMk id="4" creationId="{51B47393-3AAD-BA7C-B878-E950AE9B05EC}"/>
          </ac:spMkLst>
        </pc:spChg>
        <pc:spChg chg="add del mod">
          <ac:chgData name="ann Chen" userId="814caa1dda11211f" providerId="LiveId" clId="{2C9B5DC9-26EC-4A55-837C-680D03754221}" dt="2022-08-20T09:38:22.704" v="1813" actId="478"/>
          <ac:spMkLst>
            <pc:docMk/>
            <pc:sldMk cId="3931002342" sldId="272"/>
            <ac:spMk id="5" creationId="{22609C35-9912-71B6-5253-C41BA239C92A}"/>
          </ac:spMkLst>
        </pc:spChg>
        <pc:spChg chg="add mod">
          <ac:chgData name="ann Chen" userId="814caa1dda11211f" providerId="LiveId" clId="{2C9B5DC9-26EC-4A55-837C-680D03754221}" dt="2022-08-21T03:03:47.385" v="4284" actId="1076"/>
          <ac:spMkLst>
            <pc:docMk/>
            <pc:sldMk cId="3931002342" sldId="272"/>
            <ac:spMk id="6" creationId="{844A5E55-20CA-922F-46ED-EC5988BFF377}"/>
          </ac:spMkLst>
        </pc:spChg>
        <pc:spChg chg="add mod">
          <ac:chgData name="ann Chen" userId="814caa1dda11211f" providerId="LiveId" clId="{2C9B5DC9-26EC-4A55-837C-680D03754221}" dt="2022-08-20T15:17:17.217" v="2208"/>
          <ac:spMkLst>
            <pc:docMk/>
            <pc:sldMk cId="3931002342" sldId="272"/>
            <ac:spMk id="7" creationId="{48A864B1-6115-C74D-6686-A1786A9BD0AF}"/>
          </ac:spMkLst>
        </pc:spChg>
      </pc:sldChg>
      <pc:sldChg chg="addSp delSp modSp add mod modTransition">
        <pc:chgData name="ann Chen" userId="814caa1dda11211f" providerId="LiveId" clId="{2C9B5DC9-26EC-4A55-837C-680D03754221}" dt="2022-08-21T23:53:46.760" v="8273"/>
        <pc:sldMkLst>
          <pc:docMk/>
          <pc:sldMk cId="408429330" sldId="273"/>
        </pc:sldMkLst>
        <pc:spChg chg="add mod">
          <ac:chgData name="ann Chen" userId="814caa1dda11211f" providerId="LiveId" clId="{2C9B5DC9-26EC-4A55-837C-680D03754221}" dt="2022-08-20T14:54:12.408" v="1962" actId="1076"/>
          <ac:spMkLst>
            <pc:docMk/>
            <pc:sldMk cId="408429330" sldId="273"/>
            <ac:spMk id="3" creationId="{DCBF2F8B-0F78-10B8-5833-FE9C553DE37D}"/>
          </ac:spMkLst>
        </pc:spChg>
        <pc:spChg chg="mod">
          <ac:chgData name="ann Chen" userId="814caa1dda11211f" providerId="LiveId" clId="{2C9B5DC9-26EC-4A55-837C-680D03754221}" dt="2022-08-20T15:18:53.129" v="2267" actId="207"/>
          <ac:spMkLst>
            <pc:docMk/>
            <pc:sldMk cId="408429330" sldId="273"/>
            <ac:spMk id="5" creationId="{7F6A5595-1DD2-B4CE-CE85-55866701A389}"/>
          </ac:spMkLst>
        </pc:spChg>
        <pc:spChg chg="add mod">
          <ac:chgData name="ann Chen" userId="814caa1dda11211f" providerId="LiveId" clId="{2C9B5DC9-26EC-4A55-837C-680D03754221}" dt="2022-08-20T14:56:05.191" v="1999" actId="1582"/>
          <ac:spMkLst>
            <pc:docMk/>
            <pc:sldMk cId="408429330" sldId="273"/>
            <ac:spMk id="8" creationId="{B07EF483-F05D-DE03-64AE-2CE1E4C20B6D}"/>
          </ac:spMkLst>
        </pc:spChg>
        <pc:spChg chg="add mod">
          <ac:chgData name="ann Chen" userId="814caa1dda11211f" providerId="LiveId" clId="{2C9B5DC9-26EC-4A55-837C-680D03754221}" dt="2022-08-20T10:20:07.688" v="1961" actId="12"/>
          <ac:spMkLst>
            <pc:docMk/>
            <pc:sldMk cId="408429330" sldId="273"/>
            <ac:spMk id="10" creationId="{B29815A8-901C-B6B6-DC82-1CAB33BF9FFD}"/>
          </ac:spMkLst>
        </pc:spChg>
        <pc:spChg chg="add del mod">
          <ac:chgData name="ann Chen" userId="814caa1dda11211f" providerId="LiveId" clId="{2C9B5DC9-26EC-4A55-837C-680D03754221}" dt="2022-08-20T15:17:11.884" v="2205" actId="478"/>
          <ac:spMkLst>
            <pc:docMk/>
            <pc:sldMk cId="408429330" sldId="273"/>
            <ac:spMk id="14" creationId="{C22BD912-AF7F-D192-A985-28B6AA288A36}"/>
          </ac:spMkLst>
        </pc:spChg>
        <pc:spChg chg="add mod">
          <ac:chgData name="ann Chen" userId="814caa1dda11211f" providerId="LiveId" clId="{2C9B5DC9-26EC-4A55-837C-680D03754221}" dt="2022-08-20T15:17:12.522" v="2206"/>
          <ac:spMkLst>
            <pc:docMk/>
            <pc:sldMk cId="408429330" sldId="273"/>
            <ac:spMk id="15" creationId="{AA884799-CBE3-8DC5-AC7C-EA5C298096F9}"/>
          </ac:spMkLst>
        </pc:spChg>
        <pc:grpChg chg="add mod">
          <ac:chgData name="ann Chen" userId="814caa1dda11211f" providerId="LiveId" clId="{2C9B5DC9-26EC-4A55-837C-680D03754221}" dt="2022-08-20T14:56:24.331" v="2018" actId="1076"/>
          <ac:grpSpMkLst>
            <pc:docMk/>
            <pc:sldMk cId="408429330" sldId="273"/>
            <ac:grpSpMk id="4" creationId="{29F5AF7C-D59C-FC23-E452-4062A05C9855}"/>
          </ac:grpSpMkLst>
        </pc:grpChg>
        <pc:picChg chg="mod">
          <ac:chgData name="ann Chen" userId="814caa1dda11211f" providerId="LiveId" clId="{2C9B5DC9-26EC-4A55-837C-680D03754221}" dt="2022-08-20T10:12:57.177" v="1874"/>
          <ac:picMkLst>
            <pc:docMk/>
            <pc:sldMk cId="408429330" sldId="273"/>
            <ac:picMk id="6" creationId="{5556BA63-CB73-3EC2-1637-455EB6CA09CD}"/>
          </ac:picMkLst>
        </pc:picChg>
        <pc:picChg chg="add mod">
          <ac:chgData name="ann Chen" userId="814caa1dda11211f" providerId="LiveId" clId="{2C9B5DC9-26EC-4A55-837C-680D03754221}" dt="2022-08-20T10:17:38.315" v="1938" actId="1076"/>
          <ac:picMkLst>
            <pc:docMk/>
            <pc:sldMk cId="408429330" sldId="273"/>
            <ac:picMk id="7" creationId="{CB202961-6AEA-BB3B-3BA3-1E2727878B2D}"/>
          </ac:picMkLst>
        </pc:picChg>
        <pc:picChg chg="add del mod">
          <ac:chgData name="ann Chen" userId="814caa1dda11211f" providerId="LiveId" clId="{2C9B5DC9-26EC-4A55-837C-680D03754221}" dt="2022-08-20T10:19:09.360" v="1948" actId="478"/>
          <ac:picMkLst>
            <pc:docMk/>
            <pc:sldMk cId="408429330" sldId="273"/>
            <ac:picMk id="9" creationId="{5D7EA1D7-2E48-19B6-CA6C-AD8077BFCC41}"/>
          </ac:picMkLst>
        </pc:picChg>
        <pc:picChg chg="add mod">
          <ac:chgData name="ann Chen" userId="814caa1dda11211f" providerId="LiveId" clId="{2C9B5DC9-26EC-4A55-837C-680D03754221}" dt="2022-08-20T10:19:37.885" v="1957" actId="1076"/>
          <ac:picMkLst>
            <pc:docMk/>
            <pc:sldMk cId="408429330" sldId="273"/>
            <ac:picMk id="11" creationId="{BA15D8E1-B522-34E8-0D1E-9E9E6C41A181}"/>
          </ac:picMkLst>
        </pc:picChg>
        <pc:picChg chg="add mod ord">
          <ac:chgData name="ann Chen" userId="814caa1dda11211f" providerId="LiveId" clId="{2C9B5DC9-26EC-4A55-837C-680D03754221}" dt="2022-08-20T10:19:35.017" v="1956" actId="1076"/>
          <ac:picMkLst>
            <pc:docMk/>
            <pc:sldMk cId="408429330" sldId="273"/>
            <ac:picMk id="13" creationId="{805933C1-B28A-5040-727C-0377AF05D67A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60" v="8274"/>
        <pc:sldMkLst>
          <pc:docMk/>
          <pc:sldMk cId="3656663576" sldId="274"/>
        </pc:sldMkLst>
        <pc:spChg chg="add del mod">
          <ac:chgData name="ann Chen" userId="814caa1dda11211f" providerId="LiveId" clId="{2C9B5DC9-26EC-4A55-837C-680D03754221}" dt="2022-08-20T14:59:22.792" v="2023" actId="478"/>
          <ac:spMkLst>
            <pc:docMk/>
            <pc:sldMk cId="3656663576" sldId="274"/>
            <ac:spMk id="3" creationId="{1011ECA5-FCB5-B4C6-1CE8-040F29E82C58}"/>
          </ac:spMkLst>
        </pc:spChg>
        <pc:spChg chg="add mod">
          <ac:chgData name="ann Chen" userId="814caa1dda11211f" providerId="LiveId" clId="{2C9B5DC9-26EC-4A55-837C-680D03754221}" dt="2022-08-20T14:59:32.953" v="2030" actId="20577"/>
          <ac:spMkLst>
            <pc:docMk/>
            <pc:sldMk cId="3656663576" sldId="274"/>
            <ac:spMk id="4" creationId="{84140498-C7BF-70B9-D809-63BE71B344DF}"/>
          </ac:spMkLst>
        </pc:spChg>
        <pc:spChg chg="add del mod">
          <ac:chgData name="ann Chen" userId="814caa1dda11211f" providerId="LiveId" clId="{2C9B5DC9-26EC-4A55-837C-680D03754221}" dt="2022-08-20T15:18:37.790" v="2264" actId="478"/>
          <ac:spMkLst>
            <pc:docMk/>
            <pc:sldMk cId="3656663576" sldId="274"/>
            <ac:spMk id="5" creationId="{B99B2286-FBDD-7577-8A94-60CB5DC0A6BD}"/>
          </ac:spMkLst>
        </pc:spChg>
        <pc:spChg chg="add del mod">
          <ac:chgData name="ann Chen" userId="814caa1dda11211f" providerId="LiveId" clId="{2C9B5DC9-26EC-4A55-837C-680D03754221}" dt="2022-08-20T15:00:58.982" v="2035" actId="478"/>
          <ac:spMkLst>
            <pc:docMk/>
            <pc:sldMk cId="3656663576" sldId="274"/>
            <ac:spMk id="6" creationId="{95490B89-9781-B48C-9AAD-3D6964BEC94F}"/>
          </ac:spMkLst>
        </pc:spChg>
        <pc:spChg chg="add mod">
          <ac:chgData name="ann Chen" userId="814caa1dda11211f" providerId="LiveId" clId="{2C9B5DC9-26EC-4A55-837C-680D03754221}" dt="2022-08-20T15:03:21.298" v="2087" actId="164"/>
          <ac:spMkLst>
            <pc:docMk/>
            <pc:sldMk cId="3656663576" sldId="274"/>
            <ac:spMk id="8" creationId="{D2516819-655A-9BEB-B845-78A779E7D1A1}"/>
          </ac:spMkLst>
        </pc:spChg>
        <pc:spChg chg="add mod">
          <ac:chgData name="ann Chen" userId="814caa1dda11211f" providerId="LiveId" clId="{2C9B5DC9-26EC-4A55-837C-680D03754221}" dt="2022-08-20T15:03:21.298" v="2087" actId="164"/>
          <ac:spMkLst>
            <pc:docMk/>
            <pc:sldMk cId="3656663576" sldId="274"/>
            <ac:spMk id="9" creationId="{B4CEA5EB-7B73-F726-2279-9DB2BB3507E2}"/>
          </ac:spMkLst>
        </pc:spChg>
        <pc:spChg chg="add mod">
          <ac:chgData name="ann Chen" userId="814caa1dda11211f" providerId="LiveId" clId="{2C9B5DC9-26EC-4A55-837C-680D03754221}" dt="2022-08-20T15:03:21.298" v="2087" actId="164"/>
          <ac:spMkLst>
            <pc:docMk/>
            <pc:sldMk cId="3656663576" sldId="274"/>
            <ac:spMk id="10" creationId="{39AD69AF-0972-72F3-1A55-D598E60B2947}"/>
          </ac:spMkLst>
        </pc:spChg>
        <pc:spChg chg="add del mod">
          <ac:chgData name="ann Chen" userId="814caa1dda11211f" providerId="LiveId" clId="{2C9B5DC9-26EC-4A55-837C-680D03754221}" dt="2022-08-20T15:03:50.124" v="2092" actId="478"/>
          <ac:spMkLst>
            <pc:docMk/>
            <pc:sldMk cId="3656663576" sldId="274"/>
            <ac:spMk id="11" creationId="{13649633-B4BA-C283-9A87-3F181D6FB196}"/>
          </ac:spMkLst>
        </pc:spChg>
        <pc:spChg chg="add mod">
          <ac:chgData name="ann Chen" userId="814caa1dda11211f" providerId="LiveId" clId="{2C9B5DC9-26EC-4A55-837C-680D03754221}" dt="2022-08-20T15:18:59.731" v="2268" actId="207"/>
          <ac:spMkLst>
            <pc:docMk/>
            <pc:sldMk cId="3656663576" sldId="274"/>
            <ac:spMk id="12" creationId="{29FD4FD2-EA60-18EB-EF41-7F844498B540}"/>
          </ac:spMkLst>
        </pc:spChg>
        <pc:spChg chg="add mod">
          <ac:chgData name="ann Chen" userId="814caa1dda11211f" providerId="LiveId" clId="{2C9B5DC9-26EC-4A55-837C-680D03754221}" dt="2022-08-20T15:03:21.298" v="2087" actId="164"/>
          <ac:spMkLst>
            <pc:docMk/>
            <pc:sldMk cId="3656663576" sldId="274"/>
            <ac:spMk id="13" creationId="{0000B959-87EF-A485-70E0-EFE7836C228D}"/>
          </ac:spMkLst>
        </pc:spChg>
        <pc:spChg chg="add mod">
          <ac:chgData name="ann Chen" userId="814caa1dda11211f" providerId="LiveId" clId="{2C9B5DC9-26EC-4A55-837C-680D03754221}" dt="2022-08-20T15:03:21.298" v="2087" actId="164"/>
          <ac:spMkLst>
            <pc:docMk/>
            <pc:sldMk cId="3656663576" sldId="274"/>
            <ac:spMk id="14" creationId="{DF0A5FBE-3C68-A053-1A14-DE5A2541BD85}"/>
          </ac:spMkLst>
        </pc:spChg>
        <pc:spChg chg="add mod">
          <ac:chgData name="ann Chen" userId="814caa1dda11211f" providerId="LiveId" clId="{2C9B5DC9-26EC-4A55-837C-680D03754221}" dt="2022-08-20T15:03:21.298" v="2087" actId="164"/>
          <ac:spMkLst>
            <pc:docMk/>
            <pc:sldMk cId="3656663576" sldId="274"/>
            <ac:spMk id="15" creationId="{7CE312E6-6C34-27CB-7941-CAB2BEF54ECA}"/>
          </ac:spMkLst>
        </pc:spChg>
        <pc:spChg chg="add del mod">
          <ac:chgData name="ann Chen" userId="814caa1dda11211f" providerId="LiveId" clId="{2C9B5DC9-26EC-4A55-837C-680D03754221}" dt="2022-08-20T15:23:48.129" v="2296" actId="478"/>
          <ac:spMkLst>
            <pc:docMk/>
            <pc:sldMk cId="3656663576" sldId="274"/>
            <ac:spMk id="17" creationId="{0C052B53-4855-7099-D096-AD514AB69CA2}"/>
          </ac:spMkLst>
        </pc:spChg>
        <pc:spChg chg="add mod">
          <ac:chgData name="ann Chen" userId="814caa1dda11211f" providerId="LiveId" clId="{2C9B5DC9-26EC-4A55-837C-680D03754221}" dt="2022-08-20T15:18:38.163" v="2265"/>
          <ac:spMkLst>
            <pc:docMk/>
            <pc:sldMk cId="3656663576" sldId="274"/>
            <ac:spMk id="21" creationId="{CC694BCE-FBFE-29C9-B70E-64EF1AC5A07F}"/>
          </ac:spMkLst>
        </pc:spChg>
        <pc:grpChg chg="add mod">
          <ac:chgData name="ann Chen" userId="814caa1dda11211f" providerId="LiveId" clId="{2C9B5DC9-26EC-4A55-837C-680D03754221}" dt="2022-08-20T15:11:36.231" v="2098" actId="1076"/>
          <ac:grpSpMkLst>
            <pc:docMk/>
            <pc:sldMk cId="3656663576" sldId="274"/>
            <ac:grpSpMk id="16" creationId="{DE94944C-4767-379E-B4ED-8921046AA944}"/>
          </ac:grpSpMkLst>
        </pc:grpChg>
        <pc:picChg chg="add mod modCrop">
          <ac:chgData name="ann Chen" userId="814caa1dda11211f" providerId="LiveId" clId="{2C9B5DC9-26EC-4A55-837C-680D03754221}" dt="2022-08-20T15:03:21.298" v="2087" actId="164"/>
          <ac:picMkLst>
            <pc:docMk/>
            <pc:sldMk cId="3656663576" sldId="274"/>
            <ac:picMk id="7" creationId="{90C64F65-4AC9-8F15-CCBA-E3C9AFA52FB9}"/>
          </ac:picMkLst>
        </pc:picChg>
        <pc:picChg chg="add mod">
          <ac:chgData name="ann Chen" userId="814caa1dda11211f" providerId="LiveId" clId="{2C9B5DC9-26EC-4A55-837C-680D03754221}" dt="2022-08-20T15:11:38.139" v="2099" actId="1076"/>
          <ac:picMkLst>
            <pc:docMk/>
            <pc:sldMk cId="3656663576" sldId="274"/>
            <ac:picMk id="19" creationId="{A15BE749-3276-516C-D3F4-5D1170454202}"/>
          </ac:picMkLst>
        </pc:picChg>
        <pc:picChg chg="add mod">
          <ac:chgData name="ann Chen" userId="814caa1dda11211f" providerId="LiveId" clId="{2C9B5DC9-26EC-4A55-837C-680D03754221}" dt="2022-08-20T15:11:51.063" v="2104" actId="1076"/>
          <ac:picMkLst>
            <pc:docMk/>
            <pc:sldMk cId="3656663576" sldId="274"/>
            <ac:picMk id="20" creationId="{B74B4CA1-99F2-3F53-5BA3-7854EDFCE635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61" v="8275"/>
        <pc:sldMkLst>
          <pc:docMk/>
          <pc:sldMk cId="3045911368" sldId="275"/>
        </pc:sldMkLst>
        <pc:spChg chg="add mod">
          <ac:chgData name="ann Chen" userId="814caa1dda11211f" providerId="LiveId" clId="{2C9B5DC9-26EC-4A55-837C-680D03754221}" dt="2022-08-20T15:12:35.889" v="2107"/>
          <ac:spMkLst>
            <pc:docMk/>
            <pc:sldMk cId="3045911368" sldId="275"/>
            <ac:spMk id="3" creationId="{DB90F359-EA52-1BAB-5170-BC10648AA35B}"/>
          </ac:spMkLst>
        </pc:spChg>
        <pc:spChg chg="add mod">
          <ac:chgData name="ann Chen" userId="814caa1dda11211f" providerId="LiveId" clId="{2C9B5DC9-26EC-4A55-837C-680D03754221}" dt="2022-08-20T15:16:26.602" v="2187" actId="207"/>
          <ac:spMkLst>
            <pc:docMk/>
            <pc:sldMk cId="3045911368" sldId="275"/>
            <ac:spMk id="4" creationId="{D68B5633-D28D-E442-FE01-FE612988B8A4}"/>
          </ac:spMkLst>
        </pc:spChg>
        <pc:spChg chg="add mod">
          <ac:chgData name="ann Chen" userId="814caa1dda11211f" providerId="LiveId" clId="{2C9B5DC9-26EC-4A55-837C-680D03754221}" dt="2022-08-20T15:23:43.150" v="2294" actId="1076"/>
          <ac:spMkLst>
            <pc:docMk/>
            <pc:sldMk cId="3045911368" sldId="275"/>
            <ac:spMk id="7" creationId="{FF7CD04A-2BE4-829B-7B06-D7564825DD35}"/>
          </ac:spMkLst>
        </pc:spChg>
        <pc:spChg chg="add mod">
          <ac:chgData name="ann Chen" userId="814caa1dda11211f" providerId="LiveId" clId="{2C9B5DC9-26EC-4A55-837C-680D03754221}" dt="2022-08-20T15:23:43.150" v="2294" actId="1076"/>
          <ac:spMkLst>
            <pc:docMk/>
            <pc:sldMk cId="3045911368" sldId="275"/>
            <ac:spMk id="8" creationId="{4C46153A-BE50-8E37-3099-6D06DA272701}"/>
          </ac:spMkLst>
        </pc:spChg>
        <pc:spChg chg="add mod">
          <ac:chgData name="ann Chen" userId="814caa1dda11211f" providerId="LiveId" clId="{2C9B5DC9-26EC-4A55-837C-680D03754221}" dt="2022-08-20T15:23:43.150" v="2294" actId="1076"/>
          <ac:spMkLst>
            <pc:docMk/>
            <pc:sldMk cId="3045911368" sldId="275"/>
            <ac:spMk id="9" creationId="{B385AF11-C79A-7C71-E2B3-0719C46B6E99}"/>
          </ac:spMkLst>
        </pc:spChg>
        <pc:spChg chg="add mod">
          <ac:chgData name="ann Chen" userId="814caa1dda11211f" providerId="LiveId" clId="{2C9B5DC9-26EC-4A55-837C-680D03754221}" dt="2022-08-20T15:23:43.150" v="2294" actId="1076"/>
          <ac:spMkLst>
            <pc:docMk/>
            <pc:sldMk cId="3045911368" sldId="275"/>
            <ac:spMk id="10" creationId="{38CC6699-86F7-A514-7F2E-1D20D7756AEF}"/>
          </ac:spMkLst>
        </pc:spChg>
        <pc:spChg chg="add mod">
          <ac:chgData name="ann Chen" userId="814caa1dda11211f" providerId="LiveId" clId="{2C9B5DC9-26EC-4A55-837C-680D03754221}" dt="2022-08-21T02:58:41.814" v="4279" actId="403"/>
          <ac:spMkLst>
            <pc:docMk/>
            <pc:sldMk cId="3045911368" sldId="275"/>
            <ac:spMk id="11" creationId="{77BCC2BA-E54E-4F8D-769B-B6B9B2DBA964}"/>
          </ac:spMkLst>
        </pc:spChg>
        <pc:spChg chg="add mod">
          <ac:chgData name="ann Chen" userId="814caa1dda11211f" providerId="LiveId" clId="{2C9B5DC9-26EC-4A55-837C-680D03754221}" dt="2022-08-20T15:23:43.150" v="2294" actId="1076"/>
          <ac:spMkLst>
            <pc:docMk/>
            <pc:sldMk cId="3045911368" sldId="275"/>
            <ac:spMk id="12" creationId="{4D69B209-7A07-E5B3-BF81-06FC9E9840D8}"/>
          </ac:spMkLst>
        </pc:spChg>
        <pc:spChg chg="add mod">
          <ac:chgData name="ann Chen" userId="814caa1dda11211f" providerId="LiveId" clId="{2C9B5DC9-26EC-4A55-837C-680D03754221}" dt="2022-08-20T15:23:43.150" v="2294" actId="1076"/>
          <ac:spMkLst>
            <pc:docMk/>
            <pc:sldMk cId="3045911368" sldId="275"/>
            <ac:spMk id="13" creationId="{7B95117D-827F-D0B9-3A53-0A3040665213}"/>
          </ac:spMkLst>
        </pc:spChg>
        <pc:spChg chg="add mod">
          <ac:chgData name="ann Chen" userId="814caa1dda11211f" providerId="LiveId" clId="{2C9B5DC9-26EC-4A55-837C-680D03754221}" dt="2022-08-20T15:23:43.150" v="2294" actId="1076"/>
          <ac:spMkLst>
            <pc:docMk/>
            <pc:sldMk cId="3045911368" sldId="275"/>
            <ac:spMk id="14" creationId="{4834020B-451D-0C0A-E84A-82CC2CA62AEA}"/>
          </ac:spMkLst>
        </pc:spChg>
        <pc:spChg chg="add del mod">
          <ac:chgData name="ann Chen" userId="814caa1dda11211f" providerId="LiveId" clId="{2C9B5DC9-26EC-4A55-837C-680D03754221}" dt="2022-08-20T15:23:33.961" v="2293" actId="478"/>
          <ac:spMkLst>
            <pc:docMk/>
            <pc:sldMk cId="3045911368" sldId="275"/>
            <ac:spMk id="18" creationId="{F1469168-10CB-B246-A719-D33481AA799E}"/>
          </ac:spMkLst>
        </pc:spChg>
        <pc:picChg chg="add mod">
          <ac:chgData name="ann Chen" userId="814caa1dda11211f" providerId="LiveId" clId="{2C9B5DC9-26EC-4A55-837C-680D03754221}" dt="2022-08-20T15:23:43.150" v="2294" actId="1076"/>
          <ac:picMkLst>
            <pc:docMk/>
            <pc:sldMk cId="3045911368" sldId="275"/>
            <ac:picMk id="5" creationId="{E068B683-0A42-343C-409E-93D880755CBC}"/>
          </ac:picMkLst>
        </pc:picChg>
        <pc:picChg chg="add mod modCrop">
          <ac:chgData name="ann Chen" userId="814caa1dda11211f" providerId="LiveId" clId="{2C9B5DC9-26EC-4A55-837C-680D03754221}" dt="2022-08-20T15:23:43.150" v="2294" actId="1076"/>
          <ac:picMkLst>
            <pc:docMk/>
            <pc:sldMk cId="3045911368" sldId="275"/>
            <ac:picMk id="6" creationId="{AFF1D997-3B67-1BC8-712C-EFF381E5B8E1}"/>
          </ac:picMkLst>
        </pc:picChg>
        <pc:picChg chg="add mod">
          <ac:chgData name="ann Chen" userId="814caa1dda11211f" providerId="LiveId" clId="{2C9B5DC9-26EC-4A55-837C-680D03754221}" dt="2022-08-20T15:23:43.150" v="2294" actId="1076"/>
          <ac:picMkLst>
            <pc:docMk/>
            <pc:sldMk cId="3045911368" sldId="275"/>
            <ac:picMk id="16" creationId="{F47D51EC-4F6A-7BF0-5969-6C050E235EDA}"/>
          </ac:picMkLst>
        </pc:picChg>
        <pc:picChg chg="add mod">
          <ac:chgData name="ann Chen" userId="814caa1dda11211f" providerId="LiveId" clId="{2C9B5DC9-26EC-4A55-837C-680D03754221}" dt="2022-08-20T15:23:43.150" v="2294" actId="1076"/>
          <ac:picMkLst>
            <pc:docMk/>
            <pc:sldMk cId="3045911368" sldId="275"/>
            <ac:picMk id="17" creationId="{5FDBB429-5407-ED02-C868-A8FA8ADBF8C3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62" v="8278"/>
        <pc:sldMkLst>
          <pc:docMk/>
          <pc:sldMk cId="2498270770" sldId="276"/>
        </pc:sldMkLst>
        <pc:spChg chg="add mod">
          <ac:chgData name="ann Chen" userId="814caa1dda11211f" providerId="LiveId" clId="{2C9B5DC9-26EC-4A55-837C-680D03754221}" dt="2022-08-20T15:26:48.617" v="2341" actId="1076"/>
          <ac:spMkLst>
            <pc:docMk/>
            <pc:sldMk cId="2498270770" sldId="276"/>
            <ac:spMk id="3" creationId="{104B5F22-36C1-9832-9A4D-787481C02C9B}"/>
          </ac:spMkLst>
        </pc:spChg>
        <pc:spChg chg="add mod">
          <ac:chgData name="ann Chen" userId="814caa1dda11211f" providerId="LiveId" clId="{2C9B5DC9-26EC-4A55-837C-680D03754221}" dt="2022-08-21T03:04:03.234" v="4286" actId="20577"/>
          <ac:spMkLst>
            <pc:docMk/>
            <pc:sldMk cId="2498270770" sldId="276"/>
            <ac:spMk id="4" creationId="{0ADDB77B-4B27-5A05-B5FB-1F593B3C16E4}"/>
          </ac:spMkLst>
        </pc:spChg>
        <pc:spChg chg="add mod">
          <ac:chgData name="ann Chen" userId="814caa1dda11211f" providerId="LiveId" clId="{2C9B5DC9-26EC-4A55-837C-680D03754221}" dt="2022-08-20T15:25:29.757" v="2315"/>
          <ac:spMkLst>
            <pc:docMk/>
            <pc:sldMk cId="2498270770" sldId="276"/>
            <ac:spMk id="5" creationId="{6AC6B102-EABA-27B8-1A26-C3BEA9678AF1}"/>
          </ac:spMkLst>
        </pc:spChg>
        <pc:spChg chg="add del mod">
          <ac:chgData name="ann Chen" userId="814caa1dda11211f" providerId="LiveId" clId="{2C9B5DC9-26EC-4A55-837C-680D03754221}" dt="2022-08-20T15:30:56.643" v="2421" actId="478"/>
          <ac:spMkLst>
            <pc:docMk/>
            <pc:sldMk cId="2498270770" sldId="276"/>
            <ac:spMk id="6" creationId="{C01A3313-D55B-824A-1B09-FB467360016A}"/>
          </ac:spMkLst>
        </pc:spChg>
        <pc:spChg chg="add mod">
          <ac:chgData name="ann Chen" userId="814caa1dda11211f" providerId="LiveId" clId="{2C9B5DC9-26EC-4A55-837C-680D03754221}" dt="2022-08-20T15:33:45.452" v="2568" actId="208"/>
          <ac:spMkLst>
            <pc:docMk/>
            <pc:sldMk cId="2498270770" sldId="276"/>
            <ac:spMk id="7" creationId="{3A475CF0-BCC2-FF47-AA8B-A1D5FF20A337}"/>
          </ac:spMkLst>
        </pc:spChg>
        <pc:spChg chg="add mod">
          <ac:chgData name="ann Chen" userId="814caa1dda11211f" providerId="LiveId" clId="{2C9B5DC9-26EC-4A55-837C-680D03754221}" dt="2022-08-20T15:33:45.452" v="2568" actId="208"/>
          <ac:spMkLst>
            <pc:docMk/>
            <pc:sldMk cId="2498270770" sldId="276"/>
            <ac:spMk id="8" creationId="{FA8FAABA-10FD-7287-8100-44EB8CB4A877}"/>
          </ac:spMkLst>
        </pc:spChg>
        <pc:spChg chg="add mod">
          <ac:chgData name="ann Chen" userId="814caa1dda11211f" providerId="LiveId" clId="{2C9B5DC9-26EC-4A55-837C-680D03754221}" dt="2022-08-20T15:33:45.452" v="2568" actId="208"/>
          <ac:spMkLst>
            <pc:docMk/>
            <pc:sldMk cId="2498270770" sldId="276"/>
            <ac:spMk id="9" creationId="{29B35F99-21D8-8E32-F758-1B4F857A1DC3}"/>
          </ac:spMkLst>
        </pc:spChg>
        <pc:spChg chg="add del mod">
          <ac:chgData name="ann Chen" userId="814caa1dda11211f" providerId="LiveId" clId="{2C9B5DC9-26EC-4A55-837C-680D03754221}" dt="2022-08-21T03:04:05.979" v="4287" actId="478"/>
          <ac:spMkLst>
            <pc:docMk/>
            <pc:sldMk cId="2498270770" sldId="276"/>
            <ac:spMk id="10" creationId="{EDED949A-0EAD-790F-6C55-70F29C3D5F07}"/>
          </ac:spMkLst>
        </pc:spChg>
      </pc:sldChg>
      <pc:sldChg chg="addSp delSp modSp add mod modTransition">
        <pc:chgData name="ann Chen" userId="814caa1dda11211f" providerId="LiveId" clId="{2C9B5DC9-26EC-4A55-837C-680D03754221}" dt="2022-08-21T23:53:46.762" v="8279"/>
        <pc:sldMkLst>
          <pc:docMk/>
          <pc:sldMk cId="1295424577" sldId="277"/>
        </pc:sldMkLst>
        <pc:spChg chg="add mod">
          <ac:chgData name="ann Chen" userId="814caa1dda11211f" providerId="LiveId" clId="{2C9B5DC9-26EC-4A55-837C-680D03754221}" dt="2022-08-20T17:54:01.657" v="3957" actId="1076"/>
          <ac:spMkLst>
            <pc:docMk/>
            <pc:sldMk cId="1295424577" sldId="277"/>
            <ac:spMk id="3" creationId="{134907B9-AC7E-2B78-7819-2B5EE1AAB038}"/>
          </ac:spMkLst>
        </pc:spChg>
        <pc:spChg chg="add mod">
          <ac:chgData name="ann Chen" userId="814caa1dda11211f" providerId="LiveId" clId="{2C9B5DC9-26EC-4A55-837C-680D03754221}" dt="2022-08-20T15:36:08.785" v="2586"/>
          <ac:spMkLst>
            <pc:docMk/>
            <pc:sldMk cId="1295424577" sldId="277"/>
            <ac:spMk id="4" creationId="{C29C9B45-B0CB-1055-FB99-A6691B063F61}"/>
          </ac:spMkLst>
        </pc:spChg>
        <pc:spChg chg="add mod">
          <ac:chgData name="ann Chen" userId="814caa1dda11211f" providerId="LiveId" clId="{2C9B5DC9-26EC-4A55-837C-680D03754221}" dt="2022-08-20T15:39:32.308" v="2601" actId="1076"/>
          <ac:spMkLst>
            <pc:docMk/>
            <pc:sldMk cId="1295424577" sldId="277"/>
            <ac:spMk id="5" creationId="{B0A32917-4C54-F87B-9545-F8D18BD9CBB0}"/>
          </ac:spMkLst>
        </pc:spChg>
        <pc:spChg chg="add mod">
          <ac:chgData name="ann Chen" userId="814caa1dda11211f" providerId="LiveId" clId="{2C9B5DC9-26EC-4A55-837C-680D03754221}" dt="2022-08-20T15:41:39.064" v="2620" actId="1076"/>
          <ac:spMkLst>
            <pc:docMk/>
            <pc:sldMk cId="1295424577" sldId="277"/>
            <ac:spMk id="8" creationId="{2B80436D-6702-DF55-355B-A93F27761BE8}"/>
          </ac:spMkLst>
        </pc:spChg>
        <pc:spChg chg="add mod">
          <ac:chgData name="ann Chen" userId="814caa1dda11211f" providerId="LiveId" clId="{2C9B5DC9-26EC-4A55-837C-680D03754221}" dt="2022-08-20T15:41:39.064" v="2620" actId="1076"/>
          <ac:spMkLst>
            <pc:docMk/>
            <pc:sldMk cId="1295424577" sldId="277"/>
            <ac:spMk id="9" creationId="{74A9F196-6D87-88D3-93E4-C85186F572B9}"/>
          </ac:spMkLst>
        </pc:spChg>
        <pc:spChg chg="add mod">
          <ac:chgData name="ann Chen" userId="814caa1dda11211f" providerId="LiveId" clId="{2C9B5DC9-26EC-4A55-837C-680D03754221}" dt="2022-08-20T15:41:39.064" v="2620" actId="1076"/>
          <ac:spMkLst>
            <pc:docMk/>
            <pc:sldMk cId="1295424577" sldId="277"/>
            <ac:spMk id="10" creationId="{90F61815-C3E7-CFC3-1BC9-64FEC48FD6B5}"/>
          </ac:spMkLst>
        </pc:spChg>
        <pc:spChg chg="add mod">
          <ac:chgData name="ann Chen" userId="814caa1dda11211f" providerId="LiveId" clId="{2C9B5DC9-26EC-4A55-837C-680D03754221}" dt="2022-08-20T15:41:39.064" v="2620" actId="1076"/>
          <ac:spMkLst>
            <pc:docMk/>
            <pc:sldMk cId="1295424577" sldId="277"/>
            <ac:spMk id="11" creationId="{C575343D-B951-BFD7-25DD-CFE7B38EA7D3}"/>
          </ac:spMkLst>
        </pc:spChg>
        <pc:spChg chg="add mod">
          <ac:chgData name="ann Chen" userId="814caa1dda11211f" providerId="LiveId" clId="{2C9B5DC9-26EC-4A55-837C-680D03754221}" dt="2022-08-20T15:41:39.064" v="2620" actId="1076"/>
          <ac:spMkLst>
            <pc:docMk/>
            <pc:sldMk cId="1295424577" sldId="277"/>
            <ac:spMk id="12" creationId="{EAEE9F2D-0792-4B1B-460C-4E3755DF2566}"/>
          </ac:spMkLst>
        </pc:spChg>
        <pc:spChg chg="add del mod">
          <ac:chgData name="ann Chen" userId="814caa1dda11211f" providerId="LiveId" clId="{2C9B5DC9-26EC-4A55-837C-680D03754221}" dt="2022-08-20T15:42:01.940" v="2627" actId="478"/>
          <ac:spMkLst>
            <pc:docMk/>
            <pc:sldMk cId="1295424577" sldId="277"/>
            <ac:spMk id="13" creationId="{0F266757-D403-0D92-8B2A-ADB3A7AB2AA6}"/>
          </ac:spMkLst>
        </pc:spChg>
        <pc:spChg chg="mod">
          <ac:chgData name="ann Chen" userId="814caa1dda11211f" providerId="LiveId" clId="{2C9B5DC9-26EC-4A55-837C-680D03754221}" dt="2022-08-20T15:41:35.674" v="2619" actId="571"/>
          <ac:spMkLst>
            <pc:docMk/>
            <pc:sldMk cId="1295424577" sldId="277"/>
            <ac:spMk id="19" creationId="{BE812B35-EE07-968C-8B66-651992EFB1CE}"/>
          </ac:spMkLst>
        </pc:spChg>
        <pc:spChg chg="mod">
          <ac:chgData name="ann Chen" userId="814caa1dda11211f" providerId="LiveId" clId="{2C9B5DC9-26EC-4A55-837C-680D03754221}" dt="2022-08-20T15:41:35.674" v="2619" actId="571"/>
          <ac:spMkLst>
            <pc:docMk/>
            <pc:sldMk cId="1295424577" sldId="277"/>
            <ac:spMk id="20" creationId="{C016EB2D-BD70-BBF6-4B29-D23447DA945F}"/>
          </ac:spMkLst>
        </pc:spChg>
        <pc:spChg chg="mod">
          <ac:chgData name="ann Chen" userId="814caa1dda11211f" providerId="LiveId" clId="{2C9B5DC9-26EC-4A55-837C-680D03754221}" dt="2022-08-20T15:41:35.674" v="2619" actId="571"/>
          <ac:spMkLst>
            <pc:docMk/>
            <pc:sldMk cId="1295424577" sldId="277"/>
            <ac:spMk id="23" creationId="{D23738D7-ABA2-8062-78B0-311B84AC9479}"/>
          </ac:spMkLst>
        </pc:spChg>
        <pc:spChg chg="mod">
          <ac:chgData name="ann Chen" userId="814caa1dda11211f" providerId="LiveId" clId="{2C9B5DC9-26EC-4A55-837C-680D03754221}" dt="2022-08-20T15:41:35.674" v="2619" actId="571"/>
          <ac:spMkLst>
            <pc:docMk/>
            <pc:sldMk cId="1295424577" sldId="277"/>
            <ac:spMk id="24" creationId="{553C3B54-2A26-A397-0382-1EC8EB593898}"/>
          </ac:spMkLst>
        </pc:spChg>
        <pc:spChg chg="mod">
          <ac:chgData name="ann Chen" userId="814caa1dda11211f" providerId="LiveId" clId="{2C9B5DC9-26EC-4A55-837C-680D03754221}" dt="2022-08-20T15:41:35.674" v="2619" actId="571"/>
          <ac:spMkLst>
            <pc:docMk/>
            <pc:sldMk cId="1295424577" sldId="277"/>
            <ac:spMk id="25" creationId="{119A9A2B-1857-C1EF-898B-6DD94C91542E}"/>
          </ac:spMkLst>
        </pc:spChg>
        <pc:spChg chg="add mod">
          <ac:chgData name="ann Chen" userId="814caa1dda11211f" providerId="LiveId" clId="{2C9B5DC9-26EC-4A55-837C-680D03754221}" dt="2022-08-20T15:42:16.753" v="2633" actId="1076"/>
          <ac:spMkLst>
            <pc:docMk/>
            <pc:sldMk cId="1295424577" sldId="277"/>
            <ac:spMk id="26" creationId="{6E7D2F3B-BE16-3542-28B0-234BFA6428EF}"/>
          </ac:spMkLst>
        </pc:spChg>
        <pc:spChg chg="add del mod">
          <ac:chgData name="ann Chen" userId="814caa1dda11211f" providerId="LiveId" clId="{2C9B5DC9-26EC-4A55-837C-680D03754221}" dt="2022-08-20T17:54:59.848" v="3992" actId="478"/>
          <ac:spMkLst>
            <pc:docMk/>
            <pc:sldMk cId="1295424577" sldId="277"/>
            <ac:spMk id="27" creationId="{70CF6C30-64FF-FBED-1CEB-AFE62264D9B9}"/>
          </ac:spMkLst>
        </pc:spChg>
        <pc:grpChg chg="add mod">
          <ac:chgData name="ann Chen" userId="814caa1dda11211f" providerId="LiveId" clId="{2C9B5DC9-26EC-4A55-837C-680D03754221}" dt="2022-08-20T15:42:08.515" v="2630" actId="1076"/>
          <ac:grpSpMkLst>
            <pc:docMk/>
            <pc:sldMk cId="1295424577" sldId="277"/>
            <ac:grpSpMk id="14" creationId="{191DD8FB-A4AC-47E2-2337-7EF264BFC8C1}"/>
          </ac:grpSpMkLst>
        </pc:grpChg>
        <pc:grpChg chg="add mod">
          <ac:chgData name="ann Chen" userId="814caa1dda11211f" providerId="LiveId" clId="{2C9B5DC9-26EC-4A55-837C-680D03754221}" dt="2022-08-20T15:42:10.911" v="2632" actId="1076"/>
          <ac:grpSpMkLst>
            <pc:docMk/>
            <pc:sldMk cId="1295424577" sldId="277"/>
            <ac:grpSpMk id="15" creationId="{C703AA04-B7E3-6DCD-E2BB-2D6BD0E0774E}"/>
          </ac:grpSpMkLst>
        </pc:grpChg>
        <pc:grpChg chg="add mod">
          <ac:chgData name="ann Chen" userId="814caa1dda11211f" providerId="LiveId" clId="{2C9B5DC9-26EC-4A55-837C-680D03754221}" dt="2022-08-20T15:41:35.674" v="2619" actId="571"/>
          <ac:grpSpMkLst>
            <pc:docMk/>
            <pc:sldMk cId="1295424577" sldId="277"/>
            <ac:grpSpMk id="17" creationId="{90E6C07F-9E1C-126A-590E-0F0D5D71894D}"/>
          </ac:grpSpMkLst>
        </pc:grpChg>
        <pc:grpChg chg="add mod">
          <ac:chgData name="ann Chen" userId="814caa1dda11211f" providerId="LiveId" clId="{2C9B5DC9-26EC-4A55-837C-680D03754221}" dt="2022-08-20T15:41:35.674" v="2619" actId="571"/>
          <ac:grpSpMkLst>
            <pc:docMk/>
            <pc:sldMk cId="1295424577" sldId="277"/>
            <ac:grpSpMk id="21" creationId="{C7BFD59A-EEE0-8450-FE32-98CB18871D31}"/>
          </ac:grpSpMkLst>
        </pc:grpChg>
        <pc:picChg chg="add mod">
          <ac:chgData name="ann Chen" userId="814caa1dda11211f" providerId="LiveId" clId="{2C9B5DC9-26EC-4A55-837C-680D03754221}" dt="2022-08-20T15:41:39.064" v="2620" actId="1076"/>
          <ac:picMkLst>
            <pc:docMk/>
            <pc:sldMk cId="1295424577" sldId="277"/>
            <ac:picMk id="6" creationId="{5D71B169-30D5-7D55-E219-8AF39A413CA7}"/>
          </ac:picMkLst>
        </pc:picChg>
        <pc:picChg chg="add mod">
          <ac:chgData name="ann Chen" userId="814caa1dda11211f" providerId="LiveId" clId="{2C9B5DC9-26EC-4A55-837C-680D03754221}" dt="2022-08-20T15:41:39.064" v="2620" actId="1076"/>
          <ac:picMkLst>
            <pc:docMk/>
            <pc:sldMk cId="1295424577" sldId="277"/>
            <ac:picMk id="7" creationId="{4D6953D3-6657-B056-BDB7-D562E6DFBCF8}"/>
          </ac:picMkLst>
        </pc:picChg>
        <pc:picChg chg="add mod">
          <ac:chgData name="ann Chen" userId="814caa1dda11211f" providerId="LiveId" clId="{2C9B5DC9-26EC-4A55-837C-680D03754221}" dt="2022-08-20T15:42:09.928" v="2631" actId="1076"/>
          <ac:picMkLst>
            <pc:docMk/>
            <pc:sldMk cId="1295424577" sldId="277"/>
            <ac:picMk id="16" creationId="{C8128B03-D683-6C75-BAED-56C301CB2272}"/>
          </ac:picMkLst>
        </pc:picChg>
        <pc:picChg chg="mod">
          <ac:chgData name="ann Chen" userId="814caa1dda11211f" providerId="LiveId" clId="{2C9B5DC9-26EC-4A55-837C-680D03754221}" dt="2022-08-20T15:41:35.674" v="2619" actId="571"/>
          <ac:picMkLst>
            <pc:docMk/>
            <pc:sldMk cId="1295424577" sldId="277"/>
            <ac:picMk id="18" creationId="{7C96D7A6-1127-E747-673E-0E7D0AF07409}"/>
          </ac:picMkLst>
        </pc:picChg>
        <pc:picChg chg="mod">
          <ac:chgData name="ann Chen" userId="814caa1dda11211f" providerId="LiveId" clId="{2C9B5DC9-26EC-4A55-837C-680D03754221}" dt="2022-08-20T15:41:35.674" v="2619" actId="571"/>
          <ac:picMkLst>
            <pc:docMk/>
            <pc:sldMk cId="1295424577" sldId="277"/>
            <ac:picMk id="22" creationId="{50DFB7DB-506D-E818-F022-DA1FD42BB578}"/>
          </ac:picMkLst>
        </pc:picChg>
      </pc:sldChg>
      <pc:sldChg chg="addSp delSp modSp new mod ord modTransition">
        <pc:chgData name="ann Chen" userId="814caa1dda11211f" providerId="LiveId" clId="{2C9B5DC9-26EC-4A55-837C-680D03754221}" dt="2022-08-21T23:53:46.762" v="8280"/>
        <pc:sldMkLst>
          <pc:docMk/>
          <pc:sldMk cId="3718381915" sldId="278"/>
        </pc:sldMkLst>
        <pc:spChg chg="add mod">
          <ac:chgData name="ann Chen" userId="814caa1dda11211f" providerId="LiveId" clId="{2C9B5DC9-26EC-4A55-837C-680D03754221}" dt="2022-08-20T15:43:01.518" v="2639"/>
          <ac:spMkLst>
            <pc:docMk/>
            <pc:sldMk cId="3718381915" sldId="278"/>
            <ac:spMk id="3" creationId="{B5678BFC-C885-8FD7-B1E9-135997AEA872}"/>
          </ac:spMkLst>
        </pc:spChg>
        <pc:spChg chg="add mod">
          <ac:chgData name="ann Chen" userId="814caa1dda11211f" providerId="LiveId" clId="{2C9B5DC9-26EC-4A55-837C-680D03754221}" dt="2022-08-20T15:43:01.518" v="2639"/>
          <ac:spMkLst>
            <pc:docMk/>
            <pc:sldMk cId="3718381915" sldId="278"/>
            <ac:spMk id="4" creationId="{928E9F1C-6F5C-A7B9-004E-8BA01A9BD710}"/>
          </ac:spMkLst>
        </pc:spChg>
        <pc:spChg chg="add mod">
          <ac:chgData name="ann Chen" userId="814caa1dda11211f" providerId="LiveId" clId="{2C9B5DC9-26EC-4A55-837C-680D03754221}" dt="2022-08-20T15:51:21.353" v="2655" actId="1076"/>
          <ac:spMkLst>
            <pc:docMk/>
            <pc:sldMk cId="3718381915" sldId="278"/>
            <ac:spMk id="5" creationId="{3A107950-E424-9ED7-419F-B92C2A28F374}"/>
          </ac:spMkLst>
        </pc:spChg>
        <pc:spChg chg="add mod">
          <ac:chgData name="ann Chen" userId="814caa1dda11211f" providerId="LiveId" clId="{2C9B5DC9-26EC-4A55-837C-680D03754221}" dt="2022-08-20T15:51:54.693" v="2683" actId="1038"/>
          <ac:spMkLst>
            <pc:docMk/>
            <pc:sldMk cId="3718381915" sldId="278"/>
            <ac:spMk id="9" creationId="{C358AB48-0919-A822-A688-236400AEBF6D}"/>
          </ac:spMkLst>
        </pc:spChg>
        <pc:spChg chg="add del mod">
          <ac:chgData name="ann Chen" userId="814caa1dda11211f" providerId="LiveId" clId="{2C9B5DC9-26EC-4A55-837C-680D03754221}" dt="2022-08-20T17:55:01.525" v="3993" actId="478"/>
          <ac:spMkLst>
            <pc:docMk/>
            <pc:sldMk cId="3718381915" sldId="278"/>
            <ac:spMk id="10" creationId="{04940084-4334-9CDB-D925-B3CFF2CA527C}"/>
          </ac:spMkLst>
        </pc:spChg>
        <pc:picChg chg="add del mod">
          <ac:chgData name="ann Chen" userId="814caa1dda11211f" providerId="LiveId" clId="{2C9B5DC9-26EC-4A55-837C-680D03754221}" dt="2022-08-20T15:51:00.719" v="2647" actId="478"/>
          <ac:picMkLst>
            <pc:docMk/>
            <pc:sldMk cId="3718381915" sldId="278"/>
            <ac:picMk id="6" creationId="{9B0B8173-4CB9-756E-F54D-871BF73D6B33}"/>
          </ac:picMkLst>
        </pc:picChg>
        <pc:picChg chg="add mod modCrop">
          <ac:chgData name="ann Chen" userId="814caa1dda11211f" providerId="LiveId" clId="{2C9B5DC9-26EC-4A55-837C-680D03754221}" dt="2022-08-20T15:51:30.532" v="2659" actId="207"/>
          <ac:picMkLst>
            <pc:docMk/>
            <pc:sldMk cId="3718381915" sldId="278"/>
            <ac:picMk id="8" creationId="{F156CBDE-835B-4543-5D5B-4BC2CD1E8395}"/>
          </ac:picMkLst>
        </pc:picChg>
      </pc:sldChg>
      <pc:sldChg chg="addSp delSp modSp new mod modTransition modAnim">
        <pc:chgData name="ann Chen" userId="814caa1dda11211f" providerId="LiveId" clId="{2C9B5DC9-26EC-4A55-837C-680D03754221}" dt="2022-08-21T23:53:46.763" v="8281"/>
        <pc:sldMkLst>
          <pc:docMk/>
          <pc:sldMk cId="3850662827" sldId="279"/>
        </pc:sldMkLst>
        <pc:spChg chg="add mod">
          <ac:chgData name="ann Chen" userId="814caa1dda11211f" providerId="LiveId" clId="{2C9B5DC9-26EC-4A55-837C-680D03754221}" dt="2022-08-20T15:58:34.024" v="2809" actId="1076"/>
          <ac:spMkLst>
            <pc:docMk/>
            <pc:sldMk cId="3850662827" sldId="279"/>
            <ac:spMk id="3" creationId="{770B6CA9-6453-5520-3BD7-D3C3914C7E50}"/>
          </ac:spMkLst>
        </pc:spChg>
        <pc:spChg chg="add mod">
          <ac:chgData name="ann Chen" userId="814caa1dda11211f" providerId="LiveId" clId="{2C9B5DC9-26EC-4A55-837C-680D03754221}" dt="2022-08-20T15:53:21.688" v="2708"/>
          <ac:spMkLst>
            <pc:docMk/>
            <pc:sldMk cId="3850662827" sldId="279"/>
            <ac:spMk id="4" creationId="{45D6506D-87CB-4D60-28A7-0D549C72E665}"/>
          </ac:spMkLst>
        </pc:spChg>
        <pc:spChg chg="add mod">
          <ac:chgData name="ann Chen" userId="814caa1dda11211f" providerId="LiveId" clId="{2C9B5DC9-26EC-4A55-837C-680D03754221}" dt="2022-08-20T15:54:25.014" v="2712" actId="164"/>
          <ac:spMkLst>
            <pc:docMk/>
            <pc:sldMk cId="3850662827" sldId="279"/>
            <ac:spMk id="7" creationId="{54EC7B1E-91C4-270F-4047-29D24F4ACCCB}"/>
          </ac:spMkLst>
        </pc:spChg>
        <pc:spChg chg="add mod">
          <ac:chgData name="ann Chen" userId="814caa1dda11211f" providerId="LiveId" clId="{2C9B5DC9-26EC-4A55-837C-680D03754221}" dt="2022-08-20T15:54:25.014" v="2712" actId="164"/>
          <ac:spMkLst>
            <pc:docMk/>
            <pc:sldMk cId="3850662827" sldId="279"/>
            <ac:spMk id="8" creationId="{6CA35A23-CC05-601E-37F7-B4D43B5CA8A1}"/>
          </ac:spMkLst>
        </pc:spChg>
        <pc:spChg chg="add mod topLvl">
          <ac:chgData name="ann Chen" userId="814caa1dda11211f" providerId="LiveId" clId="{2C9B5DC9-26EC-4A55-837C-680D03754221}" dt="2022-08-20T15:57:40.404" v="2782" actId="165"/>
          <ac:spMkLst>
            <pc:docMk/>
            <pc:sldMk cId="3850662827" sldId="279"/>
            <ac:spMk id="9" creationId="{B2BCA4B9-FD71-AF12-F321-DAAA8F1B4053}"/>
          </ac:spMkLst>
        </pc:spChg>
        <pc:spChg chg="add mod topLvl">
          <ac:chgData name="ann Chen" userId="814caa1dda11211f" providerId="LiveId" clId="{2C9B5DC9-26EC-4A55-837C-680D03754221}" dt="2022-08-20T15:57:40.404" v="2782" actId="165"/>
          <ac:spMkLst>
            <pc:docMk/>
            <pc:sldMk cId="3850662827" sldId="279"/>
            <ac:spMk id="10" creationId="{0131B4D5-9B10-EBD5-C094-CE73A770FA80}"/>
          </ac:spMkLst>
        </pc:spChg>
        <pc:spChg chg="add mod">
          <ac:chgData name="ann Chen" userId="814caa1dda11211f" providerId="LiveId" clId="{2C9B5DC9-26EC-4A55-837C-680D03754221}" dt="2022-08-20T15:55:18.119" v="2719" actId="1076"/>
          <ac:spMkLst>
            <pc:docMk/>
            <pc:sldMk cId="3850662827" sldId="279"/>
            <ac:spMk id="11" creationId="{DF33AC24-E782-8754-C661-CD46E9B0FFA9}"/>
          </ac:spMkLst>
        </pc:spChg>
        <pc:spChg chg="add mod topLvl">
          <ac:chgData name="ann Chen" userId="814caa1dda11211f" providerId="LiveId" clId="{2C9B5DC9-26EC-4A55-837C-680D03754221}" dt="2022-08-20T15:57:40.404" v="2782" actId="165"/>
          <ac:spMkLst>
            <pc:docMk/>
            <pc:sldMk cId="3850662827" sldId="279"/>
            <ac:spMk id="12" creationId="{4C4B0A7E-5322-8DCB-E0A7-471E6AAC027F}"/>
          </ac:spMkLst>
        </pc:spChg>
        <pc:spChg chg="add mod">
          <ac:chgData name="ann Chen" userId="814caa1dda11211f" providerId="LiveId" clId="{2C9B5DC9-26EC-4A55-837C-680D03754221}" dt="2022-08-20T15:56:42.953" v="2735" actId="207"/>
          <ac:spMkLst>
            <pc:docMk/>
            <pc:sldMk cId="3850662827" sldId="279"/>
            <ac:spMk id="14" creationId="{7F8547FE-BA66-4991-27F8-6B5A698292F7}"/>
          </ac:spMkLst>
        </pc:spChg>
        <pc:spChg chg="add del mod">
          <ac:chgData name="ann Chen" userId="814caa1dda11211f" providerId="LiveId" clId="{2C9B5DC9-26EC-4A55-837C-680D03754221}" dt="2022-08-20T17:55:03.631" v="3994" actId="478"/>
          <ac:spMkLst>
            <pc:docMk/>
            <pc:sldMk cId="3850662827" sldId="279"/>
            <ac:spMk id="19" creationId="{578472AC-1F3B-8F86-1DF2-B14BE55F0EAC}"/>
          </ac:spMkLst>
        </pc:spChg>
        <pc:grpChg chg="add mod">
          <ac:chgData name="ann Chen" userId="814caa1dda11211f" providerId="LiveId" clId="{2C9B5DC9-26EC-4A55-837C-680D03754221}" dt="2022-08-20T15:55:26.417" v="2721" actId="1076"/>
          <ac:grpSpMkLst>
            <pc:docMk/>
            <pc:sldMk cId="3850662827" sldId="279"/>
            <ac:grpSpMk id="15" creationId="{593FBB4A-41D1-243D-3D97-CAD347C68458}"/>
          </ac:grpSpMkLst>
        </pc:grpChg>
        <pc:grpChg chg="add del mod">
          <ac:chgData name="ann Chen" userId="814caa1dda11211f" providerId="LiveId" clId="{2C9B5DC9-26EC-4A55-837C-680D03754221}" dt="2022-08-20T15:57:40.404" v="2782" actId="165"/>
          <ac:grpSpMkLst>
            <pc:docMk/>
            <pc:sldMk cId="3850662827" sldId="279"/>
            <ac:grpSpMk id="16" creationId="{ABE3975E-E9F8-8AA2-2F25-BCF4C57C14B8}"/>
          </ac:grpSpMkLst>
        </pc:grpChg>
        <pc:picChg chg="add mod">
          <ac:chgData name="ann Chen" userId="814caa1dda11211f" providerId="LiveId" clId="{2C9B5DC9-26EC-4A55-837C-680D03754221}" dt="2022-08-20T15:54:25.014" v="2712" actId="164"/>
          <ac:picMkLst>
            <pc:docMk/>
            <pc:sldMk cId="3850662827" sldId="279"/>
            <ac:picMk id="5" creationId="{69872D84-2792-A8F1-CA78-BCCCB5B19270}"/>
          </ac:picMkLst>
        </pc:picChg>
        <pc:picChg chg="add mod topLvl">
          <ac:chgData name="ann Chen" userId="814caa1dda11211f" providerId="LiveId" clId="{2C9B5DC9-26EC-4A55-837C-680D03754221}" dt="2022-08-20T15:57:40.404" v="2782" actId="165"/>
          <ac:picMkLst>
            <pc:docMk/>
            <pc:sldMk cId="3850662827" sldId="279"/>
            <ac:picMk id="6" creationId="{CD19C650-C81D-86EF-23FF-8627DC439F13}"/>
          </ac:picMkLst>
        </pc:picChg>
        <pc:picChg chg="add mod">
          <ac:chgData name="ann Chen" userId="814caa1dda11211f" providerId="LiveId" clId="{2C9B5DC9-26EC-4A55-837C-680D03754221}" dt="2022-08-20T15:55:33.506" v="2723" actId="1076"/>
          <ac:picMkLst>
            <pc:docMk/>
            <pc:sldMk cId="3850662827" sldId="279"/>
            <ac:picMk id="17" creationId="{BC040461-6646-3FED-CEFD-04A5C72ACE15}"/>
          </ac:picMkLst>
        </pc:picChg>
        <pc:cxnChg chg="add mod">
          <ac:chgData name="ann Chen" userId="814caa1dda11211f" providerId="LiveId" clId="{2C9B5DC9-26EC-4A55-837C-680D03754221}" dt="2022-08-20T15:56:12.520" v="2732" actId="208"/>
          <ac:cxnSpMkLst>
            <pc:docMk/>
            <pc:sldMk cId="3850662827" sldId="279"/>
            <ac:cxnSpMk id="13" creationId="{586241B1-CE32-3F37-B458-26A0666C7030}"/>
          </ac:cxnSpMkLst>
        </pc:cxnChg>
      </pc:sldChg>
      <pc:sldChg chg="addSp delSp modSp new mod modTransition">
        <pc:chgData name="ann Chen" userId="814caa1dda11211f" providerId="LiveId" clId="{2C9B5DC9-26EC-4A55-837C-680D03754221}" dt="2022-08-21T23:53:46.763" v="8282"/>
        <pc:sldMkLst>
          <pc:docMk/>
          <pc:sldMk cId="686645972" sldId="280"/>
        </pc:sldMkLst>
        <pc:spChg chg="add mod">
          <ac:chgData name="ann Chen" userId="814caa1dda11211f" providerId="LiveId" clId="{2C9B5DC9-26EC-4A55-837C-680D03754221}" dt="2022-08-20T16:21:14.828" v="2819" actId="1076"/>
          <ac:spMkLst>
            <pc:docMk/>
            <pc:sldMk cId="686645972" sldId="280"/>
            <ac:spMk id="3" creationId="{F04923F1-FFEF-8EE1-AE32-A1A0CF27BFCA}"/>
          </ac:spMkLst>
        </pc:spChg>
        <pc:spChg chg="add mod">
          <ac:chgData name="ann Chen" userId="814caa1dda11211f" providerId="LiveId" clId="{2C9B5DC9-26EC-4A55-837C-680D03754221}" dt="2022-08-20T15:58:24.043" v="2808"/>
          <ac:spMkLst>
            <pc:docMk/>
            <pc:sldMk cId="686645972" sldId="280"/>
            <ac:spMk id="4" creationId="{6C0B4CD3-6905-7FF4-D0DB-F0568C62A0EC}"/>
          </ac:spMkLst>
        </pc:spChg>
        <pc:spChg chg="add del mod">
          <ac:chgData name="ann Chen" userId="814caa1dda11211f" providerId="LiveId" clId="{2C9B5DC9-26EC-4A55-837C-680D03754221}" dt="2022-08-20T16:21:03.730" v="2816" actId="478"/>
          <ac:spMkLst>
            <pc:docMk/>
            <pc:sldMk cId="686645972" sldId="280"/>
            <ac:spMk id="7" creationId="{06DC4054-A996-746C-1DB5-4979A1DA9C9C}"/>
          </ac:spMkLst>
        </pc:spChg>
        <pc:spChg chg="add mod">
          <ac:chgData name="ann Chen" userId="814caa1dda11211f" providerId="LiveId" clId="{2C9B5DC9-26EC-4A55-837C-680D03754221}" dt="2022-08-20T16:21:19.526" v="2820" actId="164"/>
          <ac:spMkLst>
            <pc:docMk/>
            <pc:sldMk cId="686645972" sldId="280"/>
            <ac:spMk id="10" creationId="{E031977E-45C6-9FCF-DF40-15C91E37E6BF}"/>
          </ac:spMkLst>
        </pc:spChg>
        <pc:spChg chg="add mod">
          <ac:chgData name="ann Chen" userId="814caa1dda11211f" providerId="LiveId" clId="{2C9B5DC9-26EC-4A55-837C-680D03754221}" dt="2022-08-20T16:21:19.526" v="2820" actId="164"/>
          <ac:spMkLst>
            <pc:docMk/>
            <pc:sldMk cId="686645972" sldId="280"/>
            <ac:spMk id="11" creationId="{A2748645-F5BA-7048-3A00-4FE398ADFB0A}"/>
          </ac:spMkLst>
        </pc:spChg>
        <pc:spChg chg="add mod">
          <ac:chgData name="ann Chen" userId="814caa1dda11211f" providerId="LiveId" clId="{2C9B5DC9-26EC-4A55-837C-680D03754221}" dt="2022-08-20T16:21:24.604" v="2821" actId="164"/>
          <ac:spMkLst>
            <pc:docMk/>
            <pc:sldMk cId="686645972" sldId="280"/>
            <ac:spMk id="12" creationId="{27ECA6DC-AC13-A003-5841-9BD3CD6AD84F}"/>
          </ac:spMkLst>
        </pc:spChg>
        <pc:spChg chg="add mod">
          <ac:chgData name="ann Chen" userId="814caa1dda11211f" providerId="LiveId" clId="{2C9B5DC9-26EC-4A55-837C-680D03754221}" dt="2022-08-20T16:21:24.604" v="2821" actId="164"/>
          <ac:spMkLst>
            <pc:docMk/>
            <pc:sldMk cId="686645972" sldId="280"/>
            <ac:spMk id="13" creationId="{635F6EE6-7CD5-1F5D-064B-DDB540F53E24}"/>
          </ac:spMkLst>
        </pc:spChg>
        <pc:spChg chg="add del mod">
          <ac:chgData name="ann Chen" userId="814caa1dda11211f" providerId="LiveId" clId="{2C9B5DC9-26EC-4A55-837C-680D03754221}" dt="2022-08-20T16:25:13.783" v="2836" actId="478"/>
          <ac:spMkLst>
            <pc:docMk/>
            <pc:sldMk cId="686645972" sldId="280"/>
            <ac:spMk id="14" creationId="{2807E316-8DC5-5C5F-6FBC-507E275A3862}"/>
          </ac:spMkLst>
        </pc:spChg>
        <pc:spChg chg="add mod">
          <ac:chgData name="ann Chen" userId="814caa1dda11211f" providerId="LiveId" clId="{2C9B5DC9-26EC-4A55-837C-680D03754221}" dt="2022-08-20T16:25:20.529" v="2837" actId="1076"/>
          <ac:spMkLst>
            <pc:docMk/>
            <pc:sldMk cId="686645972" sldId="280"/>
            <ac:spMk id="18" creationId="{F6DA9B91-CF3A-48E2-62EB-FC84543AC4EB}"/>
          </ac:spMkLst>
        </pc:spChg>
        <pc:grpChg chg="add mod">
          <ac:chgData name="ann Chen" userId="814caa1dda11211f" providerId="LiveId" clId="{2C9B5DC9-26EC-4A55-837C-680D03754221}" dt="2022-08-20T16:21:30.889" v="2824" actId="1076"/>
          <ac:grpSpMkLst>
            <pc:docMk/>
            <pc:sldMk cId="686645972" sldId="280"/>
            <ac:grpSpMk id="15" creationId="{F26B2366-C057-4380-A7C5-3805A7F91F35}"/>
          </ac:grpSpMkLst>
        </pc:grpChg>
        <pc:grpChg chg="add mod">
          <ac:chgData name="ann Chen" userId="814caa1dda11211f" providerId="LiveId" clId="{2C9B5DC9-26EC-4A55-837C-680D03754221}" dt="2022-08-20T16:21:33.282" v="2825" actId="1076"/>
          <ac:grpSpMkLst>
            <pc:docMk/>
            <pc:sldMk cId="686645972" sldId="280"/>
            <ac:grpSpMk id="16" creationId="{9B7D3414-EC15-08BD-6BA6-DD2EC8CCE9A9}"/>
          </ac:grpSpMkLst>
        </pc:grpChg>
        <pc:picChg chg="add del mod">
          <ac:chgData name="ann Chen" userId="814caa1dda11211f" providerId="LiveId" clId="{2C9B5DC9-26EC-4A55-837C-680D03754221}" dt="2022-08-20T16:21:03.730" v="2816" actId="478"/>
          <ac:picMkLst>
            <pc:docMk/>
            <pc:sldMk cId="686645972" sldId="280"/>
            <ac:picMk id="5" creationId="{61DF1FCD-887F-C377-F53D-CCE2375AE867}"/>
          </ac:picMkLst>
        </pc:picChg>
        <pc:picChg chg="add del mod">
          <ac:chgData name="ann Chen" userId="814caa1dda11211f" providerId="LiveId" clId="{2C9B5DC9-26EC-4A55-837C-680D03754221}" dt="2022-08-20T16:21:03.730" v="2816" actId="478"/>
          <ac:picMkLst>
            <pc:docMk/>
            <pc:sldMk cId="686645972" sldId="280"/>
            <ac:picMk id="6" creationId="{02CF5DCB-0BF5-FDE6-B5E2-6E8D579AC83E}"/>
          </ac:picMkLst>
        </pc:picChg>
        <pc:picChg chg="add mod">
          <ac:chgData name="ann Chen" userId="814caa1dda11211f" providerId="LiveId" clId="{2C9B5DC9-26EC-4A55-837C-680D03754221}" dt="2022-08-20T16:21:19.526" v="2820" actId="164"/>
          <ac:picMkLst>
            <pc:docMk/>
            <pc:sldMk cId="686645972" sldId="280"/>
            <ac:picMk id="8" creationId="{F1FFB908-1E6E-1A38-A19E-28FF9752FB06}"/>
          </ac:picMkLst>
        </pc:picChg>
        <pc:picChg chg="add mod">
          <ac:chgData name="ann Chen" userId="814caa1dda11211f" providerId="LiveId" clId="{2C9B5DC9-26EC-4A55-837C-680D03754221}" dt="2022-08-20T16:21:24.604" v="2821" actId="164"/>
          <ac:picMkLst>
            <pc:docMk/>
            <pc:sldMk cId="686645972" sldId="280"/>
            <ac:picMk id="9" creationId="{F9890F94-CA04-A411-9452-1880F2F32376}"/>
          </ac:picMkLst>
        </pc:picChg>
        <pc:picChg chg="add mod">
          <ac:chgData name="ann Chen" userId="814caa1dda11211f" providerId="LiveId" clId="{2C9B5DC9-26EC-4A55-837C-680D03754221}" dt="2022-08-20T16:21:53.807" v="2831" actId="1076"/>
          <ac:picMkLst>
            <pc:docMk/>
            <pc:sldMk cId="686645972" sldId="280"/>
            <ac:picMk id="17" creationId="{43CBA8A4-3905-59B2-ED30-5E0D79C7A322}"/>
          </ac:picMkLst>
        </pc:picChg>
      </pc:sldChg>
      <pc:sldChg chg="addSp delSp modSp new mod ord modTransition">
        <pc:chgData name="ann Chen" userId="814caa1dda11211f" providerId="LiveId" clId="{2C9B5DC9-26EC-4A55-837C-680D03754221}" dt="2022-08-21T23:53:46.761" v="8276"/>
        <pc:sldMkLst>
          <pc:docMk/>
          <pc:sldMk cId="2789374197" sldId="281"/>
        </pc:sldMkLst>
        <pc:spChg chg="add mod">
          <ac:chgData name="ann Chen" userId="814caa1dda11211f" providerId="LiveId" clId="{2C9B5DC9-26EC-4A55-837C-680D03754221}" dt="2022-08-20T16:26:41.719" v="2865" actId="1076"/>
          <ac:spMkLst>
            <pc:docMk/>
            <pc:sldMk cId="2789374197" sldId="281"/>
            <ac:spMk id="3" creationId="{D78A0E81-758C-4893-67EF-BD0767E6D66A}"/>
          </ac:spMkLst>
        </pc:spChg>
        <pc:spChg chg="add mod">
          <ac:chgData name="ann Chen" userId="814caa1dda11211f" providerId="LiveId" clId="{2C9B5DC9-26EC-4A55-837C-680D03754221}" dt="2022-08-20T16:26:05.270" v="2858"/>
          <ac:spMkLst>
            <pc:docMk/>
            <pc:sldMk cId="2789374197" sldId="281"/>
            <ac:spMk id="4" creationId="{906DCAB8-B55F-F6A4-2B82-2BA5D811EA47}"/>
          </ac:spMkLst>
        </pc:spChg>
        <pc:spChg chg="add mod ord">
          <ac:chgData name="ann Chen" userId="814caa1dda11211f" providerId="LiveId" clId="{2C9B5DC9-26EC-4A55-837C-680D03754221}" dt="2022-08-20T16:27:08.196" v="2869" actId="164"/>
          <ac:spMkLst>
            <pc:docMk/>
            <pc:sldMk cId="2789374197" sldId="281"/>
            <ac:spMk id="7" creationId="{EB8C7D29-07B0-8314-E013-039A122BF910}"/>
          </ac:spMkLst>
        </pc:spChg>
        <pc:spChg chg="add mod ord">
          <ac:chgData name="ann Chen" userId="814caa1dda11211f" providerId="LiveId" clId="{2C9B5DC9-26EC-4A55-837C-680D03754221}" dt="2022-08-20T16:27:08.196" v="2869" actId="164"/>
          <ac:spMkLst>
            <pc:docMk/>
            <pc:sldMk cId="2789374197" sldId="281"/>
            <ac:spMk id="8" creationId="{6A7930CA-0E20-A81A-27B9-EBD7DD059D8D}"/>
          </ac:spMkLst>
        </pc:spChg>
        <pc:spChg chg="add mod ord">
          <ac:chgData name="ann Chen" userId="814caa1dda11211f" providerId="LiveId" clId="{2C9B5DC9-26EC-4A55-837C-680D03754221}" dt="2022-08-20T16:27:08.196" v="2869" actId="164"/>
          <ac:spMkLst>
            <pc:docMk/>
            <pc:sldMk cId="2789374197" sldId="281"/>
            <ac:spMk id="9" creationId="{E19649E3-7C4C-D0C5-B00F-A1EC139C9733}"/>
          </ac:spMkLst>
        </pc:spChg>
        <pc:spChg chg="add del mod">
          <ac:chgData name="ann Chen" userId="814caa1dda11211f" providerId="LiveId" clId="{2C9B5DC9-26EC-4A55-837C-680D03754221}" dt="2022-08-20T16:27:09.674" v="2870" actId="478"/>
          <ac:spMkLst>
            <pc:docMk/>
            <pc:sldMk cId="2789374197" sldId="281"/>
            <ac:spMk id="11" creationId="{5348F383-338F-97D9-806A-89CE0B913403}"/>
          </ac:spMkLst>
        </pc:spChg>
        <pc:spChg chg="add mod">
          <ac:chgData name="ann Chen" userId="814caa1dda11211f" providerId="LiveId" clId="{2C9B5DC9-26EC-4A55-837C-680D03754221}" dt="2022-08-20T16:27:15.096" v="2871" actId="164"/>
          <ac:spMkLst>
            <pc:docMk/>
            <pc:sldMk cId="2789374197" sldId="281"/>
            <ac:spMk id="12" creationId="{A558C529-740A-1FA9-C842-C432345479ED}"/>
          </ac:spMkLst>
        </pc:spChg>
        <pc:grpChg chg="add mod">
          <ac:chgData name="ann Chen" userId="814caa1dda11211f" providerId="LiveId" clId="{2C9B5DC9-26EC-4A55-837C-680D03754221}" dt="2022-08-20T16:27:26.140" v="2875" actId="1076"/>
          <ac:grpSpMkLst>
            <pc:docMk/>
            <pc:sldMk cId="2789374197" sldId="281"/>
            <ac:grpSpMk id="13" creationId="{43F52068-721D-BBD6-4F8D-772C7F143C6F}"/>
          </ac:grpSpMkLst>
        </pc:grpChg>
        <pc:grpChg chg="add mod">
          <ac:chgData name="ann Chen" userId="814caa1dda11211f" providerId="LiveId" clId="{2C9B5DC9-26EC-4A55-837C-680D03754221}" dt="2022-08-20T16:27:24.858" v="2874" actId="1076"/>
          <ac:grpSpMkLst>
            <pc:docMk/>
            <pc:sldMk cId="2789374197" sldId="281"/>
            <ac:grpSpMk id="14" creationId="{559F96B3-D293-9FA5-817A-2A0B45F9923C}"/>
          </ac:grpSpMkLst>
        </pc:grpChg>
        <pc:picChg chg="add mod ord">
          <ac:chgData name="ann Chen" userId="814caa1dda11211f" providerId="LiveId" clId="{2C9B5DC9-26EC-4A55-837C-680D03754221}" dt="2022-08-20T16:27:08.196" v="2869" actId="164"/>
          <ac:picMkLst>
            <pc:docMk/>
            <pc:sldMk cId="2789374197" sldId="281"/>
            <ac:picMk id="5" creationId="{C404334F-B0C2-0022-1194-07ADFFFC99C8}"/>
          </ac:picMkLst>
        </pc:picChg>
        <pc:picChg chg="add mod ord">
          <ac:chgData name="ann Chen" userId="814caa1dda11211f" providerId="LiveId" clId="{2C9B5DC9-26EC-4A55-837C-680D03754221}" dt="2022-08-20T16:27:08.196" v="2869" actId="164"/>
          <ac:picMkLst>
            <pc:docMk/>
            <pc:sldMk cId="2789374197" sldId="281"/>
            <ac:picMk id="6" creationId="{18469FAE-F446-2A5C-21B3-AFAAA49E03B9}"/>
          </ac:picMkLst>
        </pc:picChg>
        <pc:picChg chg="add mod">
          <ac:chgData name="ann Chen" userId="814caa1dda11211f" providerId="LiveId" clId="{2C9B5DC9-26EC-4A55-837C-680D03754221}" dt="2022-08-20T16:27:15.096" v="2871" actId="164"/>
          <ac:picMkLst>
            <pc:docMk/>
            <pc:sldMk cId="2789374197" sldId="281"/>
            <ac:picMk id="10" creationId="{1998E3F9-16BA-9AC9-0E4F-951518035153}"/>
          </ac:picMkLst>
        </pc:picChg>
        <pc:picChg chg="add mod">
          <ac:chgData name="ann Chen" userId="814caa1dda11211f" providerId="LiveId" clId="{2C9B5DC9-26EC-4A55-837C-680D03754221}" dt="2022-08-20T16:27:34.177" v="2877" actId="1076"/>
          <ac:picMkLst>
            <pc:docMk/>
            <pc:sldMk cId="2789374197" sldId="281"/>
            <ac:picMk id="15" creationId="{1774FA7A-514E-F8F7-5E44-5CCA11191738}"/>
          </ac:picMkLst>
        </pc:picChg>
      </pc:sldChg>
      <pc:sldChg chg="addSp delSp modSp new mod ord modTransition">
        <pc:chgData name="ann Chen" userId="814caa1dda11211f" providerId="LiveId" clId="{2C9B5DC9-26EC-4A55-837C-680D03754221}" dt="2022-08-21T23:53:46.761" v="8277"/>
        <pc:sldMkLst>
          <pc:docMk/>
          <pc:sldMk cId="1683257655" sldId="282"/>
        </pc:sldMkLst>
        <pc:spChg chg="add mod">
          <ac:chgData name="ann Chen" userId="814caa1dda11211f" providerId="LiveId" clId="{2C9B5DC9-26EC-4A55-837C-680D03754221}" dt="2022-08-20T16:28:40.020" v="2891" actId="1076"/>
          <ac:spMkLst>
            <pc:docMk/>
            <pc:sldMk cId="1683257655" sldId="282"/>
            <ac:spMk id="3" creationId="{E37F3229-EF65-160B-0EA1-DE9156F85D7C}"/>
          </ac:spMkLst>
        </pc:spChg>
        <pc:spChg chg="add mod ord topLvl">
          <ac:chgData name="ann Chen" userId="814caa1dda11211f" providerId="LiveId" clId="{2C9B5DC9-26EC-4A55-837C-680D03754221}" dt="2022-08-20T16:34:25.175" v="2930" actId="14100"/>
          <ac:spMkLst>
            <pc:docMk/>
            <pc:sldMk cId="1683257655" sldId="282"/>
            <ac:spMk id="5" creationId="{3CBA3B56-057E-AFDB-B1B9-73BFDFC1D2A5}"/>
          </ac:spMkLst>
        </pc:spChg>
        <pc:spChg chg="add mod ord topLvl">
          <ac:chgData name="ann Chen" userId="814caa1dda11211f" providerId="LiveId" clId="{2C9B5DC9-26EC-4A55-837C-680D03754221}" dt="2022-08-20T16:35:58.137" v="2944" actId="1076"/>
          <ac:spMkLst>
            <pc:docMk/>
            <pc:sldMk cId="1683257655" sldId="282"/>
            <ac:spMk id="6" creationId="{16F73977-BC46-911C-FC63-B9761A8EDC86}"/>
          </ac:spMkLst>
        </pc:spChg>
        <pc:spChg chg="add mod ord topLvl">
          <ac:chgData name="ann Chen" userId="814caa1dda11211f" providerId="LiveId" clId="{2C9B5DC9-26EC-4A55-837C-680D03754221}" dt="2022-08-20T16:34:16.104" v="2927" actId="14100"/>
          <ac:spMkLst>
            <pc:docMk/>
            <pc:sldMk cId="1683257655" sldId="282"/>
            <ac:spMk id="7" creationId="{E39A477C-6818-3B25-00F4-DD87618E1603}"/>
          </ac:spMkLst>
        </pc:spChg>
        <pc:spChg chg="add mod">
          <ac:chgData name="ann Chen" userId="814caa1dda11211f" providerId="LiveId" clId="{2C9B5DC9-26EC-4A55-837C-680D03754221}" dt="2022-08-20T16:28:31.579" v="2889"/>
          <ac:spMkLst>
            <pc:docMk/>
            <pc:sldMk cId="1683257655" sldId="282"/>
            <ac:spMk id="9" creationId="{B0DB3510-CC77-86EE-987D-5BF3B7B59D0D}"/>
          </ac:spMkLst>
        </pc:spChg>
        <pc:spChg chg="add mod">
          <ac:chgData name="ann Chen" userId="814caa1dda11211f" providerId="LiveId" clId="{2C9B5DC9-26EC-4A55-837C-680D03754221}" dt="2022-08-20T16:28:31.579" v="2889"/>
          <ac:spMkLst>
            <pc:docMk/>
            <pc:sldMk cId="1683257655" sldId="282"/>
            <ac:spMk id="10" creationId="{24A56EC7-1DE7-DB30-6431-8682E111F702}"/>
          </ac:spMkLst>
        </pc:spChg>
        <pc:grpChg chg="add del mod">
          <ac:chgData name="ann Chen" userId="814caa1dda11211f" providerId="LiveId" clId="{2C9B5DC9-26EC-4A55-837C-680D03754221}" dt="2022-08-20T16:33:30.999" v="2915" actId="165"/>
          <ac:grpSpMkLst>
            <pc:docMk/>
            <pc:sldMk cId="1683257655" sldId="282"/>
            <ac:grpSpMk id="8" creationId="{DCB72708-5B7F-F98E-FA3E-21A7B337CE48}"/>
          </ac:grpSpMkLst>
        </pc:grpChg>
        <pc:picChg chg="add del mod topLvl">
          <ac:chgData name="ann Chen" userId="814caa1dda11211f" providerId="LiveId" clId="{2C9B5DC9-26EC-4A55-837C-680D03754221}" dt="2022-08-20T16:33:32.256" v="2916" actId="478"/>
          <ac:picMkLst>
            <pc:docMk/>
            <pc:sldMk cId="1683257655" sldId="282"/>
            <ac:picMk id="4" creationId="{8D7FA52E-4AD2-BCB8-8319-575B03431B97}"/>
          </ac:picMkLst>
        </pc:picChg>
        <pc:picChg chg="add mod">
          <ac:chgData name="ann Chen" userId="814caa1dda11211f" providerId="LiveId" clId="{2C9B5DC9-26EC-4A55-837C-680D03754221}" dt="2022-08-20T16:33:57.959" v="2923" actId="1076"/>
          <ac:picMkLst>
            <pc:docMk/>
            <pc:sldMk cId="1683257655" sldId="282"/>
            <ac:picMk id="12" creationId="{3EAC3E25-7951-2484-85D9-CDA913E20C35}"/>
          </ac:picMkLst>
        </pc:picChg>
        <pc:picChg chg="add mod">
          <ac:chgData name="ann Chen" userId="814caa1dda11211f" providerId="LiveId" clId="{2C9B5DC9-26EC-4A55-837C-680D03754221}" dt="2022-08-20T16:35:58.137" v="2944" actId="1076"/>
          <ac:picMkLst>
            <pc:docMk/>
            <pc:sldMk cId="1683257655" sldId="282"/>
            <ac:picMk id="14" creationId="{6E12B7C6-C56F-1625-818A-1C1D2E978246}"/>
          </ac:picMkLst>
        </pc:picChg>
        <pc:picChg chg="add mod">
          <ac:chgData name="ann Chen" userId="814caa1dda11211f" providerId="LiveId" clId="{2C9B5DC9-26EC-4A55-837C-680D03754221}" dt="2022-08-20T16:36:08.306" v="2949" actId="1076"/>
          <ac:picMkLst>
            <pc:docMk/>
            <pc:sldMk cId="1683257655" sldId="282"/>
            <ac:picMk id="15" creationId="{8A0C3C1F-95E1-B0C6-B426-95A8FC2AEC74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63" v="8283"/>
        <pc:sldMkLst>
          <pc:docMk/>
          <pc:sldMk cId="4158679055" sldId="283"/>
        </pc:sldMkLst>
        <pc:spChg chg="add mod">
          <ac:chgData name="ann Chen" userId="814caa1dda11211f" providerId="LiveId" clId="{2C9B5DC9-26EC-4A55-837C-680D03754221}" dt="2022-08-20T16:40:13.615" v="3017" actId="1076"/>
          <ac:spMkLst>
            <pc:docMk/>
            <pc:sldMk cId="4158679055" sldId="283"/>
            <ac:spMk id="3" creationId="{85D3F979-B81F-7DA5-D4ED-3744DFDFBF19}"/>
          </ac:spMkLst>
        </pc:spChg>
        <pc:spChg chg="add mod">
          <ac:chgData name="ann Chen" userId="814caa1dda11211f" providerId="LiveId" clId="{2C9B5DC9-26EC-4A55-837C-680D03754221}" dt="2022-08-20T16:44:54.398" v="3028" actId="1076"/>
          <ac:spMkLst>
            <pc:docMk/>
            <pc:sldMk cId="4158679055" sldId="283"/>
            <ac:spMk id="4" creationId="{38F3E9F4-1D00-4F4D-9E0C-73793B788AC7}"/>
          </ac:spMkLst>
        </pc:spChg>
        <pc:spChg chg="add mod">
          <ac:chgData name="ann Chen" userId="814caa1dda11211f" providerId="LiveId" clId="{2C9B5DC9-26EC-4A55-837C-680D03754221}" dt="2022-08-20T16:38:45.355" v="2993" actId="14100"/>
          <ac:spMkLst>
            <pc:docMk/>
            <pc:sldMk cId="4158679055" sldId="283"/>
            <ac:spMk id="5" creationId="{00F3ED34-CF0A-CD73-B268-962646393D5D}"/>
          </ac:spMkLst>
        </pc:spChg>
        <pc:picChg chg="add mod modCrop">
          <ac:chgData name="ann Chen" userId="814caa1dda11211f" providerId="LiveId" clId="{2C9B5DC9-26EC-4A55-837C-680D03754221}" dt="2022-08-20T16:44:59.697" v="3031" actId="208"/>
          <ac:picMkLst>
            <pc:docMk/>
            <pc:sldMk cId="4158679055" sldId="283"/>
            <ac:picMk id="7" creationId="{5B4C702F-57E2-A559-67E8-D6D5E981ADFD}"/>
          </ac:picMkLst>
        </pc:picChg>
      </pc:sldChg>
      <pc:sldChg chg="addSp delSp modSp new mod modTransition">
        <pc:chgData name="ann Chen" userId="814caa1dda11211f" providerId="LiveId" clId="{2C9B5DC9-26EC-4A55-837C-680D03754221}" dt="2022-08-21T23:53:46.764" v="8284"/>
        <pc:sldMkLst>
          <pc:docMk/>
          <pc:sldMk cId="2731646347" sldId="284"/>
        </pc:sldMkLst>
        <pc:spChg chg="add mod">
          <ac:chgData name="ann Chen" userId="814caa1dda11211f" providerId="LiveId" clId="{2C9B5DC9-26EC-4A55-837C-680D03754221}" dt="2022-08-20T16:41:40.010" v="3023" actId="5793"/>
          <ac:spMkLst>
            <pc:docMk/>
            <pc:sldMk cId="2731646347" sldId="284"/>
            <ac:spMk id="3" creationId="{AAFE442F-B241-77FB-478D-4962049E3C43}"/>
          </ac:spMkLst>
        </pc:spChg>
        <pc:spChg chg="add del mod">
          <ac:chgData name="ann Chen" userId="814caa1dda11211f" providerId="LiveId" clId="{2C9B5DC9-26EC-4A55-837C-680D03754221}" dt="2022-08-20T16:41:36.085" v="3021" actId="478"/>
          <ac:spMkLst>
            <pc:docMk/>
            <pc:sldMk cId="2731646347" sldId="284"/>
            <ac:spMk id="4" creationId="{BD124003-310C-6BF7-5C4B-07A57648407E}"/>
          </ac:spMkLst>
        </pc:spChg>
        <pc:spChg chg="add mod">
          <ac:chgData name="ann Chen" userId="814caa1dda11211f" providerId="LiveId" clId="{2C9B5DC9-26EC-4A55-837C-680D03754221}" dt="2022-08-20T16:41:37.108" v="3022"/>
          <ac:spMkLst>
            <pc:docMk/>
            <pc:sldMk cId="2731646347" sldId="284"/>
            <ac:spMk id="5" creationId="{991253BD-7C13-2248-7796-9566718C2592}"/>
          </ac:spMkLst>
        </pc:spChg>
        <pc:spChg chg="add mod">
          <ac:chgData name="ann Chen" userId="814caa1dda11211f" providerId="LiveId" clId="{2C9B5DC9-26EC-4A55-837C-680D03754221}" dt="2022-08-20T16:46:01.400" v="3060" actId="14100"/>
          <ac:spMkLst>
            <pc:docMk/>
            <pc:sldMk cId="2731646347" sldId="284"/>
            <ac:spMk id="7" creationId="{BCFF0D30-56B6-532D-9890-FE8917CBA28C}"/>
          </ac:spMkLst>
        </pc:spChg>
        <pc:spChg chg="add del mod">
          <ac:chgData name="ann Chen" userId="814caa1dda11211f" providerId="LiveId" clId="{2C9B5DC9-26EC-4A55-837C-680D03754221}" dt="2022-08-20T16:46:06.825" v="3061" actId="478"/>
          <ac:spMkLst>
            <pc:docMk/>
            <pc:sldMk cId="2731646347" sldId="284"/>
            <ac:spMk id="9" creationId="{BF87B395-4B15-0825-0B0D-C2F0A9433E26}"/>
          </ac:spMkLst>
        </pc:spChg>
        <pc:picChg chg="add mod">
          <ac:chgData name="ann Chen" userId="814caa1dda11211f" providerId="LiveId" clId="{2C9B5DC9-26EC-4A55-837C-680D03754221}" dt="2022-08-20T16:45:53.590" v="3058" actId="1076"/>
          <ac:picMkLst>
            <pc:docMk/>
            <pc:sldMk cId="2731646347" sldId="284"/>
            <ac:picMk id="6" creationId="{8F680A4E-7295-768A-FE3D-93E6FA602837}"/>
          </ac:picMkLst>
        </pc:picChg>
        <pc:picChg chg="add mod">
          <ac:chgData name="ann Chen" userId="814caa1dda11211f" providerId="LiveId" clId="{2C9B5DC9-26EC-4A55-837C-680D03754221}" dt="2022-08-20T16:45:47.565" v="3057" actId="1076"/>
          <ac:picMkLst>
            <pc:docMk/>
            <pc:sldMk cId="2731646347" sldId="284"/>
            <ac:picMk id="8" creationId="{E7523CA8-C24E-85E9-4C18-206AD120FD69}"/>
          </ac:picMkLst>
        </pc:picChg>
        <pc:picChg chg="add mod">
          <ac:chgData name="ann Chen" userId="814caa1dda11211f" providerId="LiveId" clId="{2C9B5DC9-26EC-4A55-837C-680D03754221}" dt="2022-08-20T16:46:30.564" v="3068" actId="1076"/>
          <ac:picMkLst>
            <pc:docMk/>
            <pc:sldMk cId="2731646347" sldId="284"/>
            <ac:picMk id="10" creationId="{B41B700E-3AFC-1EDD-CEE2-E8CF8F2736F1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64" v="8285"/>
        <pc:sldMkLst>
          <pc:docMk/>
          <pc:sldMk cId="1552096280" sldId="285"/>
        </pc:sldMkLst>
        <pc:spChg chg="add mod">
          <ac:chgData name="ann Chen" userId="814caa1dda11211f" providerId="LiveId" clId="{2C9B5DC9-26EC-4A55-837C-680D03754221}" dt="2022-08-20T16:48:15.476" v="3071" actId="1076"/>
          <ac:spMkLst>
            <pc:docMk/>
            <pc:sldMk cId="1552096280" sldId="285"/>
            <ac:spMk id="3" creationId="{4A254642-3B9D-15EE-7ECB-2FFC4D6C1EA8}"/>
          </ac:spMkLst>
        </pc:spChg>
        <pc:spChg chg="add mod">
          <ac:chgData name="ann Chen" userId="814caa1dda11211f" providerId="LiveId" clId="{2C9B5DC9-26EC-4A55-837C-680D03754221}" dt="2022-08-20T16:47:09.373" v="3069"/>
          <ac:spMkLst>
            <pc:docMk/>
            <pc:sldMk cId="1552096280" sldId="285"/>
            <ac:spMk id="4" creationId="{3B7E2E2B-40A1-25BC-44A8-6059C14E5BCF}"/>
          </ac:spMkLst>
        </pc:spChg>
        <pc:spChg chg="add mod">
          <ac:chgData name="ann Chen" userId="814caa1dda11211f" providerId="LiveId" clId="{2C9B5DC9-26EC-4A55-837C-680D03754221}" dt="2022-08-20T16:48:45.971" v="3077" actId="14861"/>
          <ac:spMkLst>
            <pc:docMk/>
            <pc:sldMk cId="1552096280" sldId="285"/>
            <ac:spMk id="5" creationId="{4EDAEE4D-2C3A-2103-5946-24C931096CAE}"/>
          </ac:spMkLst>
        </pc:spChg>
        <pc:spChg chg="add mod">
          <ac:chgData name="ann Chen" userId="814caa1dda11211f" providerId="LiveId" clId="{2C9B5DC9-26EC-4A55-837C-680D03754221}" dt="2022-08-20T16:57:13.722" v="3102" actId="14100"/>
          <ac:spMkLst>
            <pc:docMk/>
            <pc:sldMk cId="1552096280" sldId="285"/>
            <ac:spMk id="11" creationId="{6FF20A87-7EAB-E7F7-FC78-F64B4FC93E62}"/>
          </ac:spMkLst>
        </pc:spChg>
        <pc:spChg chg="add mod">
          <ac:chgData name="ann Chen" userId="814caa1dda11211f" providerId="LiveId" clId="{2C9B5DC9-26EC-4A55-837C-680D03754221}" dt="2022-08-20T16:57:27.798" v="3109" actId="14100"/>
          <ac:spMkLst>
            <pc:docMk/>
            <pc:sldMk cId="1552096280" sldId="285"/>
            <ac:spMk id="12" creationId="{4898E509-7ED9-E6F4-45BE-DEA01277E5F9}"/>
          </ac:spMkLst>
        </pc:spChg>
        <pc:spChg chg="add mod">
          <ac:chgData name="ann Chen" userId="814caa1dda11211f" providerId="LiveId" clId="{2C9B5DC9-26EC-4A55-837C-680D03754221}" dt="2022-08-20T16:57:34.819" v="3113" actId="1076"/>
          <ac:spMkLst>
            <pc:docMk/>
            <pc:sldMk cId="1552096280" sldId="285"/>
            <ac:spMk id="13" creationId="{C4A58839-F6B9-410A-615C-34F96D3C16DC}"/>
          </ac:spMkLst>
        </pc:spChg>
        <pc:picChg chg="add mod modCrop">
          <ac:chgData name="ann Chen" userId="814caa1dda11211f" providerId="LiveId" clId="{2C9B5DC9-26EC-4A55-837C-680D03754221}" dt="2022-08-20T16:56:55.039" v="3098" actId="1076"/>
          <ac:picMkLst>
            <pc:docMk/>
            <pc:sldMk cId="1552096280" sldId="285"/>
            <ac:picMk id="7" creationId="{1EBD0E83-6FA0-311B-4D9A-0CAD808778AC}"/>
          </ac:picMkLst>
        </pc:picChg>
        <pc:picChg chg="add mod modCrop">
          <ac:chgData name="ann Chen" userId="814caa1dda11211f" providerId="LiveId" clId="{2C9B5DC9-26EC-4A55-837C-680D03754221}" dt="2022-08-20T16:57:31.276" v="3112" actId="1076"/>
          <ac:picMkLst>
            <pc:docMk/>
            <pc:sldMk cId="1552096280" sldId="285"/>
            <ac:picMk id="9" creationId="{AD998763-9681-C4E9-EC03-07748F2692F4}"/>
          </ac:picMkLst>
        </pc:picChg>
        <pc:picChg chg="add mod">
          <ac:chgData name="ann Chen" userId="814caa1dda11211f" providerId="LiveId" clId="{2C9B5DC9-26EC-4A55-837C-680D03754221}" dt="2022-08-20T16:56:56.423" v="3099" actId="1076"/>
          <ac:picMkLst>
            <pc:docMk/>
            <pc:sldMk cId="1552096280" sldId="285"/>
            <ac:picMk id="10" creationId="{4EAFDEA3-A21C-A181-5FC6-C1492BCD6AFF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64" v="8286"/>
        <pc:sldMkLst>
          <pc:docMk/>
          <pc:sldMk cId="2419698178" sldId="286"/>
        </pc:sldMkLst>
        <pc:spChg chg="add mod">
          <ac:chgData name="ann Chen" userId="814caa1dda11211f" providerId="LiveId" clId="{2C9B5DC9-26EC-4A55-837C-680D03754221}" dt="2022-08-20T17:05:17.113" v="3273" actId="1076"/>
          <ac:spMkLst>
            <pc:docMk/>
            <pc:sldMk cId="2419698178" sldId="286"/>
            <ac:spMk id="5" creationId="{B8B36114-6A32-76CE-7F99-870F9F24A896}"/>
          </ac:spMkLst>
        </pc:spChg>
        <pc:spChg chg="add mod">
          <ac:chgData name="ann Chen" userId="814caa1dda11211f" providerId="LiveId" clId="{2C9B5DC9-26EC-4A55-837C-680D03754221}" dt="2022-08-20T17:00:49.532" v="3152"/>
          <ac:spMkLst>
            <pc:docMk/>
            <pc:sldMk cId="2419698178" sldId="286"/>
            <ac:spMk id="6" creationId="{334BBB61-B29C-64F1-A398-8988B6B078DF}"/>
          </ac:spMkLst>
        </pc:spChg>
        <pc:spChg chg="add mod">
          <ac:chgData name="ann Chen" userId="814caa1dda11211f" providerId="LiveId" clId="{2C9B5DC9-26EC-4A55-837C-680D03754221}" dt="2022-08-20T17:01:10.351" v="3156" actId="1582"/>
          <ac:spMkLst>
            <pc:docMk/>
            <pc:sldMk cId="2419698178" sldId="286"/>
            <ac:spMk id="7" creationId="{172AE8AF-DC05-6F89-F693-B63251FDC033}"/>
          </ac:spMkLst>
        </pc:spChg>
        <pc:spChg chg="add mod">
          <ac:chgData name="ann Chen" userId="814caa1dda11211f" providerId="LiveId" clId="{2C9B5DC9-26EC-4A55-837C-680D03754221}" dt="2022-08-20T17:02:17.408" v="3204" actId="14100"/>
          <ac:spMkLst>
            <pc:docMk/>
            <pc:sldMk cId="2419698178" sldId="286"/>
            <ac:spMk id="8" creationId="{595FDF3C-8A4B-4CE9-7E33-86696E83B55A}"/>
          </ac:spMkLst>
        </pc:spChg>
        <pc:picChg chg="add mod">
          <ac:chgData name="ann Chen" userId="814caa1dda11211f" providerId="LiveId" clId="{2C9B5DC9-26EC-4A55-837C-680D03754221}" dt="2022-08-20T17:02:09.361" v="3202" actId="1076"/>
          <ac:picMkLst>
            <pc:docMk/>
            <pc:sldMk cId="2419698178" sldId="286"/>
            <ac:picMk id="4" creationId="{4A55FC22-94B6-4C95-2FD4-0DC5694EBB29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65" v="8287"/>
        <pc:sldMkLst>
          <pc:docMk/>
          <pc:sldMk cId="4217706858" sldId="287"/>
        </pc:sldMkLst>
        <pc:spChg chg="add mod">
          <ac:chgData name="ann Chen" userId="814caa1dda11211f" providerId="LiveId" clId="{2C9B5DC9-26EC-4A55-837C-680D03754221}" dt="2022-08-20T17:03:17.657" v="3221" actId="1076"/>
          <ac:spMkLst>
            <pc:docMk/>
            <pc:sldMk cId="4217706858" sldId="287"/>
            <ac:spMk id="3" creationId="{A0AA07E5-B174-7680-FEEB-A52B9925B12A}"/>
          </ac:spMkLst>
        </pc:spChg>
        <pc:spChg chg="add mod">
          <ac:chgData name="ann Chen" userId="814caa1dda11211f" providerId="LiveId" clId="{2C9B5DC9-26EC-4A55-837C-680D03754221}" dt="2022-08-20T17:02:55.220" v="3205"/>
          <ac:spMkLst>
            <pc:docMk/>
            <pc:sldMk cId="4217706858" sldId="287"/>
            <ac:spMk id="4" creationId="{4E2C7268-AB1B-9120-76A0-D4CC15B5C965}"/>
          </ac:spMkLst>
        </pc:spChg>
        <pc:spChg chg="add mod">
          <ac:chgData name="ann Chen" userId="814caa1dda11211f" providerId="LiveId" clId="{2C9B5DC9-26EC-4A55-837C-680D03754221}" dt="2022-08-20T17:05:00.062" v="3240" actId="1038"/>
          <ac:spMkLst>
            <pc:docMk/>
            <pc:sldMk cId="4217706858" sldId="287"/>
            <ac:spMk id="7" creationId="{CED47949-D179-B0BC-551F-A38CA3122428}"/>
          </ac:spMkLst>
        </pc:spChg>
        <pc:picChg chg="add mod">
          <ac:chgData name="ann Chen" userId="814caa1dda11211f" providerId="LiveId" clId="{2C9B5DC9-26EC-4A55-837C-680D03754221}" dt="2022-08-20T17:04:47.102" v="3235" actId="1076"/>
          <ac:picMkLst>
            <pc:docMk/>
            <pc:sldMk cId="4217706858" sldId="287"/>
            <ac:picMk id="6" creationId="{3EB6445C-A0B1-4EA0-B045-291C4F99F2AC}"/>
          </ac:picMkLst>
        </pc:picChg>
      </pc:sldChg>
      <pc:sldChg chg="addSp delSp modSp new mod modTransition delAnim modAnim">
        <pc:chgData name="ann Chen" userId="814caa1dda11211f" providerId="LiveId" clId="{2C9B5DC9-26EC-4A55-837C-680D03754221}" dt="2022-08-21T23:53:46.765" v="8288"/>
        <pc:sldMkLst>
          <pc:docMk/>
          <pc:sldMk cId="2982053284" sldId="288"/>
        </pc:sldMkLst>
        <pc:spChg chg="add mod">
          <ac:chgData name="ann Chen" userId="814caa1dda11211f" providerId="LiveId" clId="{2C9B5DC9-26EC-4A55-837C-680D03754221}" dt="2022-08-20T17:07:07.573" v="3276" actId="5793"/>
          <ac:spMkLst>
            <pc:docMk/>
            <pc:sldMk cId="2982053284" sldId="288"/>
            <ac:spMk id="3" creationId="{3895624D-76E7-9D94-A24D-212D44F7167D}"/>
          </ac:spMkLst>
        </pc:spChg>
        <pc:spChg chg="add mod">
          <ac:chgData name="ann Chen" userId="814caa1dda11211f" providerId="LiveId" clId="{2C9B5DC9-26EC-4A55-837C-680D03754221}" dt="2022-08-20T17:05:58.435" v="3274"/>
          <ac:spMkLst>
            <pc:docMk/>
            <pc:sldMk cId="2982053284" sldId="288"/>
            <ac:spMk id="4" creationId="{2EECE382-3B84-CBE8-8382-D077799962F1}"/>
          </ac:spMkLst>
        </pc:spChg>
        <pc:spChg chg="add mod">
          <ac:chgData name="ann Chen" userId="814caa1dda11211f" providerId="LiveId" clId="{2C9B5DC9-26EC-4A55-837C-680D03754221}" dt="2022-08-20T17:07:36.920" v="3278" actId="1076"/>
          <ac:spMkLst>
            <pc:docMk/>
            <pc:sldMk cId="2982053284" sldId="288"/>
            <ac:spMk id="7" creationId="{D2A1968F-3D5E-2411-2A36-EF6256BB447D}"/>
          </ac:spMkLst>
        </pc:spChg>
        <pc:spChg chg="add mod">
          <ac:chgData name="ann Chen" userId="814caa1dda11211f" providerId="LiveId" clId="{2C9B5DC9-26EC-4A55-837C-680D03754221}" dt="2022-08-20T17:07:36.920" v="3278" actId="1076"/>
          <ac:spMkLst>
            <pc:docMk/>
            <pc:sldMk cId="2982053284" sldId="288"/>
            <ac:spMk id="8" creationId="{C768ED14-CB61-9584-B59A-574950CA7AD8}"/>
          </ac:spMkLst>
        </pc:spChg>
        <pc:spChg chg="add mod">
          <ac:chgData name="ann Chen" userId="814caa1dda11211f" providerId="LiveId" clId="{2C9B5DC9-26EC-4A55-837C-680D03754221}" dt="2022-08-20T17:07:36.920" v="3278" actId="1076"/>
          <ac:spMkLst>
            <pc:docMk/>
            <pc:sldMk cId="2982053284" sldId="288"/>
            <ac:spMk id="9" creationId="{02503A01-288B-6841-2A3B-7F036FDED1A4}"/>
          </ac:spMkLst>
        </pc:spChg>
        <pc:spChg chg="add mod">
          <ac:chgData name="ann Chen" userId="814caa1dda11211f" providerId="LiveId" clId="{2C9B5DC9-26EC-4A55-837C-680D03754221}" dt="2022-08-20T17:07:36.920" v="3278" actId="1076"/>
          <ac:spMkLst>
            <pc:docMk/>
            <pc:sldMk cId="2982053284" sldId="288"/>
            <ac:spMk id="10" creationId="{21F91E67-D16C-7DB8-F003-24F29806122E}"/>
          </ac:spMkLst>
        </pc:spChg>
        <pc:spChg chg="add del mod">
          <ac:chgData name="ann Chen" userId="814caa1dda11211f" providerId="LiveId" clId="{2C9B5DC9-26EC-4A55-837C-680D03754221}" dt="2022-08-20T17:07:42.717" v="3279" actId="478"/>
          <ac:spMkLst>
            <pc:docMk/>
            <pc:sldMk cId="2982053284" sldId="288"/>
            <ac:spMk id="13" creationId="{AE645357-8FEB-6318-2594-1298496DBC33}"/>
          </ac:spMkLst>
        </pc:spChg>
        <pc:picChg chg="add mod">
          <ac:chgData name="ann Chen" userId="814caa1dda11211f" providerId="LiveId" clId="{2C9B5DC9-26EC-4A55-837C-680D03754221}" dt="2022-08-20T17:07:36.920" v="3278" actId="1076"/>
          <ac:picMkLst>
            <pc:docMk/>
            <pc:sldMk cId="2982053284" sldId="288"/>
            <ac:picMk id="5" creationId="{957208FB-4FB6-18B2-D605-5451301CFAF0}"/>
          </ac:picMkLst>
        </pc:picChg>
        <pc:picChg chg="add mod">
          <ac:chgData name="ann Chen" userId="814caa1dda11211f" providerId="LiveId" clId="{2C9B5DC9-26EC-4A55-837C-680D03754221}" dt="2022-08-20T17:07:36.920" v="3278" actId="1076"/>
          <ac:picMkLst>
            <pc:docMk/>
            <pc:sldMk cId="2982053284" sldId="288"/>
            <ac:picMk id="6" creationId="{F3E2ACDC-44AE-20F2-099C-1FD8D578EF44}"/>
          </ac:picMkLst>
        </pc:picChg>
        <pc:picChg chg="add mod">
          <ac:chgData name="ann Chen" userId="814caa1dda11211f" providerId="LiveId" clId="{2C9B5DC9-26EC-4A55-837C-680D03754221}" dt="2022-08-20T17:08:15.372" v="3287" actId="1076"/>
          <ac:picMkLst>
            <pc:docMk/>
            <pc:sldMk cId="2982053284" sldId="288"/>
            <ac:picMk id="14" creationId="{4F79C307-D859-6C39-984F-5B60BCDDFE47}"/>
          </ac:picMkLst>
        </pc:picChg>
        <pc:cxnChg chg="add mod">
          <ac:chgData name="ann Chen" userId="814caa1dda11211f" providerId="LiveId" clId="{2C9B5DC9-26EC-4A55-837C-680D03754221}" dt="2022-08-20T17:07:36.920" v="3278" actId="1076"/>
          <ac:cxnSpMkLst>
            <pc:docMk/>
            <pc:sldMk cId="2982053284" sldId="288"/>
            <ac:cxnSpMk id="11" creationId="{CCE41279-6221-8235-71E7-B601098889CF}"/>
          </ac:cxnSpMkLst>
        </pc:cxnChg>
        <pc:cxnChg chg="add mod">
          <ac:chgData name="ann Chen" userId="814caa1dda11211f" providerId="LiveId" clId="{2C9B5DC9-26EC-4A55-837C-680D03754221}" dt="2022-08-20T17:07:36.920" v="3278" actId="1076"/>
          <ac:cxnSpMkLst>
            <pc:docMk/>
            <pc:sldMk cId="2982053284" sldId="288"/>
            <ac:cxnSpMk id="12" creationId="{6417289B-0202-EB64-A49E-69AAC5FC6F11}"/>
          </ac:cxnSpMkLst>
        </pc:cxnChg>
      </pc:sldChg>
      <pc:sldChg chg="addSp delSp modSp new mod modTransition modAnim">
        <pc:chgData name="ann Chen" userId="814caa1dda11211f" providerId="LiveId" clId="{2C9B5DC9-26EC-4A55-837C-680D03754221}" dt="2022-08-21T23:53:46.766" v="8289"/>
        <pc:sldMkLst>
          <pc:docMk/>
          <pc:sldMk cId="2851771021" sldId="289"/>
        </pc:sldMkLst>
        <pc:spChg chg="add mod">
          <ac:chgData name="ann Chen" userId="814caa1dda11211f" providerId="LiveId" clId="{2C9B5DC9-26EC-4A55-837C-680D03754221}" dt="2022-08-20T17:19:44.817" v="3662" actId="1076"/>
          <ac:spMkLst>
            <pc:docMk/>
            <pc:sldMk cId="2851771021" sldId="289"/>
            <ac:spMk id="3" creationId="{A4756FC3-10AD-023F-757A-BA3AD75667D9}"/>
          </ac:spMkLst>
        </pc:spChg>
        <pc:spChg chg="add mod">
          <ac:chgData name="ann Chen" userId="814caa1dda11211f" providerId="LiveId" clId="{2C9B5DC9-26EC-4A55-837C-680D03754221}" dt="2022-08-20T17:10:09.019" v="3422"/>
          <ac:spMkLst>
            <pc:docMk/>
            <pc:sldMk cId="2851771021" sldId="289"/>
            <ac:spMk id="4" creationId="{394A721C-C931-5056-D0D4-328FB9D7BD52}"/>
          </ac:spMkLst>
        </pc:spChg>
        <pc:spChg chg="add del mod">
          <ac:chgData name="ann Chen" userId="814caa1dda11211f" providerId="LiveId" clId="{2C9B5DC9-26EC-4A55-837C-680D03754221}" dt="2022-08-20T17:11:52.441" v="3438" actId="478"/>
          <ac:spMkLst>
            <pc:docMk/>
            <pc:sldMk cId="2851771021" sldId="289"/>
            <ac:spMk id="5" creationId="{FCE2908D-8614-F94A-4B7C-DE463F43F534}"/>
          </ac:spMkLst>
        </pc:spChg>
        <pc:spChg chg="add mod">
          <ac:chgData name="ann Chen" userId="814caa1dda11211f" providerId="LiveId" clId="{2C9B5DC9-26EC-4A55-837C-680D03754221}" dt="2022-08-20T17:14:41.455" v="3593" actId="1076"/>
          <ac:spMkLst>
            <pc:docMk/>
            <pc:sldMk cId="2851771021" sldId="289"/>
            <ac:spMk id="6" creationId="{FAECB0FE-35A1-C166-D32C-301BFE1E5940}"/>
          </ac:spMkLst>
        </pc:spChg>
        <pc:spChg chg="add mod">
          <ac:chgData name="ann Chen" userId="814caa1dda11211f" providerId="LiveId" clId="{2C9B5DC9-26EC-4A55-837C-680D03754221}" dt="2022-08-20T17:18:28.619" v="3655" actId="1076"/>
          <ac:spMkLst>
            <pc:docMk/>
            <pc:sldMk cId="2851771021" sldId="289"/>
            <ac:spMk id="9" creationId="{1227A3C6-9AF2-07D8-A5F6-206B8630CED6}"/>
          </ac:spMkLst>
        </pc:spChg>
        <pc:spChg chg="add del mod">
          <ac:chgData name="ann Chen" userId="814caa1dda11211f" providerId="LiveId" clId="{2C9B5DC9-26EC-4A55-837C-680D03754221}" dt="2022-08-20T17:15:14.887" v="3603" actId="478"/>
          <ac:spMkLst>
            <pc:docMk/>
            <pc:sldMk cId="2851771021" sldId="289"/>
            <ac:spMk id="10" creationId="{D5654C51-99A7-375D-BAA8-167499BC0AF5}"/>
          </ac:spMkLst>
        </pc:spChg>
        <pc:spChg chg="add mod">
          <ac:chgData name="ann Chen" userId="814caa1dda11211f" providerId="LiveId" clId="{2C9B5DC9-26EC-4A55-837C-680D03754221}" dt="2022-08-20T17:15:12.244" v="3601" actId="1076"/>
          <ac:spMkLst>
            <pc:docMk/>
            <pc:sldMk cId="2851771021" sldId="289"/>
            <ac:spMk id="11" creationId="{6123D14D-91A6-5E3E-4524-39FBCD3DCAFA}"/>
          </ac:spMkLst>
        </pc:spChg>
        <pc:grpChg chg="add mod">
          <ac:chgData name="ann Chen" userId="814caa1dda11211f" providerId="LiveId" clId="{2C9B5DC9-26EC-4A55-837C-680D03754221}" dt="2022-08-20T17:18:28.619" v="3655" actId="1076"/>
          <ac:grpSpMkLst>
            <pc:docMk/>
            <pc:sldMk cId="2851771021" sldId="289"/>
            <ac:grpSpMk id="12" creationId="{6DFFDB17-5700-DBC3-4F8F-E1A3A07C308B}"/>
          </ac:grpSpMkLst>
        </pc:grpChg>
        <pc:picChg chg="add mod">
          <ac:chgData name="ann Chen" userId="814caa1dda11211f" providerId="LiveId" clId="{2C9B5DC9-26EC-4A55-837C-680D03754221}" dt="2022-08-20T17:18:28.619" v="3655" actId="1076"/>
          <ac:picMkLst>
            <pc:docMk/>
            <pc:sldMk cId="2851771021" sldId="289"/>
            <ac:picMk id="7" creationId="{BFE20FFD-7166-CDAD-9544-5F890D3841D3}"/>
          </ac:picMkLst>
        </pc:picChg>
        <pc:picChg chg="add del mod">
          <ac:chgData name="ann Chen" userId="814caa1dda11211f" providerId="LiveId" clId="{2C9B5DC9-26EC-4A55-837C-680D03754221}" dt="2022-08-20T17:17:02.979" v="3610" actId="478"/>
          <ac:picMkLst>
            <pc:docMk/>
            <pc:sldMk cId="2851771021" sldId="289"/>
            <ac:picMk id="8" creationId="{492DC334-F518-9F08-910B-4ECA4E2A722B}"/>
          </ac:picMkLst>
        </pc:picChg>
        <pc:picChg chg="add mod">
          <ac:chgData name="ann Chen" userId="814caa1dda11211f" providerId="LiveId" clId="{2C9B5DC9-26EC-4A55-837C-680D03754221}" dt="2022-08-20T17:18:28.619" v="3655" actId="1076"/>
          <ac:picMkLst>
            <pc:docMk/>
            <pc:sldMk cId="2851771021" sldId="289"/>
            <ac:picMk id="13" creationId="{3D82F9FF-79AD-D209-E97E-220A9770549D}"/>
          </ac:picMkLst>
        </pc:picChg>
        <pc:picChg chg="add mod">
          <ac:chgData name="ann Chen" userId="814caa1dda11211f" providerId="LiveId" clId="{2C9B5DC9-26EC-4A55-837C-680D03754221}" dt="2022-08-20T17:18:28.619" v="3655" actId="1076"/>
          <ac:picMkLst>
            <pc:docMk/>
            <pc:sldMk cId="2851771021" sldId="289"/>
            <ac:picMk id="15" creationId="{CEAB91DE-B6D7-4240-3CC9-2F5C66DCC595}"/>
          </ac:picMkLst>
        </pc:picChg>
      </pc:sldChg>
      <pc:sldChg chg="addSp delSp modSp new mod modTransition">
        <pc:chgData name="ann Chen" userId="814caa1dda11211f" providerId="LiveId" clId="{2C9B5DC9-26EC-4A55-837C-680D03754221}" dt="2022-08-21T23:53:46.766" v="8290"/>
        <pc:sldMkLst>
          <pc:docMk/>
          <pc:sldMk cId="4174131766" sldId="290"/>
        </pc:sldMkLst>
        <pc:spChg chg="add mod">
          <ac:chgData name="ann Chen" userId="814caa1dda11211f" providerId="LiveId" clId="{2C9B5DC9-26EC-4A55-837C-680D03754221}" dt="2022-08-20T17:20:47.226" v="3709" actId="1076"/>
          <ac:spMkLst>
            <pc:docMk/>
            <pc:sldMk cId="4174131766" sldId="290"/>
            <ac:spMk id="3" creationId="{074C6A63-2CD4-7139-47FD-35C2462EE1A2}"/>
          </ac:spMkLst>
        </pc:spChg>
        <pc:spChg chg="add mod">
          <ac:chgData name="ann Chen" userId="814caa1dda11211f" providerId="LiveId" clId="{2C9B5DC9-26EC-4A55-837C-680D03754221}" dt="2022-08-20T17:19:47.633" v="3663"/>
          <ac:spMkLst>
            <pc:docMk/>
            <pc:sldMk cId="4174131766" sldId="290"/>
            <ac:spMk id="6" creationId="{CE73DF74-8E37-C982-8C4A-21A13F161CC7}"/>
          </ac:spMkLst>
        </pc:spChg>
        <pc:spChg chg="add mod">
          <ac:chgData name="ann Chen" userId="814caa1dda11211f" providerId="LiveId" clId="{2C9B5DC9-26EC-4A55-837C-680D03754221}" dt="2022-08-20T17:19:47.633" v="3663"/>
          <ac:spMkLst>
            <pc:docMk/>
            <pc:sldMk cId="4174131766" sldId="290"/>
            <ac:spMk id="7" creationId="{2BD67729-5DBD-5E00-61FF-128B3F7079A5}"/>
          </ac:spMkLst>
        </pc:spChg>
        <pc:spChg chg="add del mod">
          <ac:chgData name="ann Chen" userId="814caa1dda11211f" providerId="LiveId" clId="{2C9B5DC9-26EC-4A55-837C-680D03754221}" dt="2022-08-20T17:21:00.698" v="3713"/>
          <ac:spMkLst>
            <pc:docMk/>
            <pc:sldMk cId="4174131766" sldId="290"/>
            <ac:spMk id="8" creationId="{4F8DD504-BEE2-0E47-FBA3-B345F9803945}"/>
          </ac:spMkLst>
        </pc:spChg>
        <pc:spChg chg="add del mod">
          <ac:chgData name="ann Chen" userId="814caa1dda11211f" providerId="LiveId" clId="{2C9B5DC9-26EC-4A55-837C-680D03754221}" dt="2022-08-20T17:21:00.698" v="3713"/>
          <ac:spMkLst>
            <pc:docMk/>
            <pc:sldMk cId="4174131766" sldId="290"/>
            <ac:spMk id="9" creationId="{656DCA6E-4C0F-2285-C090-BC3687903465}"/>
          </ac:spMkLst>
        </pc:spChg>
        <pc:spChg chg="add mod">
          <ac:chgData name="ann Chen" userId="814caa1dda11211f" providerId="LiveId" clId="{2C9B5DC9-26EC-4A55-837C-680D03754221}" dt="2022-08-20T17:21:13.336" v="3716" actId="14100"/>
          <ac:spMkLst>
            <pc:docMk/>
            <pc:sldMk cId="4174131766" sldId="290"/>
            <ac:spMk id="10" creationId="{A873DDF1-BAE6-03E6-4741-602250E50D77}"/>
          </ac:spMkLst>
        </pc:spChg>
        <pc:spChg chg="add mod">
          <ac:chgData name="ann Chen" userId="814caa1dda11211f" providerId="LiveId" clId="{2C9B5DC9-26EC-4A55-837C-680D03754221}" dt="2022-08-20T17:21:17.833" v="3718" actId="1076"/>
          <ac:spMkLst>
            <pc:docMk/>
            <pc:sldMk cId="4174131766" sldId="290"/>
            <ac:spMk id="11" creationId="{E90D51E6-04B6-E72E-9D5F-E532D01B189C}"/>
          </ac:spMkLst>
        </pc:spChg>
        <pc:picChg chg="add mod modCrop">
          <ac:chgData name="ann Chen" userId="814caa1dda11211f" providerId="LiveId" clId="{2C9B5DC9-26EC-4A55-837C-680D03754221}" dt="2022-08-20T17:20:50.853" v="3711" actId="14100"/>
          <ac:picMkLst>
            <pc:docMk/>
            <pc:sldMk cId="4174131766" sldId="290"/>
            <ac:picMk id="5" creationId="{677A1561-EB5F-7927-8E81-D13D96396AA9}"/>
          </ac:picMkLst>
        </pc:picChg>
      </pc:sldChg>
      <pc:sldChg chg="addSp delSp modSp new mod modTransition">
        <pc:chgData name="ann Chen" userId="814caa1dda11211f" providerId="LiveId" clId="{2C9B5DC9-26EC-4A55-837C-680D03754221}" dt="2022-08-21T23:53:46.766" v="8291"/>
        <pc:sldMkLst>
          <pc:docMk/>
          <pc:sldMk cId="4005674064" sldId="291"/>
        </pc:sldMkLst>
        <pc:spChg chg="add mod">
          <ac:chgData name="ann Chen" userId="814caa1dda11211f" providerId="LiveId" clId="{2C9B5DC9-26EC-4A55-837C-680D03754221}" dt="2022-08-20T17:27:43.666" v="3777" actId="1076"/>
          <ac:spMkLst>
            <pc:docMk/>
            <pc:sldMk cId="4005674064" sldId="291"/>
            <ac:spMk id="3" creationId="{08744A9A-978B-4B92-DE97-19E5D6A61245}"/>
          </ac:spMkLst>
        </pc:spChg>
        <pc:spChg chg="add mod">
          <ac:chgData name="ann Chen" userId="814caa1dda11211f" providerId="LiveId" clId="{2C9B5DC9-26EC-4A55-837C-680D03754221}" dt="2022-08-20T17:27:55.586" v="3781" actId="14100"/>
          <ac:spMkLst>
            <pc:docMk/>
            <pc:sldMk cId="4005674064" sldId="291"/>
            <ac:spMk id="4" creationId="{E6B76F34-018D-2D3A-2626-6DD7B7399602}"/>
          </ac:spMkLst>
        </pc:spChg>
        <pc:spChg chg="add del mod">
          <ac:chgData name="ann Chen" userId="814caa1dda11211f" providerId="LiveId" clId="{2C9B5DC9-26EC-4A55-837C-680D03754221}" dt="2022-08-20T17:27:18.589" v="3771" actId="478"/>
          <ac:spMkLst>
            <pc:docMk/>
            <pc:sldMk cId="4005674064" sldId="291"/>
            <ac:spMk id="6" creationId="{7B513CB5-E69D-0F3B-D5AE-9EB0EDBCF4C7}"/>
          </ac:spMkLst>
        </pc:spChg>
        <pc:spChg chg="add mod">
          <ac:chgData name="ann Chen" userId="814caa1dda11211f" providerId="LiveId" clId="{2C9B5DC9-26EC-4A55-837C-680D03754221}" dt="2022-08-20T17:50:08.963" v="3865" actId="20577"/>
          <ac:spMkLst>
            <pc:docMk/>
            <pc:sldMk cId="4005674064" sldId="291"/>
            <ac:spMk id="7" creationId="{2CEE22D9-6458-2FF6-1111-BC1D9E140E55}"/>
          </ac:spMkLst>
        </pc:spChg>
      </pc:sldChg>
      <pc:sldChg chg="addSp delSp modSp new mod modTransition">
        <pc:chgData name="ann Chen" userId="814caa1dda11211f" providerId="LiveId" clId="{2C9B5DC9-26EC-4A55-837C-680D03754221}" dt="2022-08-21T23:53:46.767" v="8292"/>
        <pc:sldMkLst>
          <pc:docMk/>
          <pc:sldMk cId="3440176552" sldId="292"/>
        </pc:sldMkLst>
        <pc:spChg chg="add mod">
          <ac:chgData name="ann Chen" userId="814caa1dda11211f" providerId="LiveId" clId="{2C9B5DC9-26EC-4A55-837C-680D03754221}" dt="2022-08-20T17:51:39.306" v="3886" actId="1076"/>
          <ac:spMkLst>
            <pc:docMk/>
            <pc:sldMk cId="3440176552" sldId="292"/>
            <ac:spMk id="3" creationId="{2BD3AEED-8C60-D786-E145-E82143334CAC}"/>
          </ac:spMkLst>
        </pc:spChg>
        <pc:spChg chg="add mod">
          <ac:chgData name="ann Chen" userId="814caa1dda11211f" providerId="LiveId" clId="{2C9B5DC9-26EC-4A55-837C-680D03754221}" dt="2022-08-20T17:51:05.307" v="3881" actId="164"/>
          <ac:spMkLst>
            <pc:docMk/>
            <pc:sldMk cId="3440176552" sldId="292"/>
            <ac:spMk id="4" creationId="{A44C4AA6-688D-7819-B73F-A33435B4950B}"/>
          </ac:spMkLst>
        </pc:spChg>
        <pc:spChg chg="add mod">
          <ac:chgData name="ann Chen" userId="814caa1dda11211f" providerId="LiveId" clId="{2C9B5DC9-26EC-4A55-837C-680D03754221}" dt="2022-08-20T17:51:05.307" v="3881" actId="164"/>
          <ac:spMkLst>
            <pc:docMk/>
            <pc:sldMk cId="3440176552" sldId="292"/>
            <ac:spMk id="5" creationId="{3D014C96-0A7D-A3B3-F3FD-8A6C799FD7FE}"/>
          </ac:spMkLst>
        </pc:spChg>
        <pc:spChg chg="add del mod">
          <ac:chgData name="ann Chen" userId="814caa1dda11211f" providerId="LiveId" clId="{2C9B5DC9-26EC-4A55-837C-680D03754221}" dt="2022-08-20T17:50:27.817" v="3871" actId="478"/>
          <ac:spMkLst>
            <pc:docMk/>
            <pc:sldMk cId="3440176552" sldId="292"/>
            <ac:spMk id="6" creationId="{CFDEA602-52F2-79ED-5742-A038B8F97FDD}"/>
          </ac:spMkLst>
        </pc:spChg>
        <pc:spChg chg="add mod">
          <ac:chgData name="ann Chen" userId="814caa1dda11211f" providerId="LiveId" clId="{2C9B5DC9-26EC-4A55-837C-680D03754221}" dt="2022-08-20T17:51:05.307" v="3881" actId="164"/>
          <ac:spMkLst>
            <pc:docMk/>
            <pc:sldMk cId="3440176552" sldId="292"/>
            <ac:spMk id="7" creationId="{208B9C87-9A8E-05BC-FFAC-495CCE3BEEBD}"/>
          </ac:spMkLst>
        </pc:spChg>
        <pc:spChg chg="add del mod">
          <ac:chgData name="ann Chen" userId="814caa1dda11211f" providerId="LiveId" clId="{2C9B5DC9-26EC-4A55-837C-680D03754221}" dt="2022-08-20T17:50:28.637" v="3872" actId="478"/>
          <ac:spMkLst>
            <pc:docMk/>
            <pc:sldMk cId="3440176552" sldId="292"/>
            <ac:spMk id="8" creationId="{5BD87B52-B372-CEED-ECD2-804AE06D837C}"/>
          </ac:spMkLst>
        </pc:spChg>
        <pc:spChg chg="add mod">
          <ac:chgData name="ann Chen" userId="814caa1dda11211f" providerId="LiveId" clId="{2C9B5DC9-26EC-4A55-837C-680D03754221}" dt="2022-08-20T17:45:43.745" v="3783"/>
          <ac:spMkLst>
            <pc:docMk/>
            <pc:sldMk cId="3440176552" sldId="292"/>
            <ac:spMk id="9" creationId="{7860BA09-1FFB-4B2A-D809-9A52571919FF}"/>
          </ac:spMkLst>
        </pc:spChg>
        <pc:grpChg chg="add mod">
          <ac:chgData name="ann Chen" userId="814caa1dda11211f" providerId="LiveId" clId="{2C9B5DC9-26EC-4A55-837C-680D03754221}" dt="2022-08-20T17:52:25.656" v="3919" actId="1076"/>
          <ac:grpSpMkLst>
            <pc:docMk/>
            <pc:sldMk cId="3440176552" sldId="292"/>
            <ac:grpSpMk id="10" creationId="{8510D756-70F5-6490-A043-F427D0D83F14}"/>
          </ac:grpSpMkLst>
        </pc:grpChg>
      </pc:sldChg>
      <pc:sldChg chg="addSp delSp modSp new mod modTransition delAnim modAnim">
        <pc:chgData name="ann Chen" userId="814caa1dda11211f" providerId="LiveId" clId="{2C9B5DC9-26EC-4A55-837C-680D03754221}" dt="2022-08-21T23:53:46.767" v="8293"/>
        <pc:sldMkLst>
          <pc:docMk/>
          <pc:sldMk cId="839582972" sldId="293"/>
        </pc:sldMkLst>
        <pc:spChg chg="add mod">
          <ac:chgData name="ann Chen" userId="814caa1dda11211f" providerId="LiveId" clId="{2C9B5DC9-26EC-4A55-837C-680D03754221}" dt="2022-08-20T17:55:41.573" v="3997" actId="1076"/>
          <ac:spMkLst>
            <pc:docMk/>
            <pc:sldMk cId="839582972" sldId="293"/>
            <ac:spMk id="3" creationId="{84C24370-05C9-BF23-F02A-890B32C7CDCF}"/>
          </ac:spMkLst>
        </pc:spChg>
        <pc:spChg chg="add mod">
          <ac:chgData name="ann Chen" userId="814caa1dda11211f" providerId="LiveId" clId="{2C9B5DC9-26EC-4A55-837C-680D03754221}" dt="2022-08-20T17:55:29.138" v="3995"/>
          <ac:spMkLst>
            <pc:docMk/>
            <pc:sldMk cId="839582972" sldId="293"/>
            <ac:spMk id="4" creationId="{A0BED0CE-4EC0-083F-2108-DD475F874A4B}"/>
          </ac:spMkLst>
        </pc:spChg>
        <pc:spChg chg="add mod">
          <ac:chgData name="ann Chen" userId="814caa1dda11211f" providerId="LiveId" clId="{2C9B5DC9-26EC-4A55-837C-680D03754221}" dt="2022-08-20T17:59:51.727" v="4056" actId="1076"/>
          <ac:spMkLst>
            <pc:docMk/>
            <pc:sldMk cId="839582972" sldId="293"/>
            <ac:spMk id="5" creationId="{076D722D-165A-91C4-15EB-D5EF9ABA1405}"/>
          </ac:spMkLst>
        </pc:spChg>
        <pc:spChg chg="add del mod">
          <ac:chgData name="ann Chen" userId="814caa1dda11211f" providerId="LiveId" clId="{2C9B5DC9-26EC-4A55-837C-680D03754221}" dt="2022-08-20T18:01:40.601" v="4091" actId="478"/>
          <ac:spMkLst>
            <pc:docMk/>
            <pc:sldMk cId="839582972" sldId="293"/>
            <ac:spMk id="8" creationId="{5C4A1FF9-B298-A71A-B156-96BFD6EFE86F}"/>
          </ac:spMkLst>
        </pc:spChg>
        <pc:spChg chg="add mod ord">
          <ac:chgData name="ann Chen" userId="814caa1dda11211f" providerId="LiveId" clId="{2C9B5DC9-26EC-4A55-837C-680D03754221}" dt="2022-08-20T18:05:56.027" v="4138" actId="1076"/>
          <ac:spMkLst>
            <pc:docMk/>
            <pc:sldMk cId="839582972" sldId="293"/>
            <ac:spMk id="9" creationId="{48383207-B75C-8F37-2553-CE1AF0326A60}"/>
          </ac:spMkLst>
        </pc:spChg>
        <pc:spChg chg="add mod ord">
          <ac:chgData name="ann Chen" userId="814caa1dda11211f" providerId="LiveId" clId="{2C9B5DC9-26EC-4A55-837C-680D03754221}" dt="2022-08-20T18:05:56.027" v="4138" actId="1076"/>
          <ac:spMkLst>
            <pc:docMk/>
            <pc:sldMk cId="839582972" sldId="293"/>
            <ac:spMk id="10" creationId="{D3FC6011-AA04-2891-DE41-3B50D627C3E9}"/>
          </ac:spMkLst>
        </pc:spChg>
        <pc:spChg chg="add mod ord">
          <ac:chgData name="ann Chen" userId="814caa1dda11211f" providerId="LiveId" clId="{2C9B5DC9-26EC-4A55-837C-680D03754221}" dt="2022-08-20T18:05:56.027" v="4138" actId="1076"/>
          <ac:spMkLst>
            <pc:docMk/>
            <pc:sldMk cId="839582972" sldId="293"/>
            <ac:spMk id="11" creationId="{9E2EDE33-5ACA-149C-F9B1-EC4CA3469B03}"/>
          </ac:spMkLst>
        </pc:spChg>
        <pc:spChg chg="add mod">
          <ac:chgData name="ann Chen" userId="814caa1dda11211f" providerId="LiveId" clId="{2C9B5DC9-26EC-4A55-837C-680D03754221}" dt="2022-08-20T18:05:56.027" v="4138" actId="1076"/>
          <ac:spMkLst>
            <pc:docMk/>
            <pc:sldMk cId="839582972" sldId="293"/>
            <ac:spMk id="12" creationId="{09B831D0-1F9C-5913-118B-48FF3DBCD40E}"/>
          </ac:spMkLst>
        </pc:spChg>
        <pc:grpChg chg="add mod">
          <ac:chgData name="ann Chen" userId="814caa1dda11211f" providerId="LiveId" clId="{2C9B5DC9-26EC-4A55-837C-680D03754221}" dt="2022-08-20T18:05:56.027" v="4138" actId="1076"/>
          <ac:grpSpMkLst>
            <pc:docMk/>
            <pc:sldMk cId="839582972" sldId="293"/>
            <ac:grpSpMk id="16" creationId="{648673C6-6B19-9C52-FA5E-324EB5B93098}"/>
          </ac:grpSpMkLst>
        </pc:grpChg>
        <pc:picChg chg="add del mod">
          <ac:chgData name="ann Chen" userId="814caa1dda11211f" providerId="LiveId" clId="{2C9B5DC9-26EC-4A55-837C-680D03754221}" dt="2022-08-20T18:03:00.540" v="4093" actId="478"/>
          <ac:picMkLst>
            <pc:docMk/>
            <pc:sldMk cId="839582972" sldId="293"/>
            <ac:picMk id="6" creationId="{046DEE4D-2B7F-15B1-15C0-136581F313DF}"/>
          </ac:picMkLst>
        </pc:picChg>
        <pc:picChg chg="add del mod">
          <ac:chgData name="ann Chen" userId="814caa1dda11211f" providerId="LiveId" clId="{2C9B5DC9-26EC-4A55-837C-680D03754221}" dt="2022-08-20T18:01:43.442" v="4092" actId="478"/>
          <ac:picMkLst>
            <pc:docMk/>
            <pc:sldMk cId="839582972" sldId="293"/>
            <ac:picMk id="7" creationId="{F10CC11F-7663-4D14-E4D4-8AD7D00B70EC}"/>
          </ac:picMkLst>
        </pc:picChg>
        <pc:picChg chg="add del mod">
          <ac:chgData name="ann Chen" userId="814caa1dda11211f" providerId="LiveId" clId="{2C9B5DC9-26EC-4A55-837C-680D03754221}" dt="2022-08-20T18:01:38.601" v="4090" actId="478"/>
          <ac:picMkLst>
            <pc:docMk/>
            <pc:sldMk cId="839582972" sldId="293"/>
            <ac:picMk id="13" creationId="{53DAA913-F180-E803-72D4-57E8F18AE4C6}"/>
          </ac:picMkLst>
        </pc:picChg>
        <pc:picChg chg="add mod ord modCrop">
          <ac:chgData name="ann Chen" userId="814caa1dda11211f" providerId="LiveId" clId="{2C9B5DC9-26EC-4A55-837C-680D03754221}" dt="2022-08-20T18:05:56.027" v="4138" actId="1076"/>
          <ac:picMkLst>
            <pc:docMk/>
            <pc:sldMk cId="839582972" sldId="293"/>
            <ac:picMk id="15" creationId="{42B83F98-5685-3ACB-3826-9D1541FD7DEB}"/>
          </ac:picMkLst>
        </pc:picChg>
        <pc:picChg chg="add mod ord">
          <ac:chgData name="ann Chen" userId="814caa1dda11211f" providerId="LiveId" clId="{2C9B5DC9-26EC-4A55-837C-680D03754221}" dt="2022-08-20T18:05:56.027" v="4138" actId="1076"/>
          <ac:picMkLst>
            <pc:docMk/>
            <pc:sldMk cId="839582972" sldId="293"/>
            <ac:picMk id="18" creationId="{C5FA212C-6F6D-9B54-9A9E-203EB7D5FEAE}"/>
          </ac:picMkLst>
        </pc:picChg>
        <pc:picChg chg="add mod">
          <ac:chgData name="ann Chen" userId="814caa1dda11211f" providerId="LiveId" clId="{2C9B5DC9-26EC-4A55-837C-680D03754221}" dt="2022-08-20T18:05:56.027" v="4138" actId="1076"/>
          <ac:picMkLst>
            <pc:docMk/>
            <pc:sldMk cId="839582972" sldId="293"/>
            <ac:picMk id="19" creationId="{1707840A-C863-A3BF-9C7D-30E88027264E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67" v="8294"/>
        <pc:sldMkLst>
          <pc:docMk/>
          <pc:sldMk cId="1416559548" sldId="294"/>
        </pc:sldMkLst>
        <pc:spChg chg="add mod">
          <ac:chgData name="ann Chen" userId="814caa1dda11211f" providerId="LiveId" clId="{2C9B5DC9-26EC-4A55-837C-680D03754221}" dt="2022-08-20T18:06:16.084" v="4139"/>
          <ac:spMkLst>
            <pc:docMk/>
            <pc:sldMk cId="1416559548" sldId="294"/>
            <ac:spMk id="3" creationId="{37E5C12E-11FA-955A-A57B-5A2FCEDBA590}"/>
          </ac:spMkLst>
        </pc:spChg>
        <pc:spChg chg="add mod">
          <ac:chgData name="ann Chen" userId="814caa1dda11211f" providerId="LiveId" clId="{2C9B5DC9-26EC-4A55-837C-680D03754221}" dt="2022-08-20T18:06:16.084" v="4139"/>
          <ac:spMkLst>
            <pc:docMk/>
            <pc:sldMk cId="1416559548" sldId="294"/>
            <ac:spMk id="4" creationId="{5820139D-04C5-9D4B-86E9-781421CE7976}"/>
          </ac:spMkLst>
        </pc:spChg>
        <pc:picChg chg="add mod">
          <ac:chgData name="ann Chen" userId="814caa1dda11211f" providerId="LiveId" clId="{2C9B5DC9-26EC-4A55-837C-680D03754221}" dt="2022-08-20T18:06:53.699" v="4145" actId="1076"/>
          <ac:picMkLst>
            <pc:docMk/>
            <pc:sldMk cId="1416559548" sldId="294"/>
            <ac:picMk id="6" creationId="{8056CFD7-54F1-BC65-B10C-9FAA7C3D5724}"/>
          </ac:picMkLst>
        </pc:picChg>
      </pc:sldChg>
      <pc:sldChg chg="addSp modSp new mod modTransition modAnim">
        <pc:chgData name="ann Chen" userId="814caa1dda11211f" providerId="LiveId" clId="{2C9B5DC9-26EC-4A55-837C-680D03754221}" dt="2022-08-21T23:53:46.768" v="8295"/>
        <pc:sldMkLst>
          <pc:docMk/>
          <pc:sldMk cId="3084960523" sldId="295"/>
        </pc:sldMkLst>
        <pc:spChg chg="add mod">
          <ac:chgData name="ann Chen" userId="814caa1dda11211f" providerId="LiveId" clId="{2C9B5DC9-26EC-4A55-837C-680D03754221}" dt="2022-08-20T18:16:23.112" v="4196" actId="1076"/>
          <ac:spMkLst>
            <pc:docMk/>
            <pc:sldMk cId="3084960523" sldId="295"/>
            <ac:spMk id="3" creationId="{8CD9955A-6D77-F52F-D9F5-03405AD173FB}"/>
          </ac:spMkLst>
        </pc:spChg>
        <pc:spChg chg="add mod">
          <ac:chgData name="ann Chen" userId="814caa1dda11211f" providerId="LiveId" clId="{2C9B5DC9-26EC-4A55-837C-680D03754221}" dt="2022-08-20T18:07:37.503" v="4153"/>
          <ac:spMkLst>
            <pc:docMk/>
            <pc:sldMk cId="3084960523" sldId="295"/>
            <ac:spMk id="4" creationId="{2D6749C4-67F5-8681-713A-FDF6CCAA166A}"/>
          </ac:spMkLst>
        </pc:spChg>
        <pc:spChg chg="add mod">
          <ac:chgData name="ann Chen" userId="814caa1dda11211f" providerId="LiveId" clId="{2C9B5DC9-26EC-4A55-837C-680D03754221}" dt="2022-08-20T18:14:18.550" v="4163" actId="14100"/>
          <ac:spMkLst>
            <pc:docMk/>
            <pc:sldMk cId="3084960523" sldId="295"/>
            <ac:spMk id="7" creationId="{7C6C8607-4BBA-163C-49F6-DD45F5C9E1E3}"/>
          </ac:spMkLst>
        </pc:spChg>
        <pc:spChg chg="add mod">
          <ac:chgData name="ann Chen" userId="814caa1dda11211f" providerId="LiveId" clId="{2C9B5DC9-26EC-4A55-837C-680D03754221}" dt="2022-08-20T18:14:25.708" v="4166" actId="14100"/>
          <ac:spMkLst>
            <pc:docMk/>
            <pc:sldMk cId="3084960523" sldId="295"/>
            <ac:spMk id="8" creationId="{6C9344F9-0B8B-DB49-30FE-4452A0D31CE8}"/>
          </ac:spMkLst>
        </pc:spChg>
        <pc:spChg chg="add mod">
          <ac:chgData name="ann Chen" userId="814caa1dda11211f" providerId="LiveId" clId="{2C9B5DC9-26EC-4A55-837C-680D03754221}" dt="2022-08-20T18:14:30.834" v="4169" actId="14100"/>
          <ac:spMkLst>
            <pc:docMk/>
            <pc:sldMk cId="3084960523" sldId="295"/>
            <ac:spMk id="9" creationId="{EF1D186A-C87D-767E-6630-4C1255CAAB7B}"/>
          </ac:spMkLst>
        </pc:spChg>
        <pc:spChg chg="add mod">
          <ac:chgData name="ann Chen" userId="814caa1dda11211f" providerId="LiveId" clId="{2C9B5DC9-26EC-4A55-837C-680D03754221}" dt="2022-08-20T18:14:57.704" v="4171" actId="1076"/>
          <ac:spMkLst>
            <pc:docMk/>
            <pc:sldMk cId="3084960523" sldId="295"/>
            <ac:spMk id="11" creationId="{EAE68F40-6E68-7F20-4684-37E8CD114509}"/>
          </ac:spMkLst>
        </pc:spChg>
        <pc:spChg chg="add mod">
          <ac:chgData name="ann Chen" userId="814caa1dda11211f" providerId="LiveId" clId="{2C9B5DC9-26EC-4A55-837C-680D03754221}" dt="2022-08-20T18:16:25.705" v="4197" actId="1076"/>
          <ac:spMkLst>
            <pc:docMk/>
            <pc:sldMk cId="3084960523" sldId="295"/>
            <ac:spMk id="13" creationId="{7775532D-4220-9FEA-45D9-1FA3D912C128}"/>
          </ac:spMkLst>
        </pc:spChg>
        <pc:picChg chg="add mod modCrop">
          <ac:chgData name="ann Chen" userId="814caa1dda11211f" providerId="LiveId" clId="{2C9B5DC9-26EC-4A55-837C-680D03754221}" dt="2022-08-20T18:15:21.216" v="4182" actId="208"/>
          <ac:picMkLst>
            <pc:docMk/>
            <pc:sldMk cId="3084960523" sldId="295"/>
            <ac:picMk id="6" creationId="{7A52C7EA-49A5-221D-973A-379B07BCAFC1}"/>
          </ac:picMkLst>
        </pc:picChg>
        <pc:picChg chg="add mod">
          <ac:chgData name="ann Chen" userId="814caa1dda11211f" providerId="LiveId" clId="{2C9B5DC9-26EC-4A55-837C-680D03754221}" dt="2022-08-20T18:15:21.216" v="4182" actId="208"/>
          <ac:picMkLst>
            <pc:docMk/>
            <pc:sldMk cId="3084960523" sldId="295"/>
            <ac:picMk id="10" creationId="{B1C8A936-8F82-6158-7863-1DF5CB426350}"/>
          </ac:picMkLst>
        </pc:picChg>
        <pc:picChg chg="add mod">
          <ac:chgData name="ann Chen" userId="814caa1dda11211f" providerId="LiveId" clId="{2C9B5DC9-26EC-4A55-837C-680D03754221}" dt="2022-08-20T18:15:25.335" v="4183" actId="2085"/>
          <ac:picMkLst>
            <pc:docMk/>
            <pc:sldMk cId="3084960523" sldId="295"/>
            <ac:picMk id="12" creationId="{10D231AA-DAA7-3EF5-188C-8D7B9B9CAB02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68" v="8296"/>
        <pc:sldMkLst>
          <pc:docMk/>
          <pc:sldMk cId="1612105927" sldId="296"/>
        </pc:sldMkLst>
        <pc:spChg chg="add mod">
          <ac:chgData name="ann Chen" userId="814caa1dda11211f" providerId="LiveId" clId="{2C9B5DC9-26EC-4A55-837C-680D03754221}" dt="2022-08-20T18:15:37.622" v="4184"/>
          <ac:spMkLst>
            <pc:docMk/>
            <pc:sldMk cId="1612105927" sldId="296"/>
            <ac:spMk id="3" creationId="{F996B130-FB57-1DA3-7911-85A0C95D2E21}"/>
          </ac:spMkLst>
        </pc:spChg>
        <pc:spChg chg="add mod">
          <ac:chgData name="ann Chen" userId="814caa1dda11211f" providerId="LiveId" clId="{2C9B5DC9-26EC-4A55-837C-680D03754221}" dt="2022-08-20T18:15:37.622" v="4184"/>
          <ac:spMkLst>
            <pc:docMk/>
            <pc:sldMk cId="1612105927" sldId="296"/>
            <ac:spMk id="4" creationId="{025FA83D-D93C-02B8-F3CE-43B25940654F}"/>
          </ac:spMkLst>
        </pc:spChg>
        <pc:spChg chg="add mod">
          <ac:chgData name="ann Chen" userId="814caa1dda11211f" providerId="LiveId" clId="{2C9B5DC9-26EC-4A55-837C-680D03754221}" dt="2022-08-20T18:15:51.974" v="4186" actId="1076"/>
          <ac:spMkLst>
            <pc:docMk/>
            <pc:sldMk cId="1612105927" sldId="296"/>
            <ac:spMk id="6" creationId="{EBAD20A7-6C3D-9A76-D095-623E56FFA911}"/>
          </ac:spMkLst>
        </pc:spChg>
        <pc:spChg chg="add mod">
          <ac:chgData name="ann Chen" userId="814caa1dda11211f" providerId="LiveId" clId="{2C9B5DC9-26EC-4A55-837C-680D03754221}" dt="2022-08-20T18:15:51.974" v="4186" actId="1076"/>
          <ac:spMkLst>
            <pc:docMk/>
            <pc:sldMk cId="1612105927" sldId="296"/>
            <ac:spMk id="7" creationId="{E8D26F24-E2F8-9287-D4D2-C82BDA462CBB}"/>
          </ac:spMkLst>
        </pc:spChg>
        <pc:picChg chg="add mod">
          <ac:chgData name="ann Chen" userId="814caa1dda11211f" providerId="LiveId" clId="{2C9B5DC9-26EC-4A55-837C-680D03754221}" dt="2022-08-21T03:15:42.323" v="4290" actId="208"/>
          <ac:picMkLst>
            <pc:docMk/>
            <pc:sldMk cId="1612105927" sldId="296"/>
            <ac:picMk id="5" creationId="{A845CAF4-09AC-DF2B-5395-81A819285BC4}"/>
          </ac:picMkLst>
        </pc:picChg>
      </pc:sldChg>
      <pc:sldChg chg="addSp modSp new mod modTransition modShow">
        <pc:chgData name="ann Chen" userId="814caa1dda11211f" providerId="LiveId" clId="{2C9B5DC9-26EC-4A55-837C-680D03754221}" dt="2022-08-21T23:53:46.768" v="8297"/>
        <pc:sldMkLst>
          <pc:docMk/>
          <pc:sldMk cId="1001092209" sldId="297"/>
        </pc:sldMkLst>
        <pc:picChg chg="add mod">
          <ac:chgData name="ann Chen" userId="814caa1dda11211f" providerId="LiveId" clId="{2C9B5DC9-26EC-4A55-837C-680D03754221}" dt="2022-08-20T18:16:54.450" v="4200" actId="1076"/>
          <ac:picMkLst>
            <pc:docMk/>
            <pc:sldMk cId="1001092209" sldId="297"/>
            <ac:picMk id="3" creationId="{0905F809-97B5-5BED-9339-070AB21E01EE}"/>
          </ac:picMkLst>
        </pc:picChg>
      </pc:sldChg>
      <pc:sldChg chg="addSp delSp modSp new mod modTransition">
        <pc:chgData name="ann Chen" userId="814caa1dda11211f" providerId="LiveId" clId="{2C9B5DC9-26EC-4A55-837C-680D03754221}" dt="2022-08-21T23:53:46.768" v="8299"/>
        <pc:sldMkLst>
          <pc:docMk/>
          <pc:sldMk cId="3214155796" sldId="298"/>
        </pc:sldMkLst>
        <pc:spChg chg="add del">
          <ac:chgData name="ann Chen" userId="814caa1dda11211f" providerId="LiveId" clId="{2C9B5DC9-26EC-4A55-837C-680D03754221}" dt="2022-08-21T03:16:32.339" v="4295" actId="478"/>
          <ac:spMkLst>
            <pc:docMk/>
            <pc:sldMk cId="3214155796" sldId="298"/>
            <ac:spMk id="4" creationId="{1CAD155E-1194-0DC0-D586-557332978ECE}"/>
          </ac:spMkLst>
        </pc:spChg>
        <pc:spChg chg="add mod">
          <ac:chgData name="ann Chen" userId="814caa1dda11211f" providerId="LiveId" clId="{2C9B5DC9-26EC-4A55-837C-680D03754221}" dt="2022-08-21T03:24:11.373" v="4336" actId="1076"/>
          <ac:spMkLst>
            <pc:docMk/>
            <pc:sldMk cId="3214155796" sldId="298"/>
            <ac:spMk id="5" creationId="{BFD097CE-EBD0-E38A-772D-729D66825D13}"/>
          </ac:spMkLst>
        </pc:spChg>
        <pc:spChg chg="add mod">
          <ac:chgData name="ann Chen" userId="814caa1dda11211f" providerId="LiveId" clId="{2C9B5DC9-26EC-4A55-837C-680D03754221}" dt="2022-08-21T03:16:17.874" v="4292"/>
          <ac:spMkLst>
            <pc:docMk/>
            <pc:sldMk cId="3214155796" sldId="298"/>
            <ac:spMk id="6" creationId="{70A76B68-C61E-6BC9-528E-DA2D73EDB856}"/>
          </ac:spMkLst>
        </pc:spChg>
        <pc:spChg chg="add mod">
          <ac:chgData name="ann Chen" userId="814caa1dda11211f" providerId="LiveId" clId="{2C9B5DC9-26EC-4A55-837C-680D03754221}" dt="2022-08-21T03:24:11.373" v="4336" actId="1076"/>
          <ac:spMkLst>
            <pc:docMk/>
            <pc:sldMk cId="3214155796" sldId="298"/>
            <ac:spMk id="7" creationId="{1B70AE3C-5F38-B799-8858-A96D797ECAE6}"/>
          </ac:spMkLst>
        </pc:spChg>
        <pc:spChg chg="add mod">
          <ac:chgData name="ann Chen" userId="814caa1dda11211f" providerId="LiveId" clId="{2C9B5DC9-26EC-4A55-837C-680D03754221}" dt="2022-08-21T03:23:39.033" v="4329" actId="1076"/>
          <ac:spMkLst>
            <pc:docMk/>
            <pc:sldMk cId="3214155796" sldId="298"/>
            <ac:spMk id="10" creationId="{F12631EF-63A3-457C-3FBC-402FA3A33CCD}"/>
          </ac:spMkLst>
        </pc:spChg>
        <pc:spChg chg="add mod">
          <ac:chgData name="ann Chen" userId="814caa1dda11211f" providerId="LiveId" clId="{2C9B5DC9-26EC-4A55-837C-680D03754221}" dt="2022-08-21T03:23:39.033" v="4329" actId="1076"/>
          <ac:spMkLst>
            <pc:docMk/>
            <pc:sldMk cId="3214155796" sldId="298"/>
            <ac:spMk id="11" creationId="{722F4D7D-ABBA-8C53-2F1E-4E1CA2A20A41}"/>
          </ac:spMkLst>
        </pc:spChg>
        <pc:spChg chg="add mod">
          <ac:chgData name="ann Chen" userId="814caa1dda11211f" providerId="LiveId" clId="{2C9B5DC9-26EC-4A55-837C-680D03754221}" dt="2022-08-21T03:23:39.033" v="4329" actId="1076"/>
          <ac:spMkLst>
            <pc:docMk/>
            <pc:sldMk cId="3214155796" sldId="298"/>
            <ac:spMk id="12" creationId="{3D25877D-3BA2-A153-A1C8-81620D173350}"/>
          </ac:spMkLst>
        </pc:spChg>
        <pc:spChg chg="add del mod">
          <ac:chgData name="ann Chen" userId="814caa1dda11211f" providerId="LiveId" clId="{2C9B5DC9-26EC-4A55-837C-680D03754221}" dt="2022-08-21T03:27:09.621" v="4371" actId="478"/>
          <ac:spMkLst>
            <pc:docMk/>
            <pc:sldMk cId="3214155796" sldId="298"/>
            <ac:spMk id="14" creationId="{BB9E9863-CE35-AACD-1E6D-17540C39415F}"/>
          </ac:spMkLst>
        </pc:spChg>
        <pc:picChg chg="add mod modCrop">
          <ac:chgData name="ann Chen" userId="814caa1dda11211f" providerId="LiveId" clId="{2C9B5DC9-26EC-4A55-837C-680D03754221}" dt="2022-08-21T03:23:39.033" v="4329" actId="1076"/>
          <ac:picMkLst>
            <pc:docMk/>
            <pc:sldMk cId="3214155796" sldId="298"/>
            <ac:picMk id="9" creationId="{1FB7C248-AA13-02A6-B32D-C88A93CC4552}"/>
          </ac:picMkLst>
        </pc:picChg>
      </pc:sldChg>
      <pc:sldChg chg="addSp delSp modSp new mod modTransition">
        <pc:chgData name="ann Chen" userId="814caa1dda11211f" providerId="LiveId" clId="{2C9B5DC9-26EC-4A55-837C-680D03754221}" dt="2022-08-21T23:53:46.768" v="8300"/>
        <pc:sldMkLst>
          <pc:docMk/>
          <pc:sldMk cId="336372001" sldId="299"/>
        </pc:sldMkLst>
        <pc:spChg chg="add del mod">
          <ac:chgData name="ann Chen" userId="814caa1dda11211f" providerId="LiveId" clId="{2C9B5DC9-26EC-4A55-837C-680D03754221}" dt="2022-08-21T03:24:16.278" v="4337" actId="478"/>
          <ac:spMkLst>
            <pc:docMk/>
            <pc:sldMk cId="336372001" sldId="299"/>
            <ac:spMk id="5" creationId="{27842654-C3D2-D43F-A050-5423F779627E}"/>
          </ac:spMkLst>
        </pc:spChg>
        <pc:spChg chg="add mod">
          <ac:chgData name="ann Chen" userId="814caa1dda11211f" providerId="LiveId" clId="{2C9B5DC9-26EC-4A55-837C-680D03754221}" dt="2022-08-21T03:24:00.808" v="4335"/>
          <ac:spMkLst>
            <pc:docMk/>
            <pc:sldMk cId="336372001" sldId="299"/>
            <ac:spMk id="6" creationId="{EFCF15D2-5EA6-1EED-71F7-3156955121F4}"/>
          </ac:spMkLst>
        </pc:spChg>
        <pc:spChg chg="add del mod">
          <ac:chgData name="ann Chen" userId="814caa1dda11211f" providerId="LiveId" clId="{2C9B5DC9-26EC-4A55-837C-680D03754221}" dt="2022-08-21T03:24:16.278" v="4337" actId="478"/>
          <ac:spMkLst>
            <pc:docMk/>
            <pc:sldMk cId="336372001" sldId="299"/>
            <ac:spMk id="7" creationId="{B2CAD0BF-F0CF-D0B2-ABF4-E1EA1B4093FF}"/>
          </ac:spMkLst>
        </pc:spChg>
        <pc:spChg chg="add mod">
          <ac:chgData name="ann Chen" userId="814caa1dda11211f" providerId="LiveId" clId="{2C9B5DC9-26EC-4A55-837C-680D03754221}" dt="2022-08-21T03:24:17.101" v="4338"/>
          <ac:spMkLst>
            <pc:docMk/>
            <pc:sldMk cId="336372001" sldId="299"/>
            <ac:spMk id="8" creationId="{2A4BFE9C-D2A6-EDDC-6F23-160B2BD38309}"/>
          </ac:spMkLst>
        </pc:spChg>
        <pc:spChg chg="add del mod">
          <ac:chgData name="ann Chen" userId="814caa1dda11211f" providerId="LiveId" clId="{2C9B5DC9-26EC-4A55-837C-680D03754221}" dt="2022-08-21T03:24:20.902" v="4339" actId="478"/>
          <ac:spMkLst>
            <pc:docMk/>
            <pc:sldMk cId="336372001" sldId="299"/>
            <ac:spMk id="9" creationId="{F8A14874-DF57-0528-C19E-D615D51EBA0E}"/>
          </ac:spMkLst>
        </pc:spChg>
        <pc:spChg chg="add mod">
          <ac:chgData name="ann Chen" userId="814caa1dda11211f" providerId="LiveId" clId="{2C9B5DC9-26EC-4A55-837C-680D03754221}" dt="2022-08-21T03:24:17.101" v="4338"/>
          <ac:spMkLst>
            <pc:docMk/>
            <pc:sldMk cId="336372001" sldId="299"/>
            <ac:spMk id="10" creationId="{F4AFA299-A100-D2F5-5763-9D68886C4F30}"/>
          </ac:spMkLst>
        </pc:spChg>
        <pc:spChg chg="add mod">
          <ac:chgData name="ann Chen" userId="814caa1dda11211f" providerId="LiveId" clId="{2C9B5DC9-26EC-4A55-837C-680D03754221}" dt="2022-08-21T03:24:40.959" v="4343" actId="14100"/>
          <ac:spMkLst>
            <pc:docMk/>
            <pc:sldMk cId="336372001" sldId="299"/>
            <ac:spMk id="11" creationId="{3A80C95E-7017-51CD-D771-802E478CAC92}"/>
          </ac:spMkLst>
        </pc:spChg>
        <pc:spChg chg="add mod">
          <ac:chgData name="ann Chen" userId="814caa1dda11211f" providerId="LiveId" clId="{2C9B5DC9-26EC-4A55-837C-680D03754221}" dt="2022-08-21T03:25:05.293" v="4352" actId="14100"/>
          <ac:spMkLst>
            <pc:docMk/>
            <pc:sldMk cId="336372001" sldId="299"/>
            <ac:spMk id="12" creationId="{2FCE46D9-D24F-662D-7D2F-673AB202F29E}"/>
          </ac:spMkLst>
        </pc:spChg>
        <pc:spChg chg="add mod">
          <ac:chgData name="ann Chen" userId="814caa1dda11211f" providerId="LiveId" clId="{2C9B5DC9-26EC-4A55-837C-680D03754221}" dt="2022-08-21T03:28:05.328" v="4444" actId="207"/>
          <ac:spMkLst>
            <pc:docMk/>
            <pc:sldMk cId="336372001" sldId="299"/>
            <ac:spMk id="14" creationId="{493665D2-C46E-D2CA-7BD4-F0B2212C0455}"/>
          </ac:spMkLst>
        </pc:spChg>
        <pc:picChg chg="add mod">
          <ac:chgData name="ann Chen" userId="814caa1dda11211f" providerId="LiveId" clId="{2C9B5DC9-26EC-4A55-837C-680D03754221}" dt="2022-08-21T03:24:55.252" v="4350" actId="1076"/>
          <ac:picMkLst>
            <pc:docMk/>
            <pc:sldMk cId="336372001" sldId="299"/>
            <ac:picMk id="4" creationId="{F82EDF39-C427-3F40-1461-97EDC6EE2CE7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69" v="8301"/>
        <pc:sldMkLst>
          <pc:docMk/>
          <pc:sldMk cId="2054017460" sldId="300"/>
        </pc:sldMkLst>
        <pc:spChg chg="add mod">
          <ac:chgData name="ann Chen" userId="814caa1dda11211f" providerId="LiveId" clId="{2C9B5DC9-26EC-4A55-837C-680D03754221}" dt="2022-08-21T03:25:12.114" v="4353"/>
          <ac:spMkLst>
            <pc:docMk/>
            <pc:sldMk cId="2054017460" sldId="300"/>
            <ac:spMk id="3" creationId="{FE41A282-4BDB-38DC-91B8-309996064BAC}"/>
          </ac:spMkLst>
        </pc:spChg>
        <pc:spChg chg="add mod">
          <ac:chgData name="ann Chen" userId="814caa1dda11211f" providerId="LiveId" clId="{2C9B5DC9-26EC-4A55-837C-680D03754221}" dt="2022-08-21T03:25:12.114" v="4353"/>
          <ac:spMkLst>
            <pc:docMk/>
            <pc:sldMk cId="2054017460" sldId="300"/>
            <ac:spMk id="4" creationId="{DA15ED7F-D39F-EB07-EF88-E1CCADE15A6B}"/>
          </ac:spMkLst>
        </pc:spChg>
        <pc:spChg chg="add mod">
          <ac:chgData name="ann Chen" userId="814caa1dda11211f" providerId="LiveId" clId="{2C9B5DC9-26EC-4A55-837C-680D03754221}" dt="2022-08-21T03:25:12.114" v="4353"/>
          <ac:spMkLst>
            <pc:docMk/>
            <pc:sldMk cId="2054017460" sldId="300"/>
            <ac:spMk id="5" creationId="{DFBD59E8-721A-FF23-3393-ADB35CC32388}"/>
          </ac:spMkLst>
        </pc:spChg>
        <pc:spChg chg="add mod">
          <ac:chgData name="ann Chen" userId="814caa1dda11211f" providerId="LiveId" clId="{2C9B5DC9-26EC-4A55-837C-680D03754221}" dt="2022-08-21T03:34:41.933" v="4512" actId="1582"/>
          <ac:spMkLst>
            <pc:docMk/>
            <pc:sldMk cId="2054017460" sldId="300"/>
            <ac:spMk id="8" creationId="{6395F667-C48A-F2A9-8E26-37FD9D0FA861}"/>
          </ac:spMkLst>
        </pc:spChg>
        <pc:picChg chg="add mod">
          <ac:chgData name="ann Chen" userId="814caa1dda11211f" providerId="LiveId" clId="{2C9B5DC9-26EC-4A55-837C-680D03754221}" dt="2022-08-21T03:25:44.305" v="4357" actId="208"/>
          <ac:picMkLst>
            <pc:docMk/>
            <pc:sldMk cId="2054017460" sldId="300"/>
            <ac:picMk id="7" creationId="{53E57FD8-8184-A5EE-6DE2-911D45B2DAD3}"/>
          </ac:picMkLst>
        </pc:picChg>
      </pc:sldChg>
      <pc:sldChg chg="addSp delSp modSp new mod modTransition">
        <pc:chgData name="ann Chen" userId="814caa1dda11211f" providerId="LiveId" clId="{2C9B5DC9-26EC-4A55-837C-680D03754221}" dt="2022-08-21T23:53:46.769" v="8302"/>
        <pc:sldMkLst>
          <pc:docMk/>
          <pc:sldMk cId="1309735613" sldId="301"/>
        </pc:sldMkLst>
        <pc:spChg chg="add mod">
          <ac:chgData name="ann Chen" userId="814caa1dda11211f" providerId="LiveId" clId="{2C9B5DC9-26EC-4A55-837C-680D03754221}" dt="2022-08-21T03:26:28.400" v="4365"/>
          <ac:spMkLst>
            <pc:docMk/>
            <pc:sldMk cId="1309735613" sldId="301"/>
            <ac:spMk id="3" creationId="{0D02E028-A3FB-EC26-D114-8C03FD862CE4}"/>
          </ac:spMkLst>
        </pc:spChg>
        <pc:spChg chg="add mod">
          <ac:chgData name="ann Chen" userId="814caa1dda11211f" providerId="LiveId" clId="{2C9B5DC9-26EC-4A55-837C-680D03754221}" dt="2022-08-21T03:26:45.058" v="4368" actId="207"/>
          <ac:spMkLst>
            <pc:docMk/>
            <pc:sldMk cId="1309735613" sldId="301"/>
            <ac:spMk id="4" creationId="{9FC2CDC5-5F18-188E-84D1-D959B4354FA4}"/>
          </ac:spMkLst>
        </pc:spChg>
        <pc:spChg chg="add mod">
          <ac:chgData name="ann Chen" userId="814caa1dda11211f" providerId="LiveId" clId="{2C9B5DC9-26EC-4A55-837C-680D03754221}" dt="2022-08-21T03:35:32.904" v="4516" actId="1076"/>
          <ac:spMkLst>
            <pc:docMk/>
            <pc:sldMk cId="1309735613" sldId="301"/>
            <ac:spMk id="7" creationId="{F75DBD8D-D5E7-D9D5-2ED5-DD95F7CB6DAF}"/>
          </ac:spMkLst>
        </pc:spChg>
        <pc:picChg chg="add del mod modCrop">
          <ac:chgData name="ann Chen" userId="814caa1dda11211f" providerId="LiveId" clId="{2C9B5DC9-26EC-4A55-837C-680D03754221}" dt="2022-08-21T03:33:44.382" v="4502" actId="478"/>
          <ac:picMkLst>
            <pc:docMk/>
            <pc:sldMk cId="1309735613" sldId="301"/>
            <ac:picMk id="6" creationId="{BF7BC0B6-FA57-64B5-6C00-01374A5E768E}"/>
          </ac:picMkLst>
        </pc:picChg>
        <pc:picChg chg="add mod ord modCrop">
          <ac:chgData name="ann Chen" userId="814caa1dda11211f" providerId="LiveId" clId="{2C9B5DC9-26EC-4A55-837C-680D03754221}" dt="2022-08-21T03:35:24.102" v="4515" actId="1076"/>
          <ac:picMkLst>
            <pc:docMk/>
            <pc:sldMk cId="1309735613" sldId="301"/>
            <ac:picMk id="9" creationId="{C924CCE2-DA39-2365-B773-DDA970DC2BA4}"/>
          </ac:picMkLst>
        </pc:picChg>
      </pc:sldChg>
      <pc:sldChg chg="addSp modSp add mod modTransition">
        <pc:chgData name="ann Chen" userId="814caa1dda11211f" providerId="LiveId" clId="{2C9B5DC9-26EC-4A55-837C-680D03754221}" dt="2022-08-21T23:53:46.768" v="8298"/>
        <pc:sldMkLst>
          <pc:docMk/>
          <pc:sldMk cId="4040440018" sldId="302"/>
        </pc:sldMkLst>
        <pc:spChg chg="mod">
          <ac:chgData name="ann Chen" userId="814caa1dda11211f" providerId="LiveId" clId="{2C9B5DC9-26EC-4A55-837C-680D03754221}" dt="2022-08-20T18:19:00.338" v="4275" actId="14100"/>
          <ac:spMkLst>
            <pc:docMk/>
            <pc:sldMk cId="4040440018" sldId="302"/>
            <ac:spMk id="3" creationId="{2BD3AEED-8C60-D786-E145-E82143334CAC}"/>
          </ac:spMkLst>
        </pc:spChg>
        <pc:spChg chg="mod">
          <ac:chgData name="ann Chen" userId="814caa1dda11211f" providerId="LiveId" clId="{2C9B5DC9-26EC-4A55-837C-680D03754221}" dt="2022-08-20T18:18:49.228" v="4272" actId="20577"/>
          <ac:spMkLst>
            <pc:docMk/>
            <pc:sldMk cId="4040440018" sldId="302"/>
            <ac:spMk id="4" creationId="{A44C4AA6-688D-7819-B73F-A33435B4950B}"/>
          </ac:spMkLst>
        </pc:spChg>
        <pc:spChg chg="add mod">
          <ac:chgData name="ann Chen" userId="814caa1dda11211f" providerId="LiveId" clId="{2C9B5DC9-26EC-4A55-837C-680D03754221}" dt="2022-08-20T18:19:14.193" v="4276" actId="164"/>
          <ac:spMkLst>
            <pc:docMk/>
            <pc:sldMk cId="4040440018" sldId="302"/>
            <ac:spMk id="6" creationId="{A2C880EF-EF94-F510-5F3A-F5752C48EA58}"/>
          </ac:spMkLst>
        </pc:spChg>
        <pc:grpChg chg="add mod">
          <ac:chgData name="ann Chen" userId="814caa1dda11211f" providerId="LiveId" clId="{2C9B5DC9-26EC-4A55-837C-680D03754221}" dt="2022-08-20T18:19:19.785" v="4277" actId="1076"/>
          <ac:grpSpMkLst>
            <pc:docMk/>
            <pc:sldMk cId="4040440018" sldId="302"/>
            <ac:grpSpMk id="8" creationId="{D465F1FE-38A8-EF74-A771-3CE54912AB36}"/>
          </ac:grpSpMkLst>
        </pc:grpChg>
        <pc:grpChg chg="mod">
          <ac:chgData name="ann Chen" userId="814caa1dda11211f" providerId="LiveId" clId="{2C9B5DC9-26EC-4A55-837C-680D03754221}" dt="2022-08-20T18:19:14.193" v="4276" actId="164"/>
          <ac:grpSpMkLst>
            <pc:docMk/>
            <pc:sldMk cId="4040440018" sldId="302"/>
            <ac:grpSpMk id="10" creationId="{8510D756-70F5-6490-A043-F427D0D83F14}"/>
          </ac:grpSpMkLst>
        </pc:grpChg>
      </pc:sldChg>
      <pc:sldChg chg="addSp modSp add mod modTransition">
        <pc:chgData name="ann Chen" userId="814caa1dda11211f" providerId="LiveId" clId="{2C9B5DC9-26EC-4A55-837C-680D03754221}" dt="2022-08-21T23:53:46.769" v="8303"/>
        <pc:sldMkLst>
          <pc:docMk/>
          <pc:sldMk cId="293385417" sldId="303"/>
        </pc:sldMkLst>
        <pc:spChg chg="add mod">
          <ac:chgData name="ann Chen" userId="814caa1dda11211f" providerId="LiveId" clId="{2C9B5DC9-26EC-4A55-837C-680D03754221}" dt="2022-08-21T03:35:52.752" v="4521"/>
          <ac:spMkLst>
            <pc:docMk/>
            <pc:sldMk cId="293385417" sldId="303"/>
            <ac:spMk id="5" creationId="{A684B210-9A16-D094-EB8F-579EC5F43F9D}"/>
          </ac:spMkLst>
        </pc:spChg>
        <pc:spChg chg="add mod">
          <ac:chgData name="ann Chen" userId="814caa1dda11211f" providerId="LiveId" clId="{2C9B5DC9-26EC-4A55-837C-680D03754221}" dt="2022-08-21T03:39:02.860" v="4610" actId="14100"/>
          <ac:spMkLst>
            <pc:docMk/>
            <pc:sldMk cId="293385417" sldId="303"/>
            <ac:spMk id="6" creationId="{955FDC48-84EE-429C-FDA2-73207196FCA5}"/>
          </ac:spMkLst>
        </pc:spChg>
        <pc:spChg chg="add mod">
          <ac:chgData name="ann Chen" userId="814caa1dda11211f" providerId="LiveId" clId="{2C9B5DC9-26EC-4A55-837C-680D03754221}" dt="2022-08-21T03:36:17.908" v="4528" actId="14100"/>
          <ac:spMkLst>
            <pc:docMk/>
            <pc:sldMk cId="293385417" sldId="303"/>
            <ac:spMk id="7" creationId="{FCC46820-5354-FB82-591E-B5B566C95343}"/>
          </ac:spMkLst>
        </pc:spChg>
        <pc:spChg chg="add mod">
          <ac:chgData name="ann Chen" userId="814caa1dda11211f" providerId="LiveId" clId="{2C9B5DC9-26EC-4A55-837C-680D03754221}" dt="2022-08-21T03:36:34.330" v="4531" actId="14100"/>
          <ac:spMkLst>
            <pc:docMk/>
            <pc:sldMk cId="293385417" sldId="303"/>
            <ac:spMk id="8" creationId="{08DB997F-3CE3-FE17-E9AB-3B40F573B972}"/>
          </ac:spMkLst>
        </pc:spChg>
        <pc:spChg chg="add mod">
          <ac:chgData name="ann Chen" userId="814caa1dda11211f" providerId="LiveId" clId="{2C9B5DC9-26EC-4A55-837C-680D03754221}" dt="2022-08-21T03:36:42.276" v="4534" actId="14100"/>
          <ac:spMkLst>
            <pc:docMk/>
            <pc:sldMk cId="293385417" sldId="303"/>
            <ac:spMk id="9" creationId="{5232E29F-4839-BAEA-1FB7-E0A74D32FE03}"/>
          </ac:spMkLst>
        </pc:spChg>
        <pc:spChg chg="add mod">
          <ac:chgData name="ann Chen" userId="814caa1dda11211f" providerId="LiveId" clId="{2C9B5DC9-26EC-4A55-837C-680D03754221}" dt="2022-08-21T03:39:10.215" v="4613" actId="207"/>
          <ac:spMkLst>
            <pc:docMk/>
            <pc:sldMk cId="293385417" sldId="303"/>
            <ac:spMk id="10" creationId="{F945C8B3-A9D0-92C6-C0ED-8F3E7BF601EC}"/>
          </ac:spMkLst>
        </pc:spChg>
        <pc:picChg chg="add mod modCrop">
          <ac:chgData name="ann Chen" userId="814caa1dda11211f" providerId="LiveId" clId="{2C9B5DC9-26EC-4A55-837C-680D03754221}" dt="2022-08-21T03:35:59.772" v="4525" actId="1076"/>
          <ac:picMkLst>
            <pc:docMk/>
            <pc:sldMk cId="293385417" sldId="303"/>
            <ac:picMk id="4" creationId="{0027C8DD-CAB0-C9BA-9835-26812568706A}"/>
          </ac:picMkLst>
        </pc:picChg>
      </pc:sldChg>
      <pc:sldChg chg="addSp modSp add mod modTransition">
        <pc:chgData name="ann Chen" userId="814caa1dda11211f" providerId="LiveId" clId="{2C9B5DC9-26EC-4A55-837C-680D03754221}" dt="2022-08-21T23:53:46.770" v="8304"/>
        <pc:sldMkLst>
          <pc:docMk/>
          <pc:sldMk cId="2797283293" sldId="304"/>
        </pc:sldMkLst>
        <pc:spChg chg="add mod">
          <ac:chgData name="ann Chen" userId="814caa1dda11211f" providerId="LiveId" clId="{2C9B5DC9-26EC-4A55-837C-680D03754221}" dt="2022-08-21T03:36:51.286" v="4535"/>
          <ac:spMkLst>
            <pc:docMk/>
            <pc:sldMk cId="2797283293" sldId="304"/>
            <ac:spMk id="3" creationId="{A0F9C424-BC28-29C4-90E4-07B0308D0BAD}"/>
          </ac:spMkLst>
        </pc:spChg>
        <pc:spChg chg="add mod">
          <ac:chgData name="ann Chen" userId="814caa1dda11211f" providerId="LiveId" clId="{2C9B5DC9-26EC-4A55-837C-680D03754221}" dt="2022-08-21T03:36:51.286" v="4535"/>
          <ac:spMkLst>
            <pc:docMk/>
            <pc:sldMk cId="2797283293" sldId="304"/>
            <ac:spMk id="4" creationId="{6B2CC05F-AF0B-5F35-1C3A-FD3BCFED2370}"/>
          </ac:spMkLst>
        </pc:spChg>
        <pc:spChg chg="add mod">
          <ac:chgData name="ann Chen" userId="814caa1dda11211f" providerId="LiveId" clId="{2C9B5DC9-26EC-4A55-837C-680D03754221}" dt="2022-08-21T03:37:52.161" v="4559" actId="1076"/>
          <ac:spMkLst>
            <pc:docMk/>
            <pc:sldMk cId="2797283293" sldId="304"/>
            <ac:spMk id="7" creationId="{C4EE44BD-CDCD-7B81-26CD-EE777C627EDF}"/>
          </ac:spMkLst>
        </pc:spChg>
        <pc:spChg chg="add mod">
          <ac:chgData name="ann Chen" userId="814caa1dda11211f" providerId="LiveId" clId="{2C9B5DC9-26EC-4A55-837C-680D03754221}" dt="2022-08-21T03:37:52.161" v="4559" actId="1076"/>
          <ac:spMkLst>
            <pc:docMk/>
            <pc:sldMk cId="2797283293" sldId="304"/>
            <ac:spMk id="8" creationId="{405F8EFF-CD03-6D07-5EED-A9F49C193B5C}"/>
          </ac:spMkLst>
        </pc:spChg>
        <pc:picChg chg="add mod">
          <ac:chgData name="ann Chen" userId="814caa1dda11211f" providerId="LiveId" clId="{2C9B5DC9-26EC-4A55-837C-680D03754221}" dt="2022-08-21T03:37:52.161" v="4559" actId="1076"/>
          <ac:picMkLst>
            <pc:docMk/>
            <pc:sldMk cId="2797283293" sldId="304"/>
            <ac:picMk id="6" creationId="{EDBF138B-36D6-B020-1155-0C19A9F884E8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70" v="8305"/>
        <pc:sldMkLst>
          <pc:docMk/>
          <pc:sldMk cId="3992345906" sldId="305"/>
        </pc:sldMkLst>
        <pc:spChg chg="add del">
          <ac:chgData name="ann Chen" userId="814caa1dda11211f" providerId="LiveId" clId="{2C9B5DC9-26EC-4A55-837C-680D03754221}" dt="2022-08-21T03:40:19.747" v="4618" actId="478"/>
          <ac:spMkLst>
            <pc:docMk/>
            <pc:sldMk cId="3992345906" sldId="305"/>
            <ac:spMk id="4" creationId="{16565DC6-D01E-B7E1-02C0-077465601925}"/>
          </ac:spMkLst>
        </pc:spChg>
        <pc:spChg chg="add mod">
          <ac:chgData name="ann Chen" userId="814caa1dda11211f" providerId="LiveId" clId="{2C9B5DC9-26EC-4A55-837C-680D03754221}" dt="2022-08-21T03:40:06.186" v="4615"/>
          <ac:spMkLst>
            <pc:docMk/>
            <pc:sldMk cId="3992345906" sldId="305"/>
            <ac:spMk id="5" creationId="{E6DDB2C8-E25D-732F-DB97-CEBD29F8ACDE}"/>
          </ac:spMkLst>
        </pc:spChg>
        <pc:spChg chg="add mod">
          <ac:chgData name="ann Chen" userId="814caa1dda11211f" providerId="LiveId" clId="{2C9B5DC9-26EC-4A55-837C-680D03754221}" dt="2022-08-21T03:47:26.823" v="4732" actId="1076"/>
          <ac:spMkLst>
            <pc:docMk/>
            <pc:sldMk cId="3992345906" sldId="305"/>
            <ac:spMk id="6" creationId="{E42EFAD2-BD31-4AA3-BA6B-8B1C47561914}"/>
          </ac:spMkLst>
        </pc:spChg>
        <pc:spChg chg="add mod">
          <ac:chgData name="ann Chen" userId="814caa1dda11211f" providerId="LiveId" clId="{2C9B5DC9-26EC-4A55-837C-680D03754221}" dt="2022-08-21T03:47:26.823" v="4732" actId="1076"/>
          <ac:spMkLst>
            <pc:docMk/>
            <pc:sldMk cId="3992345906" sldId="305"/>
            <ac:spMk id="7" creationId="{753E5057-647C-12A6-503C-F6B64791619B}"/>
          </ac:spMkLst>
        </pc:spChg>
        <pc:spChg chg="add mod">
          <ac:chgData name="ann Chen" userId="814caa1dda11211f" providerId="LiveId" clId="{2C9B5DC9-26EC-4A55-837C-680D03754221}" dt="2022-08-21T03:42:46.085" v="4648" actId="1036"/>
          <ac:spMkLst>
            <pc:docMk/>
            <pc:sldMk cId="3992345906" sldId="305"/>
            <ac:spMk id="10" creationId="{507448D6-C9B3-E171-1619-93DAEC7C3D32}"/>
          </ac:spMkLst>
        </pc:spChg>
        <pc:spChg chg="add mod">
          <ac:chgData name="ann Chen" userId="814caa1dda11211f" providerId="LiveId" clId="{2C9B5DC9-26EC-4A55-837C-680D03754221}" dt="2022-08-21T03:48:03.539" v="4783" actId="1076"/>
          <ac:spMkLst>
            <pc:docMk/>
            <pc:sldMk cId="3992345906" sldId="305"/>
            <ac:spMk id="11" creationId="{C70959DC-32E3-14AF-8741-355D79F840B7}"/>
          </ac:spMkLst>
        </pc:spChg>
        <pc:picChg chg="add mod modCrop">
          <ac:chgData name="ann Chen" userId="814caa1dda11211f" providerId="LiveId" clId="{2C9B5DC9-26EC-4A55-837C-680D03754221}" dt="2022-08-21T03:42:24.379" v="4642" actId="1076"/>
          <ac:picMkLst>
            <pc:docMk/>
            <pc:sldMk cId="3992345906" sldId="305"/>
            <ac:picMk id="9" creationId="{1841CDBC-0A25-BD66-D5EF-1DAA005EA448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70" v="8306"/>
        <pc:sldMkLst>
          <pc:docMk/>
          <pc:sldMk cId="3746265684" sldId="306"/>
        </pc:sldMkLst>
        <pc:spChg chg="add mod">
          <ac:chgData name="ann Chen" userId="814caa1dda11211f" providerId="LiveId" clId="{2C9B5DC9-26EC-4A55-837C-680D03754221}" dt="2022-08-21T03:42:55.089" v="4649"/>
          <ac:spMkLst>
            <pc:docMk/>
            <pc:sldMk cId="3746265684" sldId="306"/>
            <ac:spMk id="3" creationId="{CFCBD050-3AA6-C2B9-DA68-1D55805BCD9A}"/>
          </ac:spMkLst>
        </pc:spChg>
        <pc:spChg chg="add del mod">
          <ac:chgData name="ann Chen" userId="814caa1dda11211f" providerId="LiveId" clId="{2C9B5DC9-26EC-4A55-837C-680D03754221}" dt="2022-08-21T03:47:30.980" v="4733" actId="478"/>
          <ac:spMkLst>
            <pc:docMk/>
            <pc:sldMk cId="3746265684" sldId="306"/>
            <ac:spMk id="4" creationId="{A14D439C-C2F3-7192-A042-6B9EE681FB92}"/>
          </ac:spMkLst>
        </pc:spChg>
        <pc:spChg chg="add del mod">
          <ac:chgData name="ann Chen" userId="814caa1dda11211f" providerId="LiveId" clId="{2C9B5DC9-26EC-4A55-837C-680D03754221}" dt="2022-08-21T03:47:30.980" v="4733" actId="478"/>
          <ac:spMkLst>
            <pc:docMk/>
            <pc:sldMk cId="3746265684" sldId="306"/>
            <ac:spMk id="5" creationId="{F516BE6E-4D0A-E20A-4D08-D6A30DFD9ABB}"/>
          </ac:spMkLst>
        </pc:spChg>
        <pc:spChg chg="add mod">
          <ac:chgData name="ann Chen" userId="814caa1dda11211f" providerId="LiveId" clId="{2C9B5DC9-26EC-4A55-837C-680D03754221}" dt="2022-08-21T03:46:24.626" v="4672" actId="1036"/>
          <ac:spMkLst>
            <pc:docMk/>
            <pc:sldMk cId="3746265684" sldId="306"/>
            <ac:spMk id="10" creationId="{296E71DA-83E5-C4B3-C948-D65478DFF532}"/>
          </ac:spMkLst>
        </pc:spChg>
        <pc:spChg chg="add mod">
          <ac:chgData name="ann Chen" userId="814caa1dda11211f" providerId="LiveId" clId="{2C9B5DC9-26EC-4A55-837C-680D03754221}" dt="2022-08-21T03:46:33.499" v="4675" actId="14100"/>
          <ac:spMkLst>
            <pc:docMk/>
            <pc:sldMk cId="3746265684" sldId="306"/>
            <ac:spMk id="11" creationId="{6DD8F9D6-045F-0E92-528C-BD90AA7EB833}"/>
          </ac:spMkLst>
        </pc:spChg>
        <pc:spChg chg="add mod">
          <ac:chgData name="ann Chen" userId="814caa1dda11211f" providerId="LiveId" clId="{2C9B5DC9-26EC-4A55-837C-680D03754221}" dt="2022-08-21T03:47:05.301" v="4684" actId="14100"/>
          <ac:spMkLst>
            <pc:docMk/>
            <pc:sldMk cId="3746265684" sldId="306"/>
            <ac:spMk id="13" creationId="{92749FA0-E3CB-73C4-FB89-B43A86378B3C}"/>
          </ac:spMkLst>
        </pc:spChg>
        <pc:spChg chg="add mod">
          <ac:chgData name="ann Chen" userId="814caa1dda11211f" providerId="LiveId" clId="{2C9B5DC9-26EC-4A55-837C-680D03754221}" dt="2022-08-21T03:47:32.006" v="4734"/>
          <ac:spMkLst>
            <pc:docMk/>
            <pc:sldMk cId="3746265684" sldId="306"/>
            <ac:spMk id="14" creationId="{BE0C3BC9-E28F-FCAD-1495-1C7C26D73992}"/>
          </ac:spMkLst>
        </pc:spChg>
        <pc:spChg chg="add mod">
          <ac:chgData name="ann Chen" userId="814caa1dda11211f" providerId="LiveId" clId="{2C9B5DC9-26EC-4A55-837C-680D03754221}" dt="2022-08-21T03:47:32.006" v="4734"/>
          <ac:spMkLst>
            <pc:docMk/>
            <pc:sldMk cId="3746265684" sldId="306"/>
            <ac:spMk id="15" creationId="{90D32A48-6C11-222E-AC05-12748C4CA277}"/>
          </ac:spMkLst>
        </pc:spChg>
        <pc:picChg chg="add mod modCrop">
          <ac:chgData name="ann Chen" userId="814caa1dda11211f" providerId="LiveId" clId="{2C9B5DC9-26EC-4A55-837C-680D03754221}" dt="2022-08-21T03:43:31.795" v="4656" actId="208"/>
          <ac:picMkLst>
            <pc:docMk/>
            <pc:sldMk cId="3746265684" sldId="306"/>
            <ac:picMk id="7" creationId="{F1449588-AB01-015D-05FE-14877FB74188}"/>
          </ac:picMkLst>
        </pc:picChg>
        <pc:picChg chg="add mod">
          <ac:chgData name="ann Chen" userId="814caa1dda11211f" providerId="LiveId" clId="{2C9B5DC9-26EC-4A55-837C-680D03754221}" dt="2022-08-21T03:46:54.875" v="4681" actId="208"/>
          <ac:picMkLst>
            <pc:docMk/>
            <pc:sldMk cId="3746265684" sldId="306"/>
            <ac:picMk id="9" creationId="{7E47E7B6-7673-D12D-AC3D-E68F043CD682}"/>
          </ac:picMkLst>
        </pc:picChg>
        <pc:picChg chg="add mod">
          <ac:chgData name="ann Chen" userId="814caa1dda11211f" providerId="LiveId" clId="{2C9B5DC9-26EC-4A55-837C-680D03754221}" dt="2022-08-21T15:31:28.215" v="5194" actId="1076"/>
          <ac:picMkLst>
            <pc:docMk/>
            <pc:sldMk cId="3746265684" sldId="306"/>
            <ac:picMk id="12" creationId="{ECBFC9CE-E97E-7598-7B53-3DE0CD950EED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70" v="8308"/>
        <pc:sldMkLst>
          <pc:docMk/>
          <pc:sldMk cId="778101075" sldId="307"/>
        </pc:sldMkLst>
        <pc:spChg chg="add mod">
          <ac:chgData name="ann Chen" userId="814caa1dda11211f" providerId="LiveId" clId="{2C9B5DC9-26EC-4A55-837C-680D03754221}" dt="2022-08-21T14:21:59.507" v="4866" actId="1076"/>
          <ac:spMkLst>
            <pc:docMk/>
            <pc:sldMk cId="778101075" sldId="307"/>
            <ac:spMk id="3" creationId="{D5369730-ADEE-3985-B7B1-4A66515C92C5}"/>
          </ac:spMkLst>
        </pc:spChg>
        <pc:spChg chg="add mod">
          <ac:chgData name="ann Chen" userId="814caa1dda11211f" providerId="LiveId" clId="{2C9B5DC9-26EC-4A55-837C-680D03754221}" dt="2022-08-21T03:59:36.329" v="4856"/>
          <ac:spMkLst>
            <pc:docMk/>
            <pc:sldMk cId="778101075" sldId="307"/>
            <ac:spMk id="4" creationId="{FA98FBD7-AC1D-BE78-92D0-37852BEE4327}"/>
          </ac:spMkLst>
        </pc:spChg>
        <pc:spChg chg="add mod">
          <ac:chgData name="ann Chen" userId="814caa1dda11211f" providerId="LiveId" clId="{2C9B5DC9-26EC-4A55-837C-680D03754221}" dt="2022-08-21T14:22:27.820" v="4875" actId="14100"/>
          <ac:spMkLst>
            <pc:docMk/>
            <pc:sldMk cId="778101075" sldId="307"/>
            <ac:spMk id="7" creationId="{CBC3BC5E-7952-F1FE-A1F7-DE1DF4DC2902}"/>
          </ac:spMkLst>
        </pc:spChg>
        <pc:spChg chg="add mod">
          <ac:chgData name="ann Chen" userId="814caa1dda11211f" providerId="LiveId" clId="{2C9B5DC9-26EC-4A55-837C-680D03754221}" dt="2022-08-21T14:23:28.756" v="4885" actId="14100"/>
          <ac:spMkLst>
            <pc:docMk/>
            <pc:sldMk cId="778101075" sldId="307"/>
            <ac:spMk id="8" creationId="{3B1135FB-2B4D-ECB2-73AD-9B8B69A7AA6D}"/>
          </ac:spMkLst>
        </pc:spChg>
        <pc:picChg chg="add mod">
          <ac:chgData name="ann Chen" userId="814caa1dda11211f" providerId="LiveId" clId="{2C9B5DC9-26EC-4A55-837C-680D03754221}" dt="2022-08-21T14:22:23.706" v="4874" actId="1076"/>
          <ac:picMkLst>
            <pc:docMk/>
            <pc:sldMk cId="778101075" sldId="307"/>
            <ac:picMk id="6" creationId="{6B01ADFC-F10A-F876-F94B-543D0646FC15}"/>
          </ac:picMkLst>
        </pc:picChg>
        <pc:picChg chg="add mod">
          <ac:chgData name="ann Chen" userId="814caa1dda11211f" providerId="LiveId" clId="{2C9B5DC9-26EC-4A55-837C-680D03754221}" dt="2022-08-21T14:24:32.632" v="4954" actId="688"/>
          <ac:picMkLst>
            <pc:docMk/>
            <pc:sldMk cId="778101075" sldId="307"/>
            <ac:picMk id="9" creationId="{1781809C-0A6A-1FE2-DDCF-55981C5B4F57}"/>
          </ac:picMkLst>
        </pc:picChg>
        <pc:picChg chg="add del mod">
          <ac:chgData name="ann Chen" userId="814caa1dda11211f" providerId="LiveId" clId="{2C9B5DC9-26EC-4A55-837C-680D03754221}" dt="2022-08-21T14:24:35.467" v="4956" actId="478"/>
          <ac:picMkLst>
            <pc:docMk/>
            <pc:sldMk cId="778101075" sldId="307"/>
            <ac:picMk id="10" creationId="{AAC3DDFD-F6BE-20BD-DC5A-836534ED883A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71" v="8313"/>
        <pc:sldMkLst>
          <pc:docMk/>
          <pc:sldMk cId="364183441" sldId="308"/>
        </pc:sldMkLst>
        <pc:spChg chg="add mod">
          <ac:chgData name="ann Chen" userId="814caa1dda11211f" providerId="LiveId" clId="{2C9B5DC9-26EC-4A55-837C-680D03754221}" dt="2022-08-21T15:37:21.893" v="5434"/>
          <ac:spMkLst>
            <pc:docMk/>
            <pc:sldMk cId="364183441" sldId="308"/>
            <ac:spMk id="3" creationId="{4D81AC47-3A4A-5396-3BE3-C3DBD2A35167}"/>
          </ac:spMkLst>
        </pc:spChg>
        <pc:spChg chg="add mod">
          <ac:chgData name="ann Chen" userId="814caa1dda11211f" providerId="LiveId" clId="{2C9B5DC9-26EC-4A55-837C-680D03754221}" dt="2022-08-21T15:37:21.893" v="5434"/>
          <ac:spMkLst>
            <pc:docMk/>
            <pc:sldMk cId="364183441" sldId="308"/>
            <ac:spMk id="4" creationId="{B9F6DF7A-B584-A6A0-3275-DC49A71C771E}"/>
          </ac:spMkLst>
        </pc:spChg>
        <pc:spChg chg="add mod">
          <ac:chgData name="ann Chen" userId="814caa1dda11211f" providerId="LiveId" clId="{2C9B5DC9-26EC-4A55-837C-680D03754221}" dt="2022-08-21T15:37:33.728" v="5436" actId="1076"/>
          <ac:spMkLst>
            <pc:docMk/>
            <pc:sldMk cId="364183441" sldId="308"/>
            <ac:spMk id="7" creationId="{0C1E0399-4BDC-71D8-F092-92918859B663}"/>
          </ac:spMkLst>
        </pc:spChg>
        <pc:spChg chg="add mod">
          <ac:chgData name="ann Chen" userId="814caa1dda11211f" providerId="LiveId" clId="{2C9B5DC9-26EC-4A55-837C-680D03754221}" dt="2022-08-21T15:37:33.728" v="5436" actId="1076"/>
          <ac:spMkLst>
            <pc:docMk/>
            <pc:sldMk cId="364183441" sldId="308"/>
            <ac:spMk id="8" creationId="{EA484D27-4162-0A8E-FDF5-609EF69492E8}"/>
          </ac:spMkLst>
        </pc:spChg>
        <pc:spChg chg="add mod">
          <ac:chgData name="ann Chen" userId="814caa1dda11211f" providerId="LiveId" clId="{2C9B5DC9-26EC-4A55-837C-680D03754221}" dt="2022-08-21T15:37:33.728" v="5436" actId="1076"/>
          <ac:spMkLst>
            <pc:docMk/>
            <pc:sldMk cId="364183441" sldId="308"/>
            <ac:spMk id="9" creationId="{0FFBA637-E578-05A8-7DFC-67F59983653A}"/>
          </ac:spMkLst>
        </pc:spChg>
        <pc:spChg chg="add del mod">
          <ac:chgData name="ann Chen" userId="814caa1dda11211f" providerId="LiveId" clId="{2C9B5DC9-26EC-4A55-837C-680D03754221}" dt="2022-08-21T15:37:43.644" v="5438" actId="478"/>
          <ac:spMkLst>
            <pc:docMk/>
            <pc:sldMk cId="364183441" sldId="308"/>
            <ac:spMk id="10" creationId="{45333898-370F-117A-DCCE-C7B9270C1460}"/>
          </ac:spMkLst>
        </pc:spChg>
        <pc:spChg chg="add mod">
          <ac:chgData name="ann Chen" userId="814caa1dda11211f" providerId="LiveId" clId="{2C9B5DC9-26EC-4A55-837C-680D03754221}" dt="2022-08-21T15:37:33.728" v="5436" actId="1076"/>
          <ac:spMkLst>
            <pc:docMk/>
            <pc:sldMk cId="364183441" sldId="308"/>
            <ac:spMk id="11" creationId="{2CF8C5BE-6079-56D9-B5D5-68637CFE5928}"/>
          </ac:spMkLst>
        </pc:spChg>
        <pc:picChg chg="add mod">
          <ac:chgData name="ann Chen" userId="814caa1dda11211f" providerId="LiveId" clId="{2C9B5DC9-26EC-4A55-837C-680D03754221}" dt="2022-08-21T15:37:33.728" v="5436" actId="1076"/>
          <ac:picMkLst>
            <pc:docMk/>
            <pc:sldMk cId="364183441" sldId="308"/>
            <ac:picMk id="5" creationId="{E68BCB34-1617-853D-3F95-8DE1C8A05881}"/>
          </ac:picMkLst>
        </pc:picChg>
        <pc:picChg chg="add mod">
          <ac:chgData name="ann Chen" userId="814caa1dda11211f" providerId="LiveId" clId="{2C9B5DC9-26EC-4A55-837C-680D03754221}" dt="2022-08-21T15:37:33.728" v="5436" actId="1076"/>
          <ac:picMkLst>
            <pc:docMk/>
            <pc:sldMk cId="364183441" sldId="308"/>
            <ac:picMk id="6" creationId="{9DB735E6-6FC7-64A9-66B3-B19ED6048F11}"/>
          </ac:picMkLst>
        </pc:picChg>
        <pc:picChg chg="add mod">
          <ac:chgData name="ann Chen" userId="814caa1dda11211f" providerId="LiveId" clId="{2C9B5DC9-26EC-4A55-837C-680D03754221}" dt="2022-08-21T15:37:56.834" v="5442" actId="1076"/>
          <ac:picMkLst>
            <pc:docMk/>
            <pc:sldMk cId="364183441" sldId="308"/>
            <ac:picMk id="12" creationId="{76C47D2E-4CF8-A537-A708-C72E09C561AA}"/>
          </ac:picMkLst>
        </pc:picChg>
      </pc:sldChg>
      <pc:sldChg chg="addSp modSp add mod modTransition">
        <pc:chgData name="ann Chen" userId="814caa1dda11211f" providerId="LiveId" clId="{2C9B5DC9-26EC-4A55-837C-680D03754221}" dt="2022-08-21T23:53:46.771" v="8315"/>
        <pc:sldMkLst>
          <pc:docMk/>
          <pc:sldMk cId="175927668" sldId="309"/>
        </pc:sldMkLst>
        <pc:spChg chg="add mod">
          <ac:chgData name="ann Chen" userId="814caa1dda11211f" providerId="LiveId" clId="{2C9B5DC9-26EC-4A55-837C-680D03754221}" dt="2022-08-21T15:54:15.658" v="6064" actId="20577"/>
          <ac:spMkLst>
            <pc:docMk/>
            <pc:sldMk cId="175927668" sldId="309"/>
            <ac:spMk id="3" creationId="{78F35D52-11A5-69DA-2770-FA29BF0B166C}"/>
          </ac:spMkLst>
        </pc:spChg>
        <pc:spChg chg="add mod">
          <ac:chgData name="ann Chen" userId="814caa1dda11211f" providerId="LiveId" clId="{2C9B5DC9-26EC-4A55-837C-680D03754221}" dt="2022-08-21T15:54:10.287" v="6061" actId="20577"/>
          <ac:spMkLst>
            <pc:docMk/>
            <pc:sldMk cId="175927668" sldId="309"/>
            <ac:spMk id="4" creationId="{CDF34973-75EA-EEF3-BFCA-A48374B3E8E0}"/>
          </ac:spMkLst>
        </pc:spChg>
      </pc:sldChg>
      <pc:sldChg chg="addSp delSp modSp add mod modTransition">
        <pc:chgData name="ann Chen" userId="814caa1dda11211f" providerId="LiveId" clId="{2C9B5DC9-26EC-4A55-837C-680D03754221}" dt="2022-08-21T23:53:46.770" v="8309"/>
        <pc:sldMkLst>
          <pc:docMk/>
          <pc:sldMk cId="2167360250" sldId="310"/>
        </pc:sldMkLst>
        <pc:spChg chg="add mod">
          <ac:chgData name="ann Chen" userId="814caa1dda11211f" providerId="LiveId" clId="{2C9B5DC9-26EC-4A55-837C-680D03754221}" dt="2022-08-21T14:22:50.107" v="4879"/>
          <ac:spMkLst>
            <pc:docMk/>
            <pc:sldMk cId="2167360250" sldId="310"/>
            <ac:spMk id="3" creationId="{D2228CFD-3117-5389-1415-DBC5F383E16A}"/>
          </ac:spMkLst>
        </pc:spChg>
        <pc:spChg chg="add mod">
          <ac:chgData name="ann Chen" userId="814caa1dda11211f" providerId="LiveId" clId="{2C9B5DC9-26EC-4A55-837C-680D03754221}" dt="2022-08-21T14:22:50.107" v="4879"/>
          <ac:spMkLst>
            <pc:docMk/>
            <pc:sldMk cId="2167360250" sldId="310"/>
            <ac:spMk id="4" creationId="{50AE966A-9AD5-1360-F1BC-E66D82846C67}"/>
          </ac:spMkLst>
        </pc:spChg>
        <pc:spChg chg="add mod">
          <ac:chgData name="ann Chen" userId="814caa1dda11211f" providerId="LiveId" clId="{2C9B5DC9-26EC-4A55-837C-680D03754221}" dt="2022-08-21T14:23:55.498" v="4894" actId="1076"/>
          <ac:spMkLst>
            <pc:docMk/>
            <pc:sldMk cId="2167360250" sldId="310"/>
            <ac:spMk id="9" creationId="{DC99A210-6AB7-6E39-1692-D57EDD2C9B41}"/>
          </ac:spMkLst>
        </pc:spChg>
        <pc:spChg chg="add mod">
          <ac:chgData name="ann Chen" userId="814caa1dda11211f" providerId="LiveId" clId="{2C9B5DC9-26EC-4A55-837C-680D03754221}" dt="2022-08-21T14:24:04.907" v="4897" actId="14100"/>
          <ac:spMkLst>
            <pc:docMk/>
            <pc:sldMk cId="2167360250" sldId="310"/>
            <ac:spMk id="10" creationId="{E5F322CD-8A90-4053-C10B-E847BE60448E}"/>
          </ac:spMkLst>
        </pc:spChg>
        <pc:picChg chg="add mod">
          <ac:chgData name="ann Chen" userId="814caa1dda11211f" providerId="LiveId" clId="{2C9B5DC9-26EC-4A55-837C-680D03754221}" dt="2022-08-21T14:23:51.600" v="4893" actId="1076"/>
          <ac:picMkLst>
            <pc:docMk/>
            <pc:sldMk cId="2167360250" sldId="310"/>
            <ac:picMk id="6" creationId="{36F16731-8B02-98DD-9205-04AE568BA834}"/>
          </ac:picMkLst>
        </pc:picChg>
        <pc:picChg chg="add del">
          <ac:chgData name="ann Chen" userId="814caa1dda11211f" providerId="LiveId" clId="{2C9B5DC9-26EC-4A55-837C-680D03754221}" dt="2022-08-21T14:23:44.357" v="4890" actId="22"/>
          <ac:picMkLst>
            <pc:docMk/>
            <pc:sldMk cId="2167360250" sldId="310"/>
            <ac:picMk id="8" creationId="{E361686C-0341-56C5-B774-6DA94D5C7778}"/>
          </ac:picMkLst>
        </pc:picChg>
        <pc:picChg chg="add mod">
          <ac:chgData name="ann Chen" userId="814caa1dda11211f" providerId="LiveId" clId="{2C9B5DC9-26EC-4A55-837C-680D03754221}" dt="2022-08-21T14:24:39.389" v="4958" actId="1076"/>
          <ac:picMkLst>
            <pc:docMk/>
            <pc:sldMk cId="2167360250" sldId="310"/>
            <ac:picMk id="11" creationId="{F10F249D-DAD4-A70F-DA85-20B750E727E2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70" v="8310"/>
        <pc:sldMkLst>
          <pc:docMk/>
          <pc:sldMk cId="1064478720" sldId="311"/>
        </pc:sldMkLst>
        <pc:spChg chg="add mod">
          <ac:chgData name="ann Chen" userId="814caa1dda11211f" providerId="LiveId" clId="{2C9B5DC9-26EC-4A55-837C-680D03754221}" dt="2022-08-21T14:25:12.729" v="5012"/>
          <ac:spMkLst>
            <pc:docMk/>
            <pc:sldMk cId="1064478720" sldId="311"/>
            <ac:spMk id="3" creationId="{DE26C2AA-3BE4-2A53-284D-9C94ECC79F4B}"/>
          </ac:spMkLst>
        </pc:spChg>
        <pc:spChg chg="add mod">
          <ac:chgData name="ann Chen" userId="814caa1dda11211f" providerId="LiveId" clId="{2C9B5DC9-26EC-4A55-837C-680D03754221}" dt="2022-08-21T14:25:02.943" v="5011"/>
          <ac:spMkLst>
            <pc:docMk/>
            <pc:sldMk cId="1064478720" sldId="311"/>
            <ac:spMk id="4" creationId="{6486D673-F422-4237-920A-A5CD51C514FE}"/>
          </ac:spMkLst>
        </pc:spChg>
        <pc:spChg chg="add del mod">
          <ac:chgData name="ann Chen" userId="814caa1dda11211f" providerId="LiveId" clId="{2C9B5DC9-26EC-4A55-837C-680D03754221}" dt="2022-08-21T15:30:25.901" v="5125" actId="478"/>
          <ac:spMkLst>
            <pc:docMk/>
            <pc:sldMk cId="1064478720" sldId="311"/>
            <ac:spMk id="10" creationId="{A37EDAD9-E392-19ED-497C-33D767E1FA12}"/>
          </ac:spMkLst>
        </pc:spChg>
        <pc:spChg chg="add del mod">
          <ac:chgData name="ann Chen" userId="814caa1dda11211f" providerId="LiveId" clId="{2C9B5DC9-26EC-4A55-837C-680D03754221}" dt="2022-08-21T15:30:25.901" v="5125" actId="478"/>
          <ac:spMkLst>
            <pc:docMk/>
            <pc:sldMk cId="1064478720" sldId="311"/>
            <ac:spMk id="11" creationId="{94D979D9-295E-6AC5-440B-26CF603E3386}"/>
          </ac:spMkLst>
        </pc:spChg>
        <pc:spChg chg="add del mod">
          <ac:chgData name="ann Chen" userId="814caa1dda11211f" providerId="LiveId" clId="{2C9B5DC9-26EC-4A55-837C-680D03754221}" dt="2022-08-21T15:30:25.901" v="5125" actId="478"/>
          <ac:spMkLst>
            <pc:docMk/>
            <pc:sldMk cId="1064478720" sldId="311"/>
            <ac:spMk id="12" creationId="{C2820945-10E0-1BCF-80C1-E9B2A4A106B4}"/>
          </ac:spMkLst>
        </pc:spChg>
        <pc:spChg chg="add del mod">
          <ac:chgData name="ann Chen" userId="814caa1dda11211f" providerId="LiveId" clId="{2C9B5DC9-26EC-4A55-837C-680D03754221}" dt="2022-08-21T15:30:25.901" v="5125" actId="478"/>
          <ac:spMkLst>
            <pc:docMk/>
            <pc:sldMk cId="1064478720" sldId="311"/>
            <ac:spMk id="13" creationId="{63BC2AA1-63D1-237E-973D-BF6C7F2168C6}"/>
          </ac:spMkLst>
        </pc:spChg>
        <pc:spChg chg="add mod">
          <ac:chgData name="ann Chen" userId="814caa1dda11211f" providerId="LiveId" clId="{2C9B5DC9-26EC-4A55-837C-680D03754221}" dt="2022-08-21T14:25:51.835" v="5013"/>
          <ac:spMkLst>
            <pc:docMk/>
            <pc:sldMk cId="1064478720" sldId="311"/>
            <ac:spMk id="14" creationId="{FEE0068B-6A39-DEF7-C47C-5C01B632BF00}"/>
          </ac:spMkLst>
        </pc:spChg>
        <pc:spChg chg="add mod">
          <ac:chgData name="ann Chen" userId="814caa1dda11211f" providerId="LiveId" clId="{2C9B5DC9-26EC-4A55-837C-680D03754221}" dt="2022-08-21T14:25:51.835" v="5013"/>
          <ac:spMkLst>
            <pc:docMk/>
            <pc:sldMk cId="1064478720" sldId="311"/>
            <ac:spMk id="15" creationId="{200A067B-0E3B-451A-AF82-17866378597C}"/>
          </ac:spMkLst>
        </pc:spChg>
        <pc:spChg chg="add mod">
          <ac:chgData name="ann Chen" userId="814caa1dda11211f" providerId="LiveId" clId="{2C9B5DC9-26EC-4A55-837C-680D03754221}" dt="2022-08-21T14:25:51.835" v="5013"/>
          <ac:spMkLst>
            <pc:docMk/>
            <pc:sldMk cId="1064478720" sldId="311"/>
            <ac:spMk id="16" creationId="{F35FC7F9-260E-2976-F847-6C3C42AB3C7A}"/>
          </ac:spMkLst>
        </pc:spChg>
        <pc:spChg chg="add mod">
          <ac:chgData name="ann Chen" userId="814caa1dda11211f" providerId="LiveId" clId="{2C9B5DC9-26EC-4A55-837C-680D03754221}" dt="2022-08-21T14:25:51.835" v="5013"/>
          <ac:spMkLst>
            <pc:docMk/>
            <pc:sldMk cId="1064478720" sldId="311"/>
            <ac:spMk id="17" creationId="{467E72E1-0958-5A2E-C393-6DA143033CA3}"/>
          </ac:spMkLst>
        </pc:spChg>
        <pc:spChg chg="add mod">
          <ac:chgData name="ann Chen" userId="814caa1dda11211f" providerId="LiveId" clId="{2C9B5DC9-26EC-4A55-837C-680D03754221}" dt="2022-08-21T14:27:10.395" v="5124" actId="1076"/>
          <ac:spMkLst>
            <pc:docMk/>
            <pc:sldMk cId="1064478720" sldId="311"/>
            <ac:spMk id="18" creationId="{01801F12-C523-7BD8-B0A1-47E283875FFE}"/>
          </ac:spMkLst>
        </pc:spChg>
        <pc:picChg chg="add mod">
          <ac:chgData name="ann Chen" userId="814caa1dda11211f" providerId="LiveId" clId="{2C9B5DC9-26EC-4A55-837C-680D03754221}" dt="2022-08-21T14:25:51.835" v="5013"/>
          <ac:picMkLst>
            <pc:docMk/>
            <pc:sldMk cId="1064478720" sldId="311"/>
            <ac:picMk id="5" creationId="{B30DCCC9-66A9-1BB8-9BF5-43A4FF1EB649}"/>
          </ac:picMkLst>
        </pc:picChg>
        <pc:picChg chg="add mod">
          <ac:chgData name="ann Chen" userId="814caa1dda11211f" providerId="LiveId" clId="{2C9B5DC9-26EC-4A55-837C-680D03754221}" dt="2022-08-21T14:25:51.835" v="5013"/>
          <ac:picMkLst>
            <pc:docMk/>
            <pc:sldMk cId="1064478720" sldId="311"/>
            <ac:picMk id="6" creationId="{FCBBD1FD-3374-82C7-B4BC-0CC7A194FC23}"/>
          </ac:picMkLst>
        </pc:picChg>
        <pc:picChg chg="add mod">
          <ac:chgData name="ann Chen" userId="814caa1dda11211f" providerId="LiveId" clId="{2C9B5DC9-26EC-4A55-837C-680D03754221}" dt="2022-08-21T14:25:51.835" v="5013"/>
          <ac:picMkLst>
            <pc:docMk/>
            <pc:sldMk cId="1064478720" sldId="311"/>
            <ac:picMk id="7" creationId="{923E5DCA-1454-FD6D-4D5D-38B7BE478A95}"/>
          </ac:picMkLst>
        </pc:picChg>
        <pc:picChg chg="add mod">
          <ac:chgData name="ann Chen" userId="814caa1dda11211f" providerId="LiveId" clId="{2C9B5DC9-26EC-4A55-837C-680D03754221}" dt="2022-08-21T14:25:51.835" v="5013"/>
          <ac:picMkLst>
            <pc:docMk/>
            <pc:sldMk cId="1064478720" sldId="311"/>
            <ac:picMk id="8" creationId="{247EF0B3-0CA5-1DE9-C7B1-643CA540583E}"/>
          </ac:picMkLst>
        </pc:picChg>
        <pc:picChg chg="add mod">
          <ac:chgData name="ann Chen" userId="814caa1dda11211f" providerId="LiveId" clId="{2C9B5DC9-26EC-4A55-837C-680D03754221}" dt="2022-08-21T14:25:51.835" v="5013"/>
          <ac:picMkLst>
            <pc:docMk/>
            <pc:sldMk cId="1064478720" sldId="311"/>
            <ac:picMk id="9" creationId="{09CFC25F-5D6D-4FDC-0E4B-5E7840E33990}"/>
          </ac:picMkLst>
        </pc:picChg>
        <pc:picChg chg="add mod">
          <ac:chgData name="ann Chen" userId="814caa1dda11211f" providerId="LiveId" clId="{2C9B5DC9-26EC-4A55-837C-680D03754221}" dt="2022-08-21T15:30:34.515" v="5130" actId="1076"/>
          <ac:picMkLst>
            <pc:docMk/>
            <pc:sldMk cId="1064478720" sldId="311"/>
            <ac:picMk id="19" creationId="{35F0A056-F59F-6C8D-2822-F5604FC9C40A}"/>
          </ac:picMkLst>
        </pc:picChg>
        <pc:picChg chg="add mod">
          <ac:chgData name="ann Chen" userId="814caa1dda11211f" providerId="LiveId" clId="{2C9B5DC9-26EC-4A55-837C-680D03754221}" dt="2022-08-21T15:30:46.615" v="5134" actId="1076"/>
          <ac:picMkLst>
            <pc:docMk/>
            <pc:sldMk cId="1064478720" sldId="311"/>
            <ac:picMk id="20" creationId="{441BF4B3-BC49-5090-E362-0973F6A01E4F}"/>
          </ac:picMkLst>
        </pc:picChg>
        <pc:picChg chg="add mod">
          <ac:chgData name="ann Chen" userId="814caa1dda11211f" providerId="LiveId" clId="{2C9B5DC9-26EC-4A55-837C-680D03754221}" dt="2022-08-21T15:30:56.583" v="5139" actId="1076"/>
          <ac:picMkLst>
            <pc:docMk/>
            <pc:sldMk cId="1064478720" sldId="311"/>
            <ac:picMk id="21" creationId="{7443F99C-F5F6-01F1-B5FB-AA56FD6C42DC}"/>
          </ac:picMkLst>
        </pc:picChg>
        <pc:picChg chg="add mod">
          <ac:chgData name="ann Chen" userId="814caa1dda11211f" providerId="LiveId" clId="{2C9B5DC9-26EC-4A55-837C-680D03754221}" dt="2022-08-21T15:31:06.785" v="5141" actId="1076"/>
          <ac:picMkLst>
            <pc:docMk/>
            <pc:sldMk cId="1064478720" sldId="311"/>
            <ac:picMk id="22" creationId="{CF0D7C12-42B1-D35D-6569-E0919B20AE33}"/>
          </ac:picMkLst>
        </pc:picChg>
      </pc:sldChg>
      <pc:sldChg chg="addSp modSp add mod modTransition">
        <pc:chgData name="ann Chen" userId="814caa1dda11211f" providerId="LiveId" clId="{2C9B5DC9-26EC-4A55-837C-680D03754221}" dt="2022-08-21T23:53:46.771" v="8311"/>
        <pc:sldMkLst>
          <pc:docMk/>
          <pc:sldMk cId="91216199" sldId="312"/>
        </pc:sldMkLst>
        <pc:spChg chg="add mod">
          <ac:chgData name="ann Chen" userId="814caa1dda11211f" providerId="LiveId" clId="{2C9B5DC9-26EC-4A55-837C-680D03754221}" dt="2022-08-21T15:33:25.884" v="5261" actId="1076"/>
          <ac:spMkLst>
            <pc:docMk/>
            <pc:sldMk cId="91216199" sldId="312"/>
            <ac:spMk id="3" creationId="{1EF608C8-DC83-3A98-19F2-D399FA7E2925}"/>
          </ac:spMkLst>
        </pc:spChg>
        <pc:spChg chg="add mod">
          <ac:chgData name="ann Chen" userId="814caa1dda11211f" providerId="LiveId" clId="{2C9B5DC9-26EC-4A55-837C-680D03754221}" dt="2022-08-21T15:31:45.664" v="5195"/>
          <ac:spMkLst>
            <pc:docMk/>
            <pc:sldMk cId="91216199" sldId="312"/>
            <ac:spMk id="4" creationId="{CE466F45-874E-4ECB-4849-571CFAB73285}"/>
          </ac:spMkLst>
        </pc:spChg>
        <pc:spChg chg="add mod">
          <ac:chgData name="ann Chen" userId="814caa1dda11211f" providerId="LiveId" clId="{2C9B5DC9-26EC-4A55-837C-680D03754221}" dt="2022-08-21T15:33:00.645" v="5208" actId="1076"/>
          <ac:spMkLst>
            <pc:docMk/>
            <pc:sldMk cId="91216199" sldId="312"/>
            <ac:spMk id="5" creationId="{0FA0EAD7-3636-5956-9C65-C251BA728045}"/>
          </ac:spMkLst>
        </pc:spChg>
        <pc:spChg chg="add mod">
          <ac:chgData name="ann Chen" userId="814caa1dda11211f" providerId="LiveId" clId="{2C9B5DC9-26EC-4A55-837C-680D03754221}" dt="2022-08-21T15:32:32.266" v="5204" actId="1076"/>
          <ac:spMkLst>
            <pc:docMk/>
            <pc:sldMk cId="91216199" sldId="312"/>
            <ac:spMk id="8" creationId="{F5BB3267-7CE6-C2B6-6462-53F9F9C981F1}"/>
          </ac:spMkLst>
        </pc:spChg>
        <pc:spChg chg="add mod">
          <ac:chgData name="ann Chen" userId="814caa1dda11211f" providerId="LiveId" clId="{2C9B5DC9-26EC-4A55-837C-680D03754221}" dt="2022-08-21T15:32:32.266" v="5204" actId="1076"/>
          <ac:spMkLst>
            <pc:docMk/>
            <pc:sldMk cId="91216199" sldId="312"/>
            <ac:spMk id="9" creationId="{2119A80E-E559-82FE-2247-942415E02952}"/>
          </ac:spMkLst>
        </pc:spChg>
        <pc:spChg chg="add mod">
          <ac:chgData name="ann Chen" userId="814caa1dda11211f" providerId="LiveId" clId="{2C9B5DC9-26EC-4A55-837C-680D03754221}" dt="2022-08-21T15:32:32.266" v="5204" actId="1076"/>
          <ac:spMkLst>
            <pc:docMk/>
            <pc:sldMk cId="91216199" sldId="312"/>
            <ac:spMk id="10" creationId="{6CCF1941-8714-43EB-16D4-5166E0B5EE99}"/>
          </ac:spMkLst>
        </pc:spChg>
        <pc:spChg chg="add mod">
          <ac:chgData name="ann Chen" userId="814caa1dda11211f" providerId="LiveId" clId="{2C9B5DC9-26EC-4A55-837C-680D03754221}" dt="2022-08-21T15:32:32.266" v="5204" actId="1076"/>
          <ac:spMkLst>
            <pc:docMk/>
            <pc:sldMk cId="91216199" sldId="312"/>
            <ac:spMk id="11" creationId="{F78967CA-4276-5899-3912-8C3A5C96F47B}"/>
          </ac:spMkLst>
        </pc:spChg>
        <pc:picChg chg="add mod">
          <ac:chgData name="ann Chen" userId="814caa1dda11211f" providerId="LiveId" clId="{2C9B5DC9-26EC-4A55-837C-680D03754221}" dt="2022-08-21T15:32:32.266" v="5204" actId="1076"/>
          <ac:picMkLst>
            <pc:docMk/>
            <pc:sldMk cId="91216199" sldId="312"/>
            <ac:picMk id="6" creationId="{6D6958B5-C8CA-AC00-57E1-E6781603594F}"/>
          </ac:picMkLst>
        </pc:picChg>
        <pc:picChg chg="add mod">
          <ac:chgData name="ann Chen" userId="814caa1dda11211f" providerId="LiveId" clId="{2C9B5DC9-26EC-4A55-837C-680D03754221}" dt="2022-08-21T15:32:32.266" v="5204" actId="1076"/>
          <ac:picMkLst>
            <pc:docMk/>
            <pc:sldMk cId="91216199" sldId="312"/>
            <ac:picMk id="7" creationId="{4467BCDA-5E90-1BEC-DEB1-31823CA141ED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71" v="8312"/>
        <pc:sldMkLst>
          <pc:docMk/>
          <pc:sldMk cId="67488091" sldId="313"/>
        </pc:sldMkLst>
        <pc:spChg chg="add mod">
          <ac:chgData name="ann Chen" userId="814caa1dda11211f" providerId="LiveId" clId="{2C9B5DC9-26EC-4A55-837C-680D03754221}" dt="2022-08-21T15:35:31.886" v="5316"/>
          <ac:spMkLst>
            <pc:docMk/>
            <pc:sldMk cId="67488091" sldId="313"/>
            <ac:spMk id="3" creationId="{9031A2EB-4A78-FE6F-6246-F56FCAB86507}"/>
          </ac:spMkLst>
        </pc:spChg>
        <pc:spChg chg="add mod">
          <ac:chgData name="ann Chen" userId="814caa1dda11211f" providerId="LiveId" clId="{2C9B5DC9-26EC-4A55-837C-680D03754221}" dt="2022-08-21T15:34:31.013" v="5262"/>
          <ac:spMkLst>
            <pc:docMk/>
            <pc:sldMk cId="67488091" sldId="313"/>
            <ac:spMk id="4" creationId="{2EA2B699-2083-AE8E-8F00-A48D6AA96D52}"/>
          </ac:spMkLst>
        </pc:spChg>
        <pc:spChg chg="add mod">
          <ac:chgData name="ann Chen" userId="814caa1dda11211f" providerId="LiveId" clId="{2C9B5DC9-26EC-4A55-837C-680D03754221}" dt="2022-08-21T15:35:56.291" v="5318" actId="1076"/>
          <ac:spMkLst>
            <pc:docMk/>
            <pc:sldMk cId="67488091" sldId="313"/>
            <ac:spMk id="6" creationId="{B7AD27C8-2915-94C9-65F6-FCF7940A2C8F}"/>
          </ac:spMkLst>
        </pc:spChg>
        <pc:spChg chg="add mod">
          <ac:chgData name="ann Chen" userId="814caa1dda11211f" providerId="LiveId" clId="{2C9B5DC9-26EC-4A55-837C-680D03754221}" dt="2022-08-21T15:35:56.291" v="5318" actId="1076"/>
          <ac:spMkLst>
            <pc:docMk/>
            <pc:sldMk cId="67488091" sldId="313"/>
            <ac:spMk id="8" creationId="{3376D3C5-0E2D-FFD6-157D-3EC0C3C9BE85}"/>
          </ac:spMkLst>
        </pc:spChg>
        <pc:spChg chg="add mod">
          <ac:chgData name="ann Chen" userId="814caa1dda11211f" providerId="LiveId" clId="{2C9B5DC9-26EC-4A55-837C-680D03754221}" dt="2022-08-21T15:36:50.507" v="5381" actId="1036"/>
          <ac:spMkLst>
            <pc:docMk/>
            <pc:sldMk cId="67488091" sldId="313"/>
            <ac:spMk id="10" creationId="{CA1494F3-2546-6C2B-0C12-E4185764135E}"/>
          </ac:spMkLst>
        </pc:spChg>
        <pc:spChg chg="add del mod">
          <ac:chgData name="ann Chen" userId="814caa1dda11211f" providerId="LiveId" clId="{2C9B5DC9-26EC-4A55-837C-680D03754221}" dt="2022-08-21T15:36:09.192" v="5319" actId="478"/>
          <ac:spMkLst>
            <pc:docMk/>
            <pc:sldMk cId="67488091" sldId="313"/>
            <ac:spMk id="11" creationId="{BD4DA4D6-0E0C-8101-2A39-B02D8E862CD4}"/>
          </ac:spMkLst>
        </pc:spChg>
        <pc:picChg chg="add mod">
          <ac:chgData name="ann Chen" userId="814caa1dda11211f" providerId="LiveId" clId="{2C9B5DC9-26EC-4A55-837C-680D03754221}" dt="2022-08-21T15:35:56.291" v="5318" actId="1076"/>
          <ac:picMkLst>
            <pc:docMk/>
            <pc:sldMk cId="67488091" sldId="313"/>
            <ac:picMk id="5" creationId="{97663584-5F78-F64B-D698-7F3D4BCEFAC2}"/>
          </ac:picMkLst>
        </pc:picChg>
        <pc:picChg chg="add mod">
          <ac:chgData name="ann Chen" userId="814caa1dda11211f" providerId="LiveId" clId="{2C9B5DC9-26EC-4A55-837C-680D03754221}" dt="2022-08-21T15:35:56.291" v="5318" actId="1076"/>
          <ac:picMkLst>
            <pc:docMk/>
            <pc:sldMk cId="67488091" sldId="313"/>
            <ac:picMk id="7" creationId="{3B4871ED-8D4B-1C6D-F281-744469692EE7}"/>
          </ac:picMkLst>
        </pc:picChg>
        <pc:picChg chg="add mod">
          <ac:chgData name="ann Chen" userId="814caa1dda11211f" providerId="LiveId" clId="{2C9B5DC9-26EC-4A55-837C-680D03754221}" dt="2022-08-21T15:36:42.785" v="5377" actId="1076"/>
          <ac:picMkLst>
            <pc:docMk/>
            <pc:sldMk cId="67488091" sldId="313"/>
            <ac:picMk id="9" creationId="{090BDEF5-8D4F-5CEB-3D2D-5AD67C9A3E68}"/>
          </ac:picMkLst>
        </pc:picChg>
        <pc:picChg chg="add mod">
          <ac:chgData name="ann Chen" userId="814caa1dda11211f" providerId="LiveId" clId="{2C9B5DC9-26EC-4A55-837C-680D03754221}" dt="2022-08-21T15:36:26.797" v="5323" actId="14100"/>
          <ac:picMkLst>
            <pc:docMk/>
            <pc:sldMk cId="67488091" sldId="313"/>
            <ac:picMk id="12" creationId="{3AF702F9-F910-AFFE-99B8-A115ADFBA3A9}"/>
          </ac:picMkLst>
        </pc:picChg>
      </pc:sldChg>
      <pc:sldChg chg="addSp modSp add mod modTransition">
        <pc:chgData name="ann Chen" userId="814caa1dda11211f" providerId="LiveId" clId="{2C9B5DC9-26EC-4A55-837C-680D03754221}" dt="2022-08-21T23:53:46.770" v="8307"/>
        <pc:sldMkLst>
          <pc:docMk/>
          <pc:sldMk cId="3670075194" sldId="314"/>
        </pc:sldMkLst>
        <pc:spChg chg="mod">
          <ac:chgData name="ann Chen" userId="814caa1dda11211f" providerId="LiveId" clId="{2C9B5DC9-26EC-4A55-837C-680D03754221}" dt="2022-08-21T03:50:10.450" v="4797" actId="27636"/>
          <ac:spMkLst>
            <pc:docMk/>
            <pc:sldMk cId="3670075194" sldId="314"/>
            <ac:spMk id="3" creationId="{2BD3AEED-8C60-D786-E145-E82143334CAC}"/>
          </ac:spMkLst>
        </pc:spChg>
        <pc:spChg chg="mod">
          <ac:chgData name="ann Chen" userId="814caa1dda11211f" providerId="LiveId" clId="{2C9B5DC9-26EC-4A55-837C-680D03754221}" dt="2022-08-21T15:35:19.841" v="5315" actId="20577"/>
          <ac:spMkLst>
            <pc:docMk/>
            <pc:sldMk cId="3670075194" sldId="314"/>
            <ac:spMk id="4" creationId="{A44C4AA6-688D-7819-B73F-A33435B4950B}"/>
          </ac:spMkLst>
        </pc:spChg>
        <pc:spChg chg="add mod">
          <ac:chgData name="ann Chen" userId="814caa1dda11211f" providerId="LiveId" clId="{2C9B5DC9-26EC-4A55-837C-680D03754221}" dt="2022-08-21T15:35:13.347" v="5314" actId="1076"/>
          <ac:spMkLst>
            <pc:docMk/>
            <pc:sldMk cId="3670075194" sldId="314"/>
            <ac:spMk id="11" creationId="{DE9C638F-ECF9-8B29-EC80-53B5BF387782}"/>
          </ac:spMkLst>
        </pc:spChg>
      </pc:sldChg>
      <pc:sldChg chg="addSp delSp modSp add mod modTransition">
        <pc:chgData name="ann Chen" userId="814caa1dda11211f" providerId="LiveId" clId="{2C9B5DC9-26EC-4A55-837C-680D03754221}" dt="2022-08-21T23:53:46.771" v="8314"/>
        <pc:sldMkLst>
          <pc:docMk/>
          <pc:sldMk cId="835606844" sldId="315"/>
        </pc:sldMkLst>
        <pc:spChg chg="add mod ord">
          <ac:chgData name="ann Chen" userId="814caa1dda11211f" providerId="LiveId" clId="{2C9B5DC9-26EC-4A55-837C-680D03754221}" dt="2022-08-21T15:47:55.571" v="5891" actId="1076"/>
          <ac:spMkLst>
            <pc:docMk/>
            <pc:sldMk cId="835606844" sldId="315"/>
            <ac:spMk id="2" creationId="{6FA8DE06-3566-40D3-6B62-3548C5072FA2}"/>
          </ac:spMkLst>
        </pc:spChg>
        <pc:spChg chg="add mod">
          <ac:chgData name="ann Chen" userId="814caa1dda11211f" providerId="LiveId" clId="{2C9B5DC9-26EC-4A55-837C-680D03754221}" dt="2022-08-21T15:48:06.936" v="5894" actId="1076"/>
          <ac:spMkLst>
            <pc:docMk/>
            <pc:sldMk cId="835606844" sldId="315"/>
            <ac:spMk id="3" creationId="{BF1D9E76-96DB-10C9-1E72-B9554CFFFD29}"/>
          </ac:spMkLst>
        </pc:spChg>
        <pc:spChg chg="mod">
          <ac:chgData name="ann Chen" userId="814caa1dda11211f" providerId="LiveId" clId="{2C9B5DC9-26EC-4A55-837C-680D03754221}" dt="2022-08-21T15:44:22.301" v="5564" actId="1076"/>
          <ac:spMkLst>
            <pc:docMk/>
            <pc:sldMk cId="835606844" sldId="315"/>
            <ac:spMk id="4" creationId="{110DC423-B991-C2FC-8CDC-D2E9C4464C39}"/>
          </ac:spMkLst>
        </pc:spChg>
        <pc:spChg chg="mod ord">
          <ac:chgData name="ann Chen" userId="814caa1dda11211f" providerId="LiveId" clId="{2C9B5DC9-26EC-4A55-837C-680D03754221}" dt="2022-08-21T15:46:09.051" v="5859" actId="1076"/>
          <ac:spMkLst>
            <pc:docMk/>
            <pc:sldMk cId="835606844" sldId="315"/>
            <ac:spMk id="5" creationId="{8699171D-DEA8-82ED-50F5-0E5D42803ACE}"/>
          </ac:spMkLst>
        </pc:spChg>
        <pc:spChg chg="del">
          <ac:chgData name="ann Chen" userId="814caa1dda11211f" providerId="LiveId" clId="{2C9B5DC9-26EC-4A55-837C-680D03754221}" dt="2022-08-21T15:43:01.984" v="5444" actId="478"/>
          <ac:spMkLst>
            <pc:docMk/>
            <pc:sldMk cId="835606844" sldId="315"/>
            <ac:spMk id="6" creationId="{D3F1A00A-64B4-1188-5207-0EC7FA259B3A}"/>
          </ac:spMkLst>
        </pc:spChg>
        <pc:picChg chg="mod">
          <ac:chgData name="ann Chen" userId="814caa1dda11211f" providerId="LiveId" clId="{2C9B5DC9-26EC-4A55-837C-680D03754221}" dt="2022-08-21T15:51:40.406" v="6002" actId="1036"/>
          <ac:picMkLst>
            <pc:docMk/>
            <pc:sldMk cId="835606844" sldId="315"/>
            <ac:picMk id="1026" creationId="{9B8568D0-7F05-2267-9D22-3E87FB8A3D20}"/>
          </ac:picMkLst>
        </pc:picChg>
      </pc:sldChg>
      <pc:sldChg chg="add del">
        <pc:chgData name="ann Chen" userId="814caa1dda11211f" providerId="LiveId" clId="{2C9B5DC9-26EC-4A55-837C-680D03754221}" dt="2022-08-21T15:52:09.665" v="6004"/>
        <pc:sldMkLst>
          <pc:docMk/>
          <pc:sldMk cId="3637899804" sldId="316"/>
        </pc:sldMkLst>
      </pc:sldChg>
      <pc:sldChg chg="addSp modSp new mod modTransition">
        <pc:chgData name="ann Chen" userId="814caa1dda11211f" providerId="LiveId" clId="{2C9B5DC9-26EC-4A55-837C-680D03754221}" dt="2022-08-21T23:53:46.771" v="8317"/>
        <pc:sldMkLst>
          <pc:docMk/>
          <pc:sldMk cId="3711392619" sldId="316"/>
        </pc:sldMkLst>
        <pc:spChg chg="add mod">
          <ac:chgData name="ann Chen" userId="814caa1dda11211f" providerId="LiveId" clId="{2C9B5DC9-26EC-4A55-837C-680D03754221}" dt="2022-08-21T16:04:19.368" v="6167" actId="20577"/>
          <ac:spMkLst>
            <pc:docMk/>
            <pc:sldMk cId="3711392619" sldId="316"/>
            <ac:spMk id="3" creationId="{9AF72D89-A814-9D91-EE48-01F22DD36ED9}"/>
          </ac:spMkLst>
        </pc:spChg>
        <pc:spChg chg="add mod">
          <ac:chgData name="ann Chen" userId="814caa1dda11211f" providerId="LiveId" clId="{2C9B5DC9-26EC-4A55-837C-680D03754221}" dt="2022-08-21T15:58:00.102" v="6081" actId="1076"/>
          <ac:spMkLst>
            <pc:docMk/>
            <pc:sldMk cId="3711392619" sldId="316"/>
            <ac:spMk id="4" creationId="{157D29EE-BBCA-C8EB-5E38-6037780B6EA7}"/>
          </ac:spMkLst>
        </pc:spChg>
        <pc:picChg chg="add mod">
          <ac:chgData name="ann Chen" userId="814caa1dda11211f" providerId="LiveId" clId="{2C9B5DC9-26EC-4A55-837C-680D03754221}" dt="2022-08-21T15:56:03.027" v="6073" actId="1076"/>
          <ac:picMkLst>
            <pc:docMk/>
            <pc:sldMk cId="3711392619" sldId="316"/>
            <ac:picMk id="5" creationId="{D21C6145-9C73-F19F-523B-6D5D6EAF9D67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71" v="8318"/>
        <pc:sldMkLst>
          <pc:docMk/>
          <pc:sldMk cId="1798609653" sldId="317"/>
        </pc:sldMkLst>
        <pc:spChg chg="add mod">
          <ac:chgData name="ann Chen" userId="814caa1dda11211f" providerId="LiveId" clId="{2C9B5DC9-26EC-4A55-837C-680D03754221}" dt="2022-08-21T16:04:47.485" v="6168" actId="20577"/>
          <ac:spMkLst>
            <pc:docMk/>
            <pc:sldMk cId="1798609653" sldId="317"/>
            <ac:spMk id="3" creationId="{F90C038A-BE7F-583C-548C-BA91E874B2A6}"/>
          </ac:spMkLst>
        </pc:spChg>
        <pc:picChg chg="add mod">
          <ac:chgData name="ann Chen" userId="814caa1dda11211f" providerId="LiveId" clId="{2C9B5DC9-26EC-4A55-837C-680D03754221}" dt="2022-08-21T15:58:35.890" v="6084" actId="1076"/>
          <ac:picMkLst>
            <pc:docMk/>
            <pc:sldMk cId="1798609653" sldId="317"/>
            <ac:picMk id="4" creationId="{6E52FCC6-1F57-197E-AE1E-29232EC15E2C}"/>
          </ac:picMkLst>
        </pc:picChg>
        <pc:picChg chg="add mod">
          <ac:chgData name="ann Chen" userId="814caa1dda11211f" providerId="LiveId" clId="{2C9B5DC9-26EC-4A55-837C-680D03754221}" dt="2022-08-21T15:58:45.557" v="6085" actId="1076"/>
          <ac:picMkLst>
            <pc:docMk/>
            <pc:sldMk cId="1798609653" sldId="317"/>
            <ac:picMk id="5" creationId="{12809A71-B642-5D44-8C6F-FE65FACF6BE5}"/>
          </ac:picMkLst>
        </pc:picChg>
        <pc:picChg chg="add mod">
          <ac:chgData name="ann Chen" userId="814caa1dda11211f" providerId="LiveId" clId="{2C9B5DC9-26EC-4A55-837C-680D03754221}" dt="2022-08-21T15:58:45.557" v="6085" actId="1076"/>
          <ac:picMkLst>
            <pc:docMk/>
            <pc:sldMk cId="1798609653" sldId="317"/>
            <ac:picMk id="6" creationId="{1F5CCA0E-8326-52E1-07DA-3DFD266B5358}"/>
          </ac:picMkLst>
        </pc:picChg>
        <pc:picChg chg="add mod">
          <ac:chgData name="ann Chen" userId="814caa1dda11211f" providerId="LiveId" clId="{2C9B5DC9-26EC-4A55-837C-680D03754221}" dt="2022-08-21T15:58:45.557" v="6085" actId="1076"/>
          <ac:picMkLst>
            <pc:docMk/>
            <pc:sldMk cId="1798609653" sldId="317"/>
            <ac:picMk id="7" creationId="{92AA79F7-7612-52F1-9F90-518FBB31CBDF}"/>
          </ac:picMkLst>
        </pc:picChg>
        <pc:picChg chg="add mod">
          <ac:chgData name="ann Chen" userId="814caa1dda11211f" providerId="LiveId" clId="{2C9B5DC9-26EC-4A55-837C-680D03754221}" dt="2022-08-21T15:58:45.557" v="6085" actId="1076"/>
          <ac:picMkLst>
            <pc:docMk/>
            <pc:sldMk cId="1798609653" sldId="317"/>
            <ac:picMk id="8" creationId="{0F251894-53F0-1B3F-80C0-81CA4EA0EF73}"/>
          </ac:picMkLst>
        </pc:picChg>
        <pc:picChg chg="add mod">
          <ac:chgData name="ann Chen" userId="814caa1dda11211f" providerId="LiveId" clId="{2C9B5DC9-26EC-4A55-837C-680D03754221}" dt="2022-08-21T15:58:45.557" v="6085" actId="1076"/>
          <ac:picMkLst>
            <pc:docMk/>
            <pc:sldMk cId="1798609653" sldId="317"/>
            <ac:picMk id="9" creationId="{F80668E2-3AEC-0546-1752-D0A7836BB13A}"/>
          </ac:picMkLst>
        </pc:picChg>
      </pc:sldChg>
      <pc:sldChg chg="addSp modSp new mod ord modTransition">
        <pc:chgData name="ann Chen" userId="814caa1dda11211f" providerId="LiveId" clId="{2C9B5DC9-26EC-4A55-837C-680D03754221}" dt="2022-08-21T23:53:46.771" v="8316"/>
        <pc:sldMkLst>
          <pc:docMk/>
          <pc:sldMk cId="1355383594" sldId="318"/>
        </pc:sldMkLst>
        <pc:spChg chg="add mod">
          <ac:chgData name="ann Chen" userId="814caa1dda11211f" providerId="LiveId" clId="{2C9B5DC9-26EC-4A55-837C-680D03754221}" dt="2022-08-21T16:04:14.238" v="6166" actId="1076"/>
          <ac:spMkLst>
            <pc:docMk/>
            <pc:sldMk cId="1355383594" sldId="318"/>
            <ac:spMk id="3" creationId="{4F3A526B-EF10-7769-E9CA-266E8C6DA9D6}"/>
          </ac:spMkLst>
        </pc:spChg>
        <pc:spChg chg="add mod">
          <ac:chgData name="ann Chen" userId="814caa1dda11211f" providerId="LiveId" clId="{2C9B5DC9-26EC-4A55-837C-680D03754221}" dt="2022-08-21T16:04:10.621" v="6165" actId="1076"/>
          <ac:spMkLst>
            <pc:docMk/>
            <pc:sldMk cId="1355383594" sldId="318"/>
            <ac:spMk id="4" creationId="{613B5019-7EE1-2433-FC17-BF320048D3F2}"/>
          </ac:spMkLst>
        </pc:spChg>
      </pc:sldChg>
      <pc:sldChg chg="addSp modSp new mod modTransition modAnim">
        <pc:chgData name="ann Chen" userId="814caa1dda11211f" providerId="LiveId" clId="{2C9B5DC9-26EC-4A55-837C-680D03754221}" dt="2022-08-21T23:53:46.772" v="8320"/>
        <pc:sldMkLst>
          <pc:docMk/>
          <pc:sldMk cId="1974228103" sldId="319"/>
        </pc:sldMkLst>
        <pc:spChg chg="add mod">
          <ac:chgData name="ann Chen" userId="814caa1dda11211f" providerId="LiveId" clId="{2C9B5DC9-26EC-4A55-837C-680D03754221}" dt="2022-08-21T17:17:03.245" v="6605" actId="1076"/>
          <ac:spMkLst>
            <pc:docMk/>
            <pc:sldMk cId="1974228103" sldId="319"/>
            <ac:spMk id="3" creationId="{514F44BC-4569-C48D-A9F8-FFB4966FEA76}"/>
          </ac:spMkLst>
        </pc:spChg>
        <pc:spChg chg="add mod ord">
          <ac:chgData name="ann Chen" userId="814caa1dda11211f" providerId="LiveId" clId="{2C9B5DC9-26EC-4A55-837C-680D03754221}" dt="2022-08-21T17:16:44.117" v="6543" actId="166"/>
          <ac:spMkLst>
            <pc:docMk/>
            <pc:sldMk cId="1974228103" sldId="319"/>
            <ac:spMk id="4" creationId="{7B6112F1-6C8A-93ED-3C4B-F07E2A408D2D}"/>
          </ac:spMkLst>
        </pc:spChg>
        <pc:spChg chg="add mod">
          <ac:chgData name="ann Chen" userId="814caa1dda11211f" providerId="LiveId" clId="{2C9B5DC9-26EC-4A55-837C-680D03754221}" dt="2022-08-21T17:16:48.302" v="6544" actId="14100"/>
          <ac:spMkLst>
            <pc:docMk/>
            <pc:sldMk cId="1974228103" sldId="319"/>
            <ac:spMk id="5" creationId="{503810F8-0696-FC4F-2063-674C88FF11B8}"/>
          </ac:spMkLst>
        </pc:spChg>
        <pc:spChg chg="add mod">
          <ac:chgData name="ann Chen" userId="814caa1dda11211f" providerId="LiveId" clId="{2C9B5DC9-26EC-4A55-837C-680D03754221}" dt="2022-08-21T17:18:25.646" v="6678" actId="14100"/>
          <ac:spMkLst>
            <pc:docMk/>
            <pc:sldMk cId="1974228103" sldId="319"/>
            <ac:spMk id="6" creationId="{445302AC-B817-EEEC-0BBB-E28B921C53D2}"/>
          </ac:spMkLst>
        </pc:spChg>
        <pc:picChg chg="add mod">
          <ac:chgData name="ann Chen" userId="814caa1dda11211f" providerId="LiveId" clId="{2C9B5DC9-26EC-4A55-837C-680D03754221}" dt="2022-08-21T17:09:32.686" v="6460" actId="1076"/>
          <ac:picMkLst>
            <pc:docMk/>
            <pc:sldMk cId="1974228103" sldId="319"/>
            <ac:picMk id="2050" creationId="{CFAD47CB-F661-64E5-A728-588FC0E825B7}"/>
          </ac:picMkLst>
        </pc:picChg>
      </pc:sldChg>
      <pc:sldChg chg="addSp delSp modSp new mod modTransition">
        <pc:chgData name="ann Chen" userId="814caa1dda11211f" providerId="LiveId" clId="{2C9B5DC9-26EC-4A55-837C-680D03754221}" dt="2022-08-21T23:53:46.772" v="8321"/>
        <pc:sldMkLst>
          <pc:docMk/>
          <pc:sldMk cId="4085775272" sldId="320"/>
        </pc:sldMkLst>
        <pc:spChg chg="add mod">
          <ac:chgData name="ann Chen" userId="814caa1dda11211f" providerId="LiveId" clId="{2C9B5DC9-26EC-4A55-837C-680D03754221}" dt="2022-08-21T17:22:15.522" v="6767" actId="1076"/>
          <ac:spMkLst>
            <pc:docMk/>
            <pc:sldMk cId="4085775272" sldId="320"/>
            <ac:spMk id="3" creationId="{602DE2B2-88A7-591E-A9E1-5AE6D9BB68F7}"/>
          </ac:spMkLst>
        </pc:spChg>
        <pc:spChg chg="mod topLvl">
          <ac:chgData name="ann Chen" userId="814caa1dda11211f" providerId="LiveId" clId="{2C9B5DC9-26EC-4A55-837C-680D03754221}" dt="2022-08-21T23:28:08.743" v="7581" actId="1036"/>
          <ac:spMkLst>
            <pc:docMk/>
            <pc:sldMk cId="4085775272" sldId="320"/>
            <ac:spMk id="6" creationId="{77BE8E7B-CDD6-038D-A94C-02C192BD7265}"/>
          </ac:spMkLst>
        </pc:spChg>
        <pc:spChg chg="mod topLvl">
          <ac:chgData name="ann Chen" userId="814caa1dda11211f" providerId="LiveId" clId="{2C9B5DC9-26EC-4A55-837C-680D03754221}" dt="2022-08-21T23:28:22.454" v="7600" actId="20577"/>
          <ac:spMkLst>
            <pc:docMk/>
            <pc:sldMk cId="4085775272" sldId="320"/>
            <ac:spMk id="7" creationId="{3EA32489-C73B-C0FB-AA28-55A88A806F28}"/>
          </ac:spMkLst>
        </pc:spChg>
        <pc:spChg chg="mod topLvl">
          <ac:chgData name="ann Chen" userId="814caa1dda11211f" providerId="LiveId" clId="{2C9B5DC9-26EC-4A55-837C-680D03754221}" dt="2022-08-21T23:28:08.743" v="7581" actId="1036"/>
          <ac:spMkLst>
            <pc:docMk/>
            <pc:sldMk cId="4085775272" sldId="320"/>
            <ac:spMk id="8" creationId="{0EC9ECB2-05DA-A6D9-1E8E-07DE0A8A1C36}"/>
          </ac:spMkLst>
        </pc:spChg>
        <pc:spChg chg="mod topLvl">
          <ac:chgData name="ann Chen" userId="814caa1dda11211f" providerId="LiveId" clId="{2C9B5DC9-26EC-4A55-837C-680D03754221}" dt="2022-08-21T23:28:08.743" v="7581" actId="1036"/>
          <ac:spMkLst>
            <pc:docMk/>
            <pc:sldMk cId="4085775272" sldId="320"/>
            <ac:spMk id="9" creationId="{C05100AC-C646-4205-0090-9B8A349F45DB}"/>
          </ac:spMkLst>
        </pc:spChg>
        <pc:spChg chg="add mod topLvl">
          <ac:chgData name="ann Chen" userId="814caa1dda11211f" providerId="LiveId" clId="{2C9B5DC9-26EC-4A55-837C-680D03754221}" dt="2022-08-21T23:28:08.743" v="7581" actId="1036"/>
          <ac:spMkLst>
            <pc:docMk/>
            <pc:sldMk cId="4085775272" sldId="320"/>
            <ac:spMk id="10" creationId="{ACEFD796-8102-0E75-B88C-FB1D59A8DA93}"/>
          </ac:spMkLst>
        </pc:spChg>
        <pc:spChg chg="add mod topLvl">
          <ac:chgData name="ann Chen" userId="814caa1dda11211f" providerId="LiveId" clId="{2C9B5DC9-26EC-4A55-837C-680D03754221}" dt="2022-08-21T23:28:08.743" v="7581" actId="1036"/>
          <ac:spMkLst>
            <pc:docMk/>
            <pc:sldMk cId="4085775272" sldId="320"/>
            <ac:spMk id="11" creationId="{7B8B49C8-B7C4-55EE-D0DE-8B9367184551}"/>
          </ac:spMkLst>
        </pc:spChg>
        <pc:spChg chg="add mod">
          <ac:chgData name="ann Chen" userId="814caa1dda11211f" providerId="LiveId" clId="{2C9B5DC9-26EC-4A55-837C-680D03754221}" dt="2022-08-21T23:28:31.177" v="7602" actId="1076"/>
          <ac:spMkLst>
            <pc:docMk/>
            <pc:sldMk cId="4085775272" sldId="320"/>
            <ac:spMk id="13" creationId="{ABFADB27-2A2F-3C6A-ADE0-47028EC8DBD2}"/>
          </ac:spMkLst>
        </pc:spChg>
        <pc:grpChg chg="add del mod">
          <ac:chgData name="ann Chen" userId="814caa1dda11211f" providerId="LiveId" clId="{2C9B5DC9-26EC-4A55-837C-680D03754221}" dt="2022-08-21T17:21:54.483" v="6763" actId="165"/>
          <ac:grpSpMkLst>
            <pc:docMk/>
            <pc:sldMk cId="4085775272" sldId="320"/>
            <ac:grpSpMk id="4" creationId="{4AA37127-5EA3-DCD8-1761-CA771F296EC3}"/>
          </ac:grpSpMkLst>
        </pc:grpChg>
        <pc:grpChg chg="del mod topLvl">
          <ac:chgData name="ann Chen" userId="814caa1dda11211f" providerId="LiveId" clId="{2C9B5DC9-26EC-4A55-837C-680D03754221}" dt="2022-08-21T17:22:33.021" v="6768" actId="165"/>
          <ac:grpSpMkLst>
            <pc:docMk/>
            <pc:sldMk cId="4085775272" sldId="320"/>
            <ac:grpSpMk id="5" creationId="{DA234AA8-EAF9-5630-EA53-E30A8E43C66B}"/>
          </ac:grpSpMkLst>
        </pc:grpChg>
        <pc:grpChg chg="add del mod">
          <ac:chgData name="ann Chen" userId="814caa1dda11211f" providerId="LiveId" clId="{2C9B5DC9-26EC-4A55-837C-680D03754221}" dt="2022-08-21T23:27:36.873" v="7537" actId="165"/>
          <ac:grpSpMkLst>
            <pc:docMk/>
            <pc:sldMk cId="4085775272" sldId="320"/>
            <ac:grpSpMk id="12" creationId="{02346211-0F1F-69F2-7891-452011B56B19}"/>
          </ac:grpSpMkLst>
        </pc:grpChg>
      </pc:sldChg>
      <pc:sldChg chg="addSp delSp modSp add mod modTransition">
        <pc:chgData name="ann Chen" userId="814caa1dda11211f" providerId="LiveId" clId="{2C9B5DC9-26EC-4A55-837C-680D03754221}" dt="2022-08-21T23:53:46.771" v="8319"/>
        <pc:sldMkLst>
          <pc:docMk/>
          <pc:sldMk cId="13240616" sldId="321"/>
        </pc:sldMkLst>
        <pc:spChg chg="mod">
          <ac:chgData name="ann Chen" userId="814caa1dda11211f" providerId="LiveId" clId="{2C9B5DC9-26EC-4A55-837C-680D03754221}" dt="2022-08-21T16:05:53.789" v="6170" actId="20577"/>
          <ac:spMkLst>
            <pc:docMk/>
            <pc:sldMk cId="13240616" sldId="321"/>
            <ac:spMk id="5" creationId="{8699171D-DEA8-82ED-50F5-0E5D42803ACE}"/>
          </ac:spMkLst>
        </pc:spChg>
        <pc:spChg chg="mod">
          <ac:chgData name="ann Chen" userId="814caa1dda11211f" providerId="LiveId" clId="{2C9B5DC9-26EC-4A55-837C-680D03754221}" dt="2022-08-21T16:06:25.257" v="6178" actId="20577"/>
          <ac:spMkLst>
            <pc:docMk/>
            <pc:sldMk cId="13240616" sldId="321"/>
            <ac:spMk id="6" creationId="{D3F1A00A-64B4-1188-5207-0EC7FA259B3A}"/>
          </ac:spMkLst>
        </pc:spChg>
        <pc:picChg chg="add del mod">
          <ac:chgData name="ann Chen" userId="814caa1dda11211f" providerId="LiveId" clId="{2C9B5DC9-26EC-4A55-837C-680D03754221}" dt="2022-08-21T16:06:51.385" v="6248" actId="478"/>
          <ac:picMkLst>
            <pc:docMk/>
            <pc:sldMk cId="13240616" sldId="321"/>
            <ac:picMk id="2" creationId="{B730C8C1-1C53-3E14-44D4-816150526AC9}"/>
          </ac:picMkLst>
        </pc:picChg>
        <pc:picChg chg="add mod">
          <ac:chgData name="ann Chen" userId="814caa1dda11211f" providerId="LiveId" clId="{2C9B5DC9-26EC-4A55-837C-680D03754221}" dt="2022-08-21T16:07:28.589" v="6252" actId="1076"/>
          <ac:picMkLst>
            <pc:docMk/>
            <pc:sldMk cId="13240616" sldId="321"/>
            <ac:picMk id="3" creationId="{3D822132-CB79-EAEF-4BCF-B5F9740467D2}"/>
          </ac:picMkLst>
        </pc:picChg>
        <pc:picChg chg="del">
          <ac:chgData name="ann Chen" userId="814caa1dda11211f" providerId="LiveId" clId="{2C9B5DC9-26EC-4A55-837C-680D03754221}" dt="2022-08-21T16:06:40.185" v="6179" actId="478"/>
          <ac:picMkLst>
            <pc:docMk/>
            <pc:sldMk cId="13240616" sldId="321"/>
            <ac:picMk id="1026" creationId="{9B8568D0-7F05-2267-9D22-3E87FB8A3D20}"/>
          </ac:picMkLst>
        </pc:picChg>
      </pc:sldChg>
      <pc:sldChg chg="addSp delSp modSp new mod modTransition">
        <pc:chgData name="ann Chen" userId="814caa1dda11211f" providerId="LiveId" clId="{2C9B5DC9-26EC-4A55-837C-680D03754221}" dt="2022-08-21T23:53:46.772" v="8322"/>
        <pc:sldMkLst>
          <pc:docMk/>
          <pc:sldMk cId="2069213489" sldId="322"/>
        </pc:sldMkLst>
        <pc:spChg chg="add mod">
          <ac:chgData name="ann Chen" userId="814caa1dda11211f" providerId="LiveId" clId="{2C9B5DC9-26EC-4A55-837C-680D03754221}" dt="2022-08-21T17:37:01.758" v="6977" actId="5793"/>
          <ac:spMkLst>
            <pc:docMk/>
            <pc:sldMk cId="2069213489" sldId="322"/>
            <ac:spMk id="3" creationId="{771DE0EC-DAC1-41EF-17F2-43E2ED4D0ADB}"/>
          </ac:spMkLst>
        </pc:spChg>
        <pc:spChg chg="add mod">
          <ac:chgData name="ann Chen" userId="814caa1dda11211f" providerId="LiveId" clId="{2C9B5DC9-26EC-4A55-837C-680D03754221}" dt="2022-08-21T17:33:21.249" v="6969" actId="1076"/>
          <ac:spMkLst>
            <pc:docMk/>
            <pc:sldMk cId="2069213489" sldId="322"/>
            <ac:spMk id="6" creationId="{BBB43EE5-33F2-34BA-10C2-C8C6BAEFE91F}"/>
          </ac:spMkLst>
        </pc:spChg>
        <pc:picChg chg="add mod">
          <ac:chgData name="ann Chen" userId="814caa1dda11211f" providerId="LiveId" clId="{2C9B5DC9-26EC-4A55-837C-680D03754221}" dt="2022-08-21T17:33:21.249" v="6969" actId="1076"/>
          <ac:picMkLst>
            <pc:docMk/>
            <pc:sldMk cId="2069213489" sldId="322"/>
            <ac:picMk id="4" creationId="{5CC263D8-2461-3BB0-1EF3-9318203940B1}"/>
          </ac:picMkLst>
        </pc:picChg>
        <pc:picChg chg="add del mod">
          <ac:chgData name="ann Chen" userId="814caa1dda11211f" providerId="LiveId" clId="{2C9B5DC9-26EC-4A55-837C-680D03754221}" dt="2022-08-21T17:32:50.806" v="6960" actId="478"/>
          <ac:picMkLst>
            <pc:docMk/>
            <pc:sldMk cId="2069213489" sldId="322"/>
            <ac:picMk id="5" creationId="{76036C83-B8C5-8A06-8770-4C4A2C2AA13D}"/>
          </ac:picMkLst>
        </pc:picChg>
        <pc:picChg chg="add mod">
          <ac:chgData name="ann Chen" userId="814caa1dda11211f" providerId="LiveId" clId="{2C9B5DC9-26EC-4A55-837C-680D03754221}" dt="2022-08-21T17:33:21.249" v="6969" actId="1076"/>
          <ac:picMkLst>
            <pc:docMk/>
            <pc:sldMk cId="2069213489" sldId="322"/>
            <ac:picMk id="7" creationId="{3EA3D898-A76E-376D-67B4-F8408BABFD1C}"/>
          </ac:picMkLst>
        </pc:picChg>
        <pc:picChg chg="add mod">
          <ac:chgData name="ann Chen" userId="814caa1dda11211f" providerId="LiveId" clId="{2C9B5DC9-26EC-4A55-837C-680D03754221}" dt="2022-08-21T17:33:21.249" v="6969" actId="1076"/>
          <ac:picMkLst>
            <pc:docMk/>
            <pc:sldMk cId="2069213489" sldId="322"/>
            <ac:picMk id="8" creationId="{F67EECF3-D716-EBAD-DDBB-BA5E497BECF9}"/>
          </ac:picMkLst>
        </pc:picChg>
      </pc:sldChg>
      <pc:sldChg chg="addSp modSp new mod modTransition modAnim">
        <pc:chgData name="ann Chen" userId="814caa1dda11211f" providerId="LiveId" clId="{2C9B5DC9-26EC-4A55-837C-680D03754221}" dt="2022-08-21T23:53:46.772" v="8323"/>
        <pc:sldMkLst>
          <pc:docMk/>
          <pc:sldMk cId="1411345925" sldId="323"/>
        </pc:sldMkLst>
        <pc:spChg chg="add mod">
          <ac:chgData name="ann Chen" userId="814caa1dda11211f" providerId="LiveId" clId="{2C9B5DC9-26EC-4A55-837C-680D03754221}" dt="2022-08-21T23:28:42.266" v="7604" actId="1076"/>
          <ac:spMkLst>
            <pc:docMk/>
            <pc:sldMk cId="1411345925" sldId="323"/>
            <ac:spMk id="4" creationId="{CCEACF75-18C7-0F31-36AA-12C96341659F}"/>
          </ac:spMkLst>
        </pc:spChg>
        <pc:picChg chg="add mod">
          <ac:chgData name="ann Chen" userId="814caa1dda11211f" providerId="LiveId" clId="{2C9B5DC9-26EC-4A55-837C-680D03754221}" dt="2022-08-21T17:37:30.919" v="6983" actId="1076"/>
          <ac:picMkLst>
            <pc:docMk/>
            <pc:sldMk cId="1411345925" sldId="323"/>
            <ac:picMk id="3" creationId="{404D8BEA-5DAC-0CDC-D56E-991122B1B1D3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72" v="8324"/>
        <pc:sldMkLst>
          <pc:docMk/>
          <pc:sldMk cId="3966669309" sldId="324"/>
        </pc:sldMkLst>
        <pc:spChg chg="add mod">
          <ac:chgData name="ann Chen" userId="814caa1dda11211f" providerId="LiveId" clId="{2C9B5DC9-26EC-4A55-837C-680D03754221}" dt="2022-08-21T22:38:52.936" v="7145" actId="1076"/>
          <ac:spMkLst>
            <pc:docMk/>
            <pc:sldMk cId="3966669309" sldId="324"/>
            <ac:spMk id="3" creationId="{21096FB9-94B3-5B3F-197F-C42BC5884D7A}"/>
          </ac:spMkLst>
        </pc:spChg>
        <pc:spChg chg="add mod">
          <ac:chgData name="ann Chen" userId="814caa1dda11211f" providerId="LiveId" clId="{2C9B5DC9-26EC-4A55-837C-680D03754221}" dt="2022-08-21T22:37:22.524" v="6992" actId="1076"/>
          <ac:spMkLst>
            <pc:docMk/>
            <pc:sldMk cId="3966669309" sldId="324"/>
            <ac:spMk id="5" creationId="{706C623F-9D99-8210-224F-0A66BEA8600F}"/>
          </ac:spMkLst>
        </pc:spChg>
        <pc:spChg chg="add mod">
          <ac:chgData name="ann Chen" userId="814caa1dda11211f" providerId="LiveId" clId="{2C9B5DC9-26EC-4A55-837C-680D03754221}" dt="2022-08-21T22:37:30.586" v="6994" actId="1076"/>
          <ac:spMkLst>
            <pc:docMk/>
            <pc:sldMk cId="3966669309" sldId="324"/>
            <ac:spMk id="6" creationId="{5A31580D-CC9F-0FA2-2502-22AAC32B4C2D}"/>
          </ac:spMkLst>
        </pc:spChg>
        <pc:picChg chg="add mod">
          <ac:chgData name="ann Chen" userId="814caa1dda11211f" providerId="LiveId" clId="{2C9B5DC9-26EC-4A55-837C-680D03754221}" dt="2022-08-21T22:37:17.554" v="6991" actId="1076"/>
          <ac:picMkLst>
            <pc:docMk/>
            <pc:sldMk cId="3966669309" sldId="324"/>
            <ac:picMk id="4" creationId="{B09039C3-D0F2-14FA-82EC-5DC68E113FCC}"/>
          </ac:picMkLst>
        </pc:picChg>
      </pc:sldChg>
      <pc:sldChg chg="addSp delSp modSp new mod modTransition modAnim">
        <pc:chgData name="ann Chen" userId="814caa1dda11211f" providerId="LiveId" clId="{2C9B5DC9-26EC-4A55-837C-680D03754221}" dt="2022-08-21T23:53:46.772" v="8325"/>
        <pc:sldMkLst>
          <pc:docMk/>
          <pc:sldMk cId="69855165" sldId="325"/>
        </pc:sldMkLst>
        <pc:spChg chg="add del mod">
          <ac:chgData name="ann Chen" userId="814caa1dda11211f" providerId="LiveId" clId="{2C9B5DC9-26EC-4A55-837C-680D03754221}" dt="2022-08-21T22:38:56.920" v="7146" actId="478"/>
          <ac:spMkLst>
            <pc:docMk/>
            <pc:sldMk cId="69855165" sldId="325"/>
            <ac:spMk id="3" creationId="{0146E80E-0E04-76F1-AF5D-B61F88DFC6EB}"/>
          </ac:spMkLst>
        </pc:spChg>
        <pc:spChg chg="add mod">
          <ac:chgData name="ann Chen" userId="814caa1dda11211f" providerId="LiveId" clId="{2C9B5DC9-26EC-4A55-837C-680D03754221}" dt="2022-08-21T22:37:42.958" v="7070"/>
          <ac:spMkLst>
            <pc:docMk/>
            <pc:sldMk cId="69855165" sldId="325"/>
            <ac:spMk id="4" creationId="{5101D733-8954-E73A-124C-F193A67B2390}"/>
          </ac:spMkLst>
        </pc:spChg>
        <pc:spChg chg="add mod">
          <ac:chgData name="ann Chen" userId="814caa1dda11211f" providerId="LiveId" clId="{2C9B5DC9-26EC-4A55-837C-680D03754221}" dt="2022-08-21T22:41:07.974" v="7232" actId="1076"/>
          <ac:spMkLst>
            <pc:docMk/>
            <pc:sldMk cId="69855165" sldId="325"/>
            <ac:spMk id="6" creationId="{906A766B-6CB2-E7D4-E60F-DE39DB3ACA9E}"/>
          </ac:spMkLst>
        </pc:spChg>
        <pc:spChg chg="add mod">
          <ac:chgData name="ann Chen" userId="814caa1dda11211f" providerId="LiveId" clId="{2C9B5DC9-26EC-4A55-837C-680D03754221}" dt="2022-08-21T22:41:07.974" v="7232" actId="1076"/>
          <ac:spMkLst>
            <pc:docMk/>
            <pc:sldMk cId="69855165" sldId="325"/>
            <ac:spMk id="7" creationId="{73CE2F99-B19D-BB25-DFB4-367E1C4722EF}"/>
          </ac:spMkLst>
        </pc:spChg>
        <pc:spChg chg="add mod">
          <ac:chgData name="ann Chen" userId="814caa1dda11211f" providerId="LiveId" clId="{2C9B5DC9-26EC-4A55-837C-680D03754221}" dt="2022-08-21T22:41:07.974" v="7232" actId="1076"/>
          <ac:spMkLst>
            <pc:docMk/>
            <pc:sldMk cId="69855165" sldId="325"/>
            <ac:spMk id="8" creationId="{1563E733-7278-45E7-0E5C-7513F667DF6A}"/>
          </ac:spMkLst>
        </pc:spChg>
        <pc:spChg chg="add mod">
          <ac:chgData name="ann Chen" userId="814caa1dda11211f" providerId="LiveId" clId="{2C9B5DC9-26EC-4A55-837C-680D03754221}" dt="2022-08-21T22:38:58.099" v="7147"/>
          <ac:spMkLst>
            <pc:docMk/>
            <pc:sldMk cId="69855165" sldId="325"/>
            <ac:spMk id="10" creationId="{177E2DB6-F5AD-8631-DF60-FF2D6D11E688}"/>
          </ac:spMkLst>
        </pc:spChg>
        <pc:picChg chg="add mod">
          <ac:chgData name="ann Chen" userId="814caa1dda11211f" providerId="LiveId" clId="{2C9B5DC9-26EC-4A55-837C-680D03754221}" dt="2022-08-21T22:41:07.974" v="7232" actId="1076"/>
          <ac:picMkLst>
            <pc:docMk/>
            <pc:sldMk cId="69855165" sldId="325"/>
            <ac:picMk id="5" creationId="{6FC6AD65-3FFA-D89E-17E0-8C822020E480}"/>
          </ac:picMkLst>
        </pc:picChg>
        <pc:picChg chg="add mod">
          <ac:chgData name="ann Chen" userId="814caa1dda11211f" providerId="LiveId" clId="{2C9B5DC9-26EC-4A55-837C-680D03754221}" dt="2022-08-21T22:41:12.110" v="7234" actId="1076"/>
          <ac:picMkLst>
            <pc:docMk/>
            <pc:sldMk cId="69855165" sldId="325"/>
            <ac:picMk id="9" creationId="{A9BCE88A-2F3C-2B28-E9BE-C5D85993E580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72" v="8326"/>
        <pc:sldMkLst>
          <pc:docMk/>
          <pc:sldMk cId="1249330650" sldId="326"/>
        </pc:sldMkLst>
        <pc:spChg chg="add mod">
          <ac:chgData name="ann Chen" userId="814caa1dda11211f" providerId="LiveId" clId="{2C9B5DC9-26EC-4A55-837C-680D03754221}" dt="2022-08-21T22:39:11.270" v="7149"/>
          <ac:spMkLst>
            <pc:docMk/>
            <pc:sldMk cId="1249330650" sldId="326"/>
            <ac:spMk id="3" creationId="{6BE15DFD-BF68-4C18-6EC1-FCE7321464E4}"/>
          </ac:spMkLst>
        </pc:spChg>
        <pc:spChg chg="add mod">
          <ac:chgData name="ann Chen" userId="814caa1dda11211f" providerId="LiveId" clId="{2C9B5DC9-26EC-4A55-837C-680D03754221}" dt="2022-08-21T22:40:12.526" v="7158" actId="1582"/>
          <ac:spMkLst>
            <pc:docMk/>
            <pc:sldMk cId="1249330650" sldId="326"/>
            <ac:spMk id="5" creationId="{52D7069F-4E6F-1B20-67F3-2521D7720F7A}"/>
          </ac:spMkLst>
        </pc:spChg>
        <pc:picChg chg="add mod">
          <ac:chgData name="ann Chen" userId="814caa1dda11211f" providerId="LiveId" clId="{2C9B5DC9-26EC-4A55-837C-680D03754221}" dt="2022-08-21T22:39:30.173" v="7150"/>
          <ac:picMkLst>
            <pc:docMk/>
            <pc:sldMk cId="1249330650" sldId="326"/>
            <ac:picMk id="4" creationId="{53584432-1F01-EBD9-0FC7-AFE0CA48CE7A}"/>
          </ac:picMkLst>
        </pc:picChg>
      </pc:sldChg>
      <pc:sldChg chg="addSp modSp new mod modTransition modAnim">
        <pc:chgData name="ann Chen" userId="814caa1dda11211f" providerId="LiveId" clId="{2C9B5DC9-26EC-4A55-837C-680D03754221}" dt="2022-08-21T23:53:46.772" v="8327"/>
        <pc:sldMkLst>
          <pc:docMk/>
          <pc:sldMk cId="1651945574" sldId="327"/>
        </pc:sldMkLst>
        <pc:spChg chg="add mod">
          <ac:chgData name="ann Chen" userId="814caa1dda11211f" providerId="LiveId" clId="{2C9B5DC9-26EC-4A55-837C-680D03754221}" dt="2022-08-21T22:39:39.637" v="7151"/>
          <ac:spMkLst>
            <pc:docMk/>
            <pc:sldMk cId="1651945574" sldId="327"/>
            <ac:spMk id="3" creationId="{D218B843-01F0-C9E6-157D-0549DAEC7421}"/>
          </ac:spMkLst>
        </pc:spChg>
        <pc:spChg chg="add mod">
          <ac:chgData name="ann Chen" userId="814caa1dda11211f" providerId="LiveId" clId="{2C9B5DC9-26EC-4A55-837C-680D03754221}" dt="2022-08-21T22:40:49.521" v="7228" actId="1076"/>
          <ac:spMkLst>
            <pc:docMk/>
            <pc:sldMk cId="1651945574" sldId="327"/>
            <ac:spMk id="6" creationId="{F633539B-2F83-7E61-A9C7-73441151D2EC}"/>
          </ac:spMkLst>
        </pc:spChg>
        <pc:picChg chg="add mod">
          <ac:chgData name="ann Chen" userId="814caa1dda11211f" providerId="LiveId" clId="{2C9B5DC9-26EC-4A55-837C-680D03754221}" dt="2022-08-21T22:40:49.521" v="7228" actId="1076"/>
          <ac:picMkLst>
            <pc:docMk/>
            <pc:sldMk cId="1651945574" sldId="327"/>
            <ac:picMk id="4" creationId="{A72E7DD6-B096-7FE8-DA33-0484A3C7E622}"/>
          </ac:picMkLst>
        </pc:picChg>
        <pc:picChg chg="add mod">
          <ac:chgData name="ann Chen" userId="814caa1dda11211f" providerId="LiveId" clId="{2C9B5DC9-26EC-4A55-837C-680D03754221}" dt="2022-08-21T22:40:53.334" v="7230" actId="1076"/>
          <ac:picMkLst>
            <pc:docMk/>
            <pc:sldMk cId="1651945574" sldId="327"/>
            <ac:picMk id="5" creationId="{C99256C4-5D28-4C2C-9E9C-DC5D5EA01022}"/>
          </ac:picMkLst>
        </pc:picChg>
      </pc:sldChg>
      <pc:sldChg chg="addSp delSp modSp new mod modTransition delAnim modAnim">
        <pc:chgData name="ann Chen" userId="814caa1dda11211f" providerId="LiveId" clId="{2C9B5DC9-26EC-4A55-837C-680D03754221}" dt="2022-08-21T23:53:46.773" v="8328"/>
        <pc:sldMkLst>
          <pc:docMk/>
          <pc:sldMk cId="3140905901" sldId="328"/>
        </pc:sldMkLst>
        <pc:spChg chg="add mod">
          <ac:chgData name="ann Chen" userId="814caa1dda11211f" providerId="LiveId" clId="{2C9B5DC9-26EC-4A55-837C-680D03754221}" dt="2022-08-21T22:44:22.941" v="7484" actId="1076"/>
          <ac:spMkLst>
            <pc:docMk/>
            <pc:sldMk cId="3140905901" sldId="328"/>
            <ac:spMk id="3" creationId="{68DA6817-6664-E576-1B4A-5B00F7FAD600}"/>
          </ac:spMkLst>
        </pc:spChg>
        <pc:spChg chg="add mod">
          <ac:chgData name="ann Chen" userId="814caa1dda11211f" providerId="LiveId" clId="{2C9B5DC9-26EC-4A55-837C-680D03754221}" dt="2022-08-21T22:42:03.668" v="7237" actId="1076"/>
          <ac:spMkLst>
            <pc:docMk/>
            <pc:sldMk cId="3140905901" sldId="328"/>
            <ac:spMk id="6" creationId="{144B8A07-7D2F-0291-DEAC-7765E7133795}"/>
          </ac:spMkLst>
        </pc:spChg>
        <pc:spChg chg="add del mod">
          <ac:chgData name="ann Chen" userId="814caa1dda11211f" providerId="LiveId" clId="{2C9B5DC9-26EC-4A55-837C-680D03754221}" dt="2022-08-21T22:42:57.589" v="7443" actId="478"/>
          <ac:spMkLst>
            <pc:docMk/>
            <pc:sldMk cId="3140905901" sldId="328"/>
            <ac:spMk id="7" creationId="{AA5D2619-203D-E2C0-39B5-2251E2345B0D}"/>
          </ac:spMkLst>
        </pc:spChg>
        <pc:spChg chg="add del mod">
          <ac:chgData name="ann Chen" userId="814caa1dda11211f" providerId="LiveId" clId="{2C9B5DC9-26EC-4A55-837C-680D03754221}" dt="2022-08-21T22:42:12.885" v="7305" actId="478"/>
          <ac:spMkLst>
            <pc:docMk/>
            <pc:sldMk cId="3140905901" sldId="328"/>
            <ac:spMk id="8" creationId="{171C1002-E5F5-EDE2-7A02-C5BA47A59B9F}"/>
          </ac:spMkLst>
        </pc:spChg>
        <pc:spChg chg="add del mod">
          <ac:chgData name="ann Chen" userId="814caa1dda11211f" providerId="LiveId" clId="{2C9B5DC9-26EC-4A55-837C-680D03754221}" dt="2022-08-21T22:42:12.885" v="7305" actId="478"/>
          <ac:spMkLst>
            <pc:docMk/>
            <pc:sldMk cId="3140905901" sldId="328"/>
            <ac:spMk id="10" creationId="{6090FBE3-BF39-6EAA-0683-3A020B29CB76}"/>
          </ac:spMkLst>
        </pc:spChg>
        <pc:picChg chg="add mod">
          <ac:chgData name="ann Chen" userId="814caa1dda11211f" providerId="LiveId" clId="{2C9B5DC9-26EC-4A55-837C-680D03754221}" dt="2022-08-21T22:42:03.668" v="7237" actId="1076"/>
          <ac:picMkLst>
            <pc:docMk/>
            <pc:sldMk cId="3140905901" sldId="328"/>
            <ac:picMk id="4" creationId="{E00E34C6-81B0-1812-D998-59D4767F792D}"/>
          </ac:picMkLst>
        </pc:picChg>
        <pc:picChg chg="add mod">
          <ac:chgData name="ann Chen" userId="814caa1dda11211f" providerId="LiveId" clId="{2C9B5DC9-26EC-4A55-837C-680D03754221}" dt="2022-08-21T22:42:03.668" v="7237" actId="1076"/>
          <ac:picMkLst>
            <pc:docMk/>
            <pc:sldMk cId="3140905901" sldId="328"/>
            <ac:picMk id="5" creationId="{5B380B2C-00B0-91D9-720E-91D58DDBDE73}"/>
          </ac:picMkLst>
        </pc:picChg>
        <pc:picChg chg="add mod">
          <ac:chgData name="ann Chen" userId="814caa1dda11211f" providerId="LiveId" clId="{2C9B5DC9-26EC-4A55-837C-680D03754221}" dt="2022-08-21T22:42:03.668" v="7237" actId="1076"/>
          <ac:picMkLst>
            <pc:docMk/>
            <pc:sldMk cId="3140905901" sldId="328"/>
            <ac:picMk id="9" creationId="{E0A3ECD6-6BD1-C904-AC79-45CE6B34E510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73" v="8329"/>
        <pc:sldMkLst>
          <pc:docMk/>
          <pc:sldMk cId="1101658051" sldId="329"/>
        </pc:sldMkLst>
        <pc:spChg chg="add mod">
          <ac:chgData name="ann Chen" userId="814caa1dda11211f" providerId="LiveId" clId="{2C9B5DC9-26EC-4A55-837C-680D03754221}" dt="2022-08-21T22:46:41.617" v="7486" actId="1076"/>
          <ac:spMkLst>
            <pc:docMk/>
            <pc:sldMk cId="1101658051" sldId="329"/>
            <ac:spMk id="3" creationId="{74C38BDF-51E7-7C40-FFE4-842CC1B21455}"/>
          </ac:spMkLst>
        </pc:spChg>
        <pc:spChg chg="add mod">
          <ac:chgData name="ann Chen" userId="814caa1dda11211f" providerId="LiveId" clId="{2C9B5DC9-26EC-4A55-837C-680D03754221}" dt="2022-08-21T22:46:44.767" v="7487" actId="1076"/>
          <ac:spMkLst>
            <pc:docMk/>
            <pc:sldMk cId="1101658051" sldId="329"/>
            <ac:spMk id="4" creationId="{130754DE-1720-3DBA-52DD-1B55A8578CE4}"/>
          </ac:spMkLst>
        </pc:spChg>
        <pc:spChg chg="add mod">
          <ac:chgData name="ann Chen" userId="814caa1dda11211f" providerId="LiveId" clId="{2C9B5DC9-26EC-4A55-837C-680D03754221}" dt="2022-08-21T22:46:41.617" v="7486" actId="1076"/>
          <ac:spMkLst>
            <pc:docMk/>
            <pc:sldMk cId="1101658051" sldId="329"/>
            <ac:spMk id="6" creationId="{50F107AA-9FDD-587D-4940-513DAA127D53}"/>
          </ac:spMkLst>
        </pc:spChg>
        <pc:picChg chg="add mod">
          <ac:chgData name="ann Chen" userId="814caa1dda11211f" providerId="LiveId" clId="{2C9B5DC9-26EC-4A55-837C-680D03754221}" dt="2022-08-21T22:46:41.617" v="7486" actId="1076"/>
          <ac:picMkLst>
            <pc:docMk/>
            <pc:sldMk cId="1101658051" sldId="329"/>
            <ac:picMk id="5" creationId="{554AAB46-7342-719C-FC29-EE53FA0538FF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73" v="8330"/>
        <pc:sldMkLst>
          <pc:docMk/>
          <pc:sldMk cId="1519628995" sldId="330"/>
        </pc:sldMkLst>
        <pc:spChg chg="add mod">
          <ac:chgData name="ann Chen" userId="814caa1dda11211f" providerId="LiveId" clId="{2C9B5DC9-26EC-4A55-837C-680D03754221}" dt="2022-08-21T22:47:16.913" v="7494" actId="1076"/>
          <ac:spMkLst>
            <pc:docMk/>
            <pc:sldMk cId="1519628995" sldId="330"/>
            <ac:spMk id="4" creationId="{5E898FB2-63C3-6509-E2AE-E0D839B6BAAD}"/>
          </ac:spMkLst>
        </pc:spChg>
        <pc:spChg chg="add mod">
          <ac:chgData name="ann Chen" userId="814caa1dda11211f" providerId="LiveId" clId="{2C9B5DC9-26EC-4A55-837C-680D03754221}" dt="2022-08-21T22:47:16.913" v="7494" actId="1076"/>
          <ac:spMkLst>
            <pc:docMk/>
            <pc:sldMk cId="1519628995" sldId="330"/>
            <ac:spMk id="5" creationId="{BE60D70B-86AA-15A5-FD23-610AB346D57D}"/>
          </ac:spMkLst>
        </pc:spChg>
        <pc:spChg chg="add mod">
          <ac:chgData name="ann Chen" userId="814caa1dda11211f" providerId="LiveId" clId="{2C9B5DC9-26EC-4A55-837C-680D03754221}" dt="2022-08-21T22:47:16.913" v="7494" actId="1076"/>
          <ac:spMkLst>
            <pc:docMk/>
            <pc:sldMk cId="1519628995" sldId="330"/>
            <ac:spMk id="6" creationId="{D4ABE083-DDDA-7E9E-9FEB-0B7CA159DF36}"/>
          </ac:spMkLst>
        </pc:spChg>
        <pc:picChg chg="add mod">
          <ac:chgData name="ann Chen" userId="814caa1dda11211f" providerId="LiveId" clId="{2C9B5DC9-26EC-4A55-837C-680D03754221}" dt="2022-08-21T22:47:23.059" v="7495" actId="208"/>
          <ac:picMkLst>
            <pc:docMk/>
            <pc:sldMk cId="1519628995" sldId="330"/>
            <ac:picMk id="3" creationId="{5F700ADC-AADA-2B87-A0A0-2A878ADAC623}"/>
          </ac:picMkLst>
        </pc:picChg>
      </pc:sldChg>
      <pc:sldChg chg="addSp modSp new modTransition modAnim">
        <pc:chgData name="ann Chen" userId="814caa1dda11211f" providerId="LiveId" clId="{2C9B5DC9-26EC-4A55-837C-680D03754221}" dt="2022-08-21T23:53:46.773" v="8331"/>
        <pc:sldMkLst>
          <pc:docMk/>
          <pc:sldMk cId="2093771666" sldId="331"/>
        </pc:sldMkLst>
        <pc:spChg chg="add mod">
          <ac:chgData name="ann Chen" userId="814caa1dda11211f" providerId="LiveId" clId="{2C9B5DC9-26EC-4A55-837C-680D03754221}" dt="2022-08-21T22:47:41.005" v="7497"/>
          <ac:spMkLst>
            <pc:docMk/>
            <pc:sldMk cId="2093771666" sldId="331"/>
            <ac:spMk id="5" creationId="{40D008D8-CC55-34D6-0905-7A970C4964C7}"/>
          </ac:spMkLst>
        </pc:spChg>
        <pc:picChg chg="add mod">
          <ac:chgData name="ann Chen" userId="814caa1dda11211f" providerId="LiveId" clId="{2C9B5DC9-26EC-4A55-837C-680D03754221}" dt="2022-08-21T22:47:34.171" v="7496"/>
          <ac:picMkLst>
            <pc:docMk/>
            <pc:sldMk cId="2093771666" sldId="331"/>
            <ac:picMk id="3" creationId="{81CC391E-94B3-1507-6B8F-DB1F6F2A7EC0}"/>
          </ac:picMkLst>
        </pc:picChg>
        <pc:picChg chg="add mod">
          <ac:chgData name="ann Chen" userId="814caa1dda11211f" providerId="LiveId" clId="{2C9B5DC9-26EC-4A55-837C-680D03754221}" dt="2022-08-21T22:47:34.171" v="7496"/>
          <ac:picMkLst>
            <pc:docMk/>
            <pc:sldMk cId="2093771666" sldId="331"/>
            <ac:picMk id="4" creationId="{404D0EB8-B5F1-C103-18D8-05946674822C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73" v="8333"/>
        <pc:sldMkLst>
          <pc:docMk/>
          <pc:sldMk cId="4028641406" sldId="332"/>
        </pc:sldMkLst>
        <pc:spChg chg="add mod">
          <ac:chgData name="ann Chen" userId="814caa1dda11211f" providerId="LiveId" clId="{2C9B5DC9-26EC-4A55-837C-680D03754221}" dt="2022-08-21T22:49:37.738" v="7515" actId="1076"/>
          <ac:spMkLst>
            <pc:docMk/>
            <pc:sldMk cId="4028641406" sldId="332"/>
            <ac:spMk id="3" creationId="{711C099C-C0EB-1797-2011-F8CC3FBCE686}"/>
          </ac:spMkLst>
        </pc:spChg>
        <pc:spChg chg="add mod">
          <ac:chgData name="ann Chen" userId="814caa1dda11211f" providerId="LiveId" clId="{2C9B5DC9-26EC-4A55-837C-680D03754221}" dt="2022-08-21T22:49:43.384" v="7516" actId="1076"/>
          <ac:spMkLst>
            <pc:docMk/>
            <pc:sldMk cId="4028641406" sldId="332"/>
            <ac:spMk id="4" creationId="{3FE004D7-87E5-0825-5227-B10896035F9E}"/>
          </ac:spMkLst>
        </pc:spChg>
      </pc:sldChg>
      <pc:sldChg chg="addSp modSp new mod modTransition">
        <pc:chgData name="ann Chen" userId="814caa1dda11211f" providerId="LiveId" clId="{2C9B5DC9-26EC-4A55-837C-680D03754221}" dt="2022-08-21T23:53:46.773" v="8334"/>
        <pc:sldMkLst>
          <pc:docMk/>
          <pc:sldMk cId="1356031753" sldId="333"/>
        </pc:sldMkLst>
        <pc:spChg chg="add mod">
          <ac:chgData name="ann Chen" userId="814caa1dda11211f" providerId="LiveId" clId="{2C9B5DC9-26EC-4A55-837C-680D03754221}" dt="2022-08-21T22:50:34.207" v="7519" actId="1076"/>
          <ac:spMkLst>
            <pc:docMk/>
            <pc:sldMk cId="1356031753" sldId="333"/>
            <ac:spMk id="3" creationId="{25ED05FE-6317-4AA0-F0CC-D026DB24180C}"/>
          </ac:spMkLst>
        </pc:spChg>
        <pc:spChg chg="add mod">
          <ac:chgData name="ann Chen" userId="814caa1dda11211f" providerId="LiveId" clId="{2C9B5DC9-26EC-4A55-837C-680D03754221}" dt="2022-08-21T22:50:36.583" v="7520" actId="1076"/>
          <ac:spMkLst>
            <pc:docMk/>
            <pc:sldMk cId="1356031753" sldId="333"/>
            <ac:spMk id="4" creationId="{E1A93EC9-78BD-F44E-32BD-49C258B17095}"/>
          </ac:spMkLst>
        </pc:spChg>
      </pc:sldChg>
      <pc:sldChg chg="addSp modSp new mod modTransition">
        <pc:chgData name="ann Chen" userId="814caa1dda11211f" providerId="LiveId" clId="{2C9B5DC9-26EC-4A55-837C-680D03754221}" dt="2022-08-21T23:53:46.773" v="8335"/>
        <pc:sldMkLst>
          <pc:docMk/>
          <pc:sldMk cId="1481709814" sldId="334"/>
        </pc:sldMkLst>
        <pc:spChg chg="add mod">
          <ac:chgData name="ann Chen" userId="814caa1dda11211f" providerId="LiveId" clId="{2C9B5DC9-26EC-4A55-837C-680D03754221}" dt="2022-08-21T23:30:25.580" v="7610" actId="1076"/>
          <ac:spMkLst>
            <pc:docMk/>
            <pc:sldMk cId="1481709814" sldId="334"/>
            <ac:spMk id="3" creationId="{1BF11769-9421-F213-419F-F60081FC3B53}"/>
          </ac:spMkLst>
        </pc:spChg>
        <pc:spChg chg="add mod">
          <ac:chgData name="ann Chen" userId="814caa1dda11211f" providerId="LiveId" clId="{2C9B5DC9-26EC-4A55-837C-680D03754221}" dt="2022-08-21T23:30:27.302" v="7611" actId="1076"/>
          <ac:spMkLst>
            <pc:docMk/>
            <pc:sldMk cId="1481709814" sldId="334"/>
            <ac:spMk id="4" creationId="{0B85DFD2-AF08-B7BA-A81C-D5D40A02DCED}"/>
          </ac:spMkLst>
        </pc:spChg>
      </pc:sldChg>
      <pc:sldChg chg="addSp delSp modSp add mod modTransition">
        <pc:chgData name="ann Chen" userId="814caa1dda11211f" providerId="LiveId" clId="{2C9B5DC9-26EC-4A55-837C-680D03754221}" dt="2022-08-21T23:53:46.773" v="8332"/>
        <pc:sldMkLst>
          <pc:docMk/>
          <pc:sldMk cId="102752262" sldId="335"/>
        </pc:sldMkLst>
        <pc:spChg chg="mod">
          <ac:chgData name="ann Chen" userId="814caa1dda11211f" providerId="LiveId" clId="{2C9B5DC9-26EC-4A55-837C-680D03754221}" dt="2022-08-21T22:48:53.492" v="7509" actId="20577"/>
          <ac:spMkLst>
            <pc:docMk/>
            <pc:sldMk cId="102752262" sldId="335"/>
            <ac:spMk id="5" creationId="{8699171D-DEA8-82ED-50F5-0E5D42803ACE}"/>
          </ac:spMkLst>
        </pc:spChg>
        <pc:picChg chg="add mod">
          <ac:chgData name="ann Chen" userId="814caa1dda11211f" providerId="LiveId" clId="{2C9B5DC9-26EC-4A55-837C-680D03754221}" dt="2022-08-21T22:49:21.530" v="7513" actId="1076"/>
          <ac:picMkLst>
            <pc:docMk/>
            <pc:sldMk cId="102752262" sldId="335"/>
            <ac:picMk id="6" creationId="{9310E14E-FBF8-EF58-93B8-6CC91C2CF08A}"/>
          </ac:picMkLst>
        </pc:picChg>
        <pc:picChg chg="del">
          <ac:chgData name="ann Chen" userId="814caa1dda11211f" providerId="LiveId" clId="{2C9B5DC9-26EC-4A55-837C-680D03754221}" dt="2022-08-21T22:49:16.145" v="7510" actId="478"/>
          <ac:picMkLst>
            <pc:docMk/>
            <pc:sldMk cId="102752262" sldId="335"/>
            <ac:picMk id="1026" creationId="{9B8568D0-7F05-2267-9D22-3E87FB8A3D20}"/>
          </ac:picMkLst>
        </pc:picChg>
      </pc:sldChg>
      <pc:sldChg chg="addSp modSp new mod modTransition">
        <pc:chgData name="ann Chen" userId="814caa1dda11211f" providerId="LiveId" clId="{2C9B5DC9-26EC-4A55-837C-680D03754221}" dt="2022-08-21T23:53:46.773" v="8336"/>
        <pc:sldMkLst>
          <pc:docMk/>
          <pc:sldMk cId="3466299741" sldId="336"/>
        </pc:sldMkLst>
        <pc:spChg chg="add mod">
          <ac:chgData name="ann Chen" userId="814caa1dda11211f" providerId="LiveId" clId="{2C9B5DC9-26EC-4A55-837C-680D03754221}" dt="2022-08-21T23:32:19.805" v="7647" actId="20577"/>
          <ac:spMkLst>
            <pc:docMk/>
            <pc:sldMk cId="3466299741" sldId="336"/>
            <ac:spMk id="3" creationId="{EE1104E0-3252-37C1-9F75-8AFF1463755B}"/>
          </ac:spMkLst>
        </pc:spChg>
        <pc:spChg chg="add mod">
          <ac:chgData name="ann Chen" userId="814caa1dda11211f" providerId="LiveId" clId="{2C9B5DC9-26EC-4A55-837C-680D03754221}" dt="2022-08-21T23:35:09.105" v="7698" actId="20577"/>
          <ac:spMkLst>
            <pc:docMk/>
            <pc:sldMk cId="3466299741" sldId="336"/>
            <ac:spMk id="4" creationId="{81C60AF7-6F18-CC01-2CFA-3F2847014AEB}"/>
          </ac:spMkLst>
        </pc:spChg>
      </pc:sldChg>
      <pc:sldChg chg="delSp modSp add mod modTransition">
        <pc:chgData name="ann Chen" userId="814caa1dda11211f" providerId="LiveId" clId="{2C9B5DC9-26EC-4A55-837C-680D03754221}" dt="2022-08-21T23:53:46.774" v="8337"/>
        <pc:sldMkLst>
          <pc:docMk/>
          <pc:sldMk cId="3256646309" sldId="337"/>
        </pc:sldMkLst>
        <pc:spChg chg="mod">
          <ac:chgData name="ann Chen" userId="814caa1dda11211f" providerId="LiveId" clId="{2C9B5DC9-26EC-4A55-837C-680D03754221}" dt="2022-08-21T23:35:37.903" v="7702" actId="20577"/>
          <ac:spMkLst>
            <pc:docMk/>
            <pc:sldMk cId="3256646309" sldId="337"/>
            <ac:spMk id="5" creationId="{8699171D-DEA8-82ED-50F5-0E5D42803ACE}"/>
          </ac:spMkLst>
        </pc:spChg>
        <pc:spChg chg="mod">
          <ac:chgData name="ann Chen" userId="814caa1dda11211f" providerId="LiveId" clId="{2C9B5DC9-26EC-4A55-837C-680D03754221}" dt="2022-08-21T23:35:55.066" v="7717" actId="1076"/>
          <ac:spMkLst>
            <pc:docMk/>
            <pc:sldMk cId="3256646309" sldId="337"/>
            <ac:spMk id="6" creationId="{D3F1A00A-64B4-1188-5207-0EC7FA259B3A}"/>
          </ac:spMkLst>
        </pc:spChg>
        <pc:picChg chg="del">
          <ac:chgData name="ann Chen" userId="814caa1dda11211f" providerId="LiveId" clId="{2C9B5DC9-26EC-4A55-837C-680D03754221}" dt="2022-08-21T23:35:56.853" v="7718" actId="478"/>
          <ac:picMkLst>
            <pc:docMk/>
            <pc:sldMk cId="3256646309" sldId="337"/>
            <ac:picMk id="3" creationId="{3D822132-CB79-EAEF-4BCF-B5F9740467D2}"/>
          </ac:picMkLst>
        </pc:picChg>
      </pc:sldChg>
      <pc:sldChg chg="delSp new del mod">
        <pc:chgData name="ann Chen" userId="814caa1dda11211f" providerId="LiveId" clId="{2C9B5DC9-26EC-4A55-837C-680D03754221}" dt="2022-08-21T23:36:14.169" v="7724" actId="47"/>
        <pc:sldMkLst>
          <pc:docMk/>
          <pc:sldMk cId="221676062" sldId="338"/>
        </pc:sldMkLst>
        <pc:spChg chg="del">
          <ac:chgData name="ann Chen" userId="814caa1dda11211f" providerId="LiveId" clId="{2C9B5DC9-26EC-4A55-837C-680D03754221}" dt="2022-08-21T23:36:04.822" v="7723" actId="478"/>
          <ac:spMkLst>
            <pc:docMk/>
            <pc:sldMk cId="221676062" sldId="338"/>
            <ac:spMk id="2" creationId="{F3B5846A-AAA1-B8F0-AA39-8533CA1FE179}"/>
          </ac:spMkLst>
        </pc:spChg>
        <pc:spChg chg="del">
          <ac:chgData name="ann Chen" userId="814caa1dda11211f" providerId="LiveId" clId="{2C9B5DC9-26EC-4A55-837C-680D03754221}" dt="2022-08-21T23:36:04.822" v="7723" actId="478"/>
          <ac:spMkLst>
            <pc:docMk/>
            <pc:sldMk cId="221676062" sldId="338"/>
            <ac:spMk id="3" creationId="{332BB8C8-6710-1412-FB77-B3E44248111E}"/>
          </ac:spMkLst>
        </pc:spChg>
      </pc:sldChg>
      <pc:sldChg chg="addSp modSp new mod modTransition">
        <pc:chgData name="ann Chen" userId="814caa1dda11211f" providerId="LiveId" clId="{2C9B5DC9-26EC-4A55-837C-680D03754221}" dt="2022-08-21T23:53:46.774" v="8338"/>
        <pc:sldMkLst>
          <pc:docMk/>
          <pc:sldMk cId="1705988326" sldId="338"/>
        </pc:sldMkLst>
        <pc:spChg chg="add mod">
          <ac:chgData name="ann Chen" userId="814caa1dda11211f" providerId="LiveId" clId="{2C9B5DC9-26EC-4A55-837C-680D03754221}" dt="2022-08-21T23:36:41.079" v="7750" actId="1076"/>
          <ac:spMkLst>
            <pc:docMk/>
            <pc:sldMk cId="1705988326" sldId="338"/>
            <ac:spMk id="3" creationId="{82ECBBBF-9377-0C94-FA06-9594AA2A87F8}"/>
          </ac:spMkLst>
        </pc:spChg>
        <pc:spChg chg="add mod">
          <ac:chgData name="ann Chen" userId="814caa1dda11211f" providerId="LiveId" clId="{2C9B5DC9-26EC-4A55-837C-680D03754221}" dt="2022-08-21T23:38:35.837" v="7795" actId="20577"/>
          <ac:spMkLst>
            <pc:docMk/>
            <pc:sldMk cId="1705988326" sldId="338"/>
            <ac:spMk id="4" creationId="{21FC3AAA-DA71-4E18-8E40-457D66EBAF69}"/>
          </ac:spMkLst>
        </pc:spChg>
      </pc:sldChg>
      <pc:sldChg chg="new del">
        <pc:chgData name="ann Chen" userId="814caa1dda11211f" providerId="LiveId" clId="{2C9B5DC9-26EC-4A55-837C-680D03754221}" dt="2022-08-21T23:36:14.169" v="7724" actId="47"/>
        <pc:sldMkLst>
          <pc:docMk/>
          <pc:sldMk cId="269900620" sldId="339"/>
        </pc:sldMkLst>
      </pc:sldChg>
      <pc:sldChg chg="addSp modSp add mod modTransition">
        <pc:chgData name="ann Chen" userId="814caa1dda11211f" providerId="LiveId" clId="{2C9B5DC9-26EC-4A55-837C-680D03754221}" dt="2022-08-21T23:53:46.774" v="8339"/>
        <pc:sldMkLst>
          <pc:docMk/>
          <pc:sldMk cId="3084778892" sldId="339"/>
        </pc:sldMkLst>
        <pc:spChg chg="add mod">
          <ac:chgData name="ann Chen" userId="814caa1dda11211f" providerId="LiveId" clId="{2C9B5DC9-26EC-4A55-837C-680D03754221}" dt="2022-08-21T23:42:18.515" v="7911" actId="1076"/>
          <ac:spMkLst>
            <pc:docMk/>
            <pc:sldMk cId="3084778892" sldId="339"/>
            <ac:spMk id="3" creationId="{1BF85DA8-B658-0121-7977-E769695EC56D}"/>
          </ac:spMkLst>
        </pc:spChg>
        <pc:spChg chg="add mod">
          <ac:chgData name="ann Chen" userId="814caa1dda11211f" providerId="LiveId" clId="{2C9B5DC9-26EC-4A55-837C-680D03754221}" dt="2022-08-21T23:44:28.762" v="7943" actId="403"/>
          <ac:spMkLst>
            <pc:docMk/>
            <pc:sldMk cId="3084778892" sldId="339"/>
            <ac:spMk id="6" creationId="{5671B6C2-89BF-7C05-DF33-A4D8F08CE378}"/>
          </ac:spMkLst>
        </pc:spChg>
        <pc:picChg chg="add mod">
          <ac:chgData name="ann Chen" userId="814caa1dda11211f" providerId="LiveId" clId="{2C9B5DC9-26EC-4A55-837C-680D03754221}" dt="2022-08-21T23:42:57.510" v="7925" actId="1076"/>
          <ac:picMkLst>
            <pc:docMk/>
            <pc:sldMk cId="3084778892" sldId="339"/>
            <ac:picMk id="4" creationId="{CCBDA6AF-B514-DB58-6AF4-89D3E31560F8}"/>
          </ac:picMkLst>
        </pc:picChg>
      </pc:sldChg>
      <pc:sldChg chg="addSp delSp modSp add mod modTransition">
        <pc:chgData name="ann Chen" userId="814caa1dda11211f" providerId="LiveId" clId="{2C9B5DC9-26EC-4A55-837C-680D03754221}" dt="2022-08-21T23:53:46.774" v="8340"/>
        <pc:sldMkLst>
          <pc:docMk/>
          <pc:sldMk cId="50886873" sldId="340"/>
        </pc:sldMkLst>
        <pc:spChg chg="add mod">
          <ac:chgData name="ann Chen" userId="814caa1dda11211f" providerId="LiveId" clId="{2C9B5DC9-26EC-4A55-837C-680D03754221}" dt="2022-08-21T23:43:00.557" v="7926"/>
          <ac:spMkLst>
            <pc:docMk/>
            <pc:sldMk cId="50886873" sldId="340"/>
            <ac:spMk id="3" creationId="{7FEF58D6-7577-95B7-025B-E2A6CE06A102}"/>
          </ac:spMkLst>
        </pc:spChg>
        <pc:spChg chg="add del">
          <ac:chgData name="ann Chen" userId="814caa1dda11211f" providerId="LiveId" clId="{2C9B5DC9-26EC-4A55-837C-680D03754221}" dt="2022-08-21T23:43:23.630" v="7928"/>
          <ac:spMkLst>
            <pc:docMk/>
            <pc:sldMk cId="50886873" sldId="340"/>
            <ac:spMk id="4" creationId="{FAF6B07B-9A6C-DD4D-D9B3-F1A004BBF27E}"/>
          </ac:spMkLst>
        </pc:spChg>
        <pc:spChg chg="add del">
          <ac:chgData name="ann Chen" userId="814caa1dda11211f" providerId="LiveId" clId="{2C9B5DC9-26EC-4A55-837C-680D03754221}" dt="2022-08-21T23:43:23.630" v="7928"/>
          <ac:spMkLst>
            <pc:docMk/>
            <pc:sldMk cId="50886873" sldId="340"/>
            <ac:spMk id="5" creationId="{6A2D05C2-2BC4-4472-2EBB-3D2FF49AACA2}"/>
          </ac:spMkLst>
        </pc:spChg>
        <pc:spChg chg="add del">
          <ac:chgData name="ann Chen" userId="814caa1dda11211f" providerId="LiveId" clId="{2C9B5DC9-26EC-4A55-837C-680D03754221}" dt="2022-08-21T23:43:23.630" v="7928"/>
          <ac:spMkLst>
            <pc:docMk/>
            <pc:sldMk cId="50886873" sldId="340"/>
            <ac:spMk id="6" creationId="{0A52D4AE-D26D-A17B-B521-DE22812D4064}"/>
          </ac:spMkLst>
        </pc:spChg>
        <pc:spChg chg="add del">
          <ac:chgData name="ann Chen" userId="814caa1dda11211f" providerId="LiveId" clId="{2C9B5DC9-26EC-4A55-837C-680D03754221}" dt="2022-08-21T23:43:23.630" v="7928"/>
          <ac:spMkLst>
            <pc:docMk/>
            <pc:sldMk cId="50886873" sldId="340"/>
            <ac:spMk id="7" creationId="{0370D543-0AE1-B1DC-659B-2C373C4E999E}"/>
          </ac:spMkLst>
        </pc:spChg>
        <pc:spChg chg="add mod">
          <ac:chgData name="ann Chen" userId="814caa1dda11211f" providerId="LiveId" clId="{2C9B5DC9-26EC-4A55-837C-680D03754221}" dt="2022-08-21T23:44:23.793" v="7941" actId="113"/>
          <ac:spMkLst>
            <pc:docMk/>
            <pc:sldMk cId="50886873" sldId="340"/>
            <ac:spMk id="11" creationId="{2033FB17-5FC3-5CCA-D6B0-96B312C23FFC}"/>
          </ac:spMkLst>
        </pc:spChg>
        <pc:picChg chg="add mod">
          <ac:chgData name="ann Chen" userId="814caa1dda11211f" providerId="LiveId" clId="{2C9B5DC9-26EC-4A55-837C-680D03754221}" dt="2022-08-21T23:44:34.787" v="7945" actId="208"/>
          <ac:picMkLst>
            <pc:docMk/>
            <pc:sldMk cId="50886873" sldId="340"/>
            <ac:picMk id="9" creationId="{90930DA2-63A5-E2F5-66F7-A0CB820E32AA}"/>
          </ac:picMkLst>
        </pc:picChg>
        <pc:picChg chg="add del">
          <ac:chgData name="ann Chen" userId="814caa1dda11211f" providerId="LiveId" clId="{2C9B5DC9-26EC-4A55-837C-680D03754221}" dt="2022-08-21T23:43:23.630" v="7928"/>
          <ac:picMkLst>
            <pc:docMk/>
            <pc:sldMk cId="50886873" sldId="340"/>
            <ac:picMk id="3073" creationId="{A8175F20-A552-4AAC-5468-C4B365369985}"/>
          </ac:picMkLst>
        </pc:picChg>
      </pc:sldChg>
      <pc:sldChg chg="new del">
        <pc:chgData name="ann Chen" userId="814caa1dda11211f" providerId="LiveId" clId="{2C9B5DC9-26EC-4A55-837C-680D03754221}" dt="2022-08-21T23:36:14.169" v="7724" actId="47"/>
        <pc:sldMkLst>
          <pc:docMk/>
          <pc:sldMk cId="1420302655" sldId="340"/>
        </pc:sldMkLst>
      </pc:sldChg>
      <pc:sldChg chg="new del">
        <pc:chgData name="ann Chen" userId="814caa1dda11211f" providerId="LiveId" clId="{2C9B5DC9-26EC-4A55-837C-680D03754221}" dt="2022-08-21T23:36:14.169" v="7724" actId="47"/>
        <pc:sldMkLst>
          <pc:docMk/>
          <pc:sldMk cId="2560267215" sldId="341"/>
        </pc:sldMkLst>
      </pc:sldChg>
      <pc:sldChg chg="addSp delSp modSp add mod modTransition">
        <pc:chgData name="ann Chen" userId="814caa1dda11211f" providerId="LiveId" clId="{2C9B5DC9-26EC-4A55-837C-680D03754221}" dt="2022-08-21T23:53:46.774" v="8341"/>
        <pc:sldMkLst>
          <pc:docMk/>
          <pc:sldMk cId="2862691666" sldId="341"/>
        </pc:sldMkLst>
        <pc:spChg chg="add mod">
          <ac:chgData name="ann Chen" userId="814caa1dda11211f" providerId="LiveId" clId="{2C9B5DC9-26EC-4A55-837C-680D03754221}" dt="2022-08-21T23:44:40.168" v="7946"/>
          <ac:spMkLst>
            <pc:docMk/>
            <pc:sldMk cId="2862691666" sldId="341"/>
            <ac:spMk id="3" creationId="{29A1DD6E-9EEC-5B22-2C20-A3981552AB05}"/>
          </ac:spMkLst>
        </pc:spChg>
        <pc:spChg chg="add mod">
          <ac:chgData name="ann Chen" userId="814caa1dda11211f" providerId="LiveId" clId="{2C9B5DC9-26EC-4A55-837C-680D03754221}" dt="2022-08-21T23:53:44.535" v="8262" actId="14100"/>
          <ac:spMkLst>
            <pc:docMk/>
            <pc:sldMk cId="2862691666" sldId="341"/>
            <ac:spMk id="7" creationId="{A5837CD3-63A0-4E39-64D4-BFE4E64B26CC}"/>
          </ac:spMkLst>
        </pc:spChg>
        <pc:spChg chg="add mod">
          <ac:chgData name="ann Chen" userId="814caa1dda11211f" providerId="LiveId" clId="{2C9B5DC9-26EC-4A55-837C-680D03754221}" dt="2022-08-21T23:46:05.121" v="7962" actId="14100"/>
          <ac:spMkLst>
            <pc:docMk/>
            <pc:sldMk cId="2862691666" sldId="341"/>
            <ac:spMk id="8" creationId="{BA7D9E54-CA58-E46B-0A3E-0546E76193A2}"/>
          </ac:spMkLst>
        </pc:spChg>
        <pc:spChg chg="add mod">
          <ac:chgData name="ann Chen" userId="814caa1dda11211f" providerId="LiveId" clId="{2C9B5DC9-26EC-4A55-837C-680D03754221}" dt="2022-08-21T23:46:16.175" v="7965" actId="14100"/>
          <ac:spMkLst>
            <pc:docMk/>
            <pc:sldMk cId="2862691666" sldId="341"/>
            <ac:spMk id="9" creationId="{604230E8-4942-9C32-1E6F-CFCB4D7C3C9D}"/>
          </ac:spMkLst>
        </pc:spChg>
        <pc:spChg chg="add mod">
          <ac:chgData name="ann Chen" userId="814caa1dda11211f" providerId="LiveId" clId="{2C9B5DC9-26EC-4A55-837C-680D03754221}" dt="2022-08-21T23:46:25.908" v="7968" actId="14100"/>
          <ac:spMkLst>
            <pc:docMk/>
            <pc:sldMk cId="2862691666" sldId="341"/>
            <ac:spMk id="10" creationId="{641DC736-D5DC-251C-FC23-D9F94B625E63}"/>
          </ac:spMkLst>
        </pc:spChg>
        <pc:spChg chg="add mod">
          <ac:chgData name="ann Chen" userId="814caa1dda11211f" providerId="LiveId" clId="{2C9B5DC9-26EC-4A55-837C-680D03754221}" dt="2022-08-21T23:47:09.615" v="8010" actId="2711"/>
          <ac:spMkLst>
            <pc:docMk/>
            <pc:sldMk cId="2862691666" sldId="341"/>
            <ac:spMk id="11" creationId="{072B8228-7D41-ADB9-A928-99B863C20A00}"/>
          </ac:spMkLst>
        </pc:spChg>
        <pc:spChg chg="add mod">
          <ac:chgData name="ann Chen" userId="814caa1dda11211f" providerId="LiveId" clId="{2C9B5DC9-26EC-4A55-837C-680D03754221}" dt="2022-08-21T23:49:29.170" v="8124" actId="1076"/>
          <ac:spMkLst>
            <pc:docMk/>
            <pc:sldMk cId="2862691666" sldId="341"/>
            <ac:spMk id="12" creationId="{6419455A-B9F8-AC40-CF95-BA21881862AB}"/>
          </ac:spMkLst>
        </pc:spChg>
        <pc:spChg chg="add del">
          <ac:chgData name="ann Chen" userId="814caa1dda11211f" providerId="LiveId" clId="{2C9B5DC9-26EC-4A55-837C-680D03754221}" dt="2022-08-21T23:47:59.071" v="8092" actId="478"/>
          <ac:spMkLst>
            <pc:docMk/>
            <pc:sldMk cId="2862691666" sldId="341"/>
            <ac:spMk id="13" creationId="{8099DB77-98DC-FB6E-047A-45F5D031EC1F}"/>
          </ac:spMkLst>
        </pc:spChg>
        <pc:spChg chg="add del mod">
          <ac:chgData name="ann Chen" userId="814caa1dda11211f" providerId="LiveId" clId="{2C9B5DC9-26EC-4A55-837C-680D03754221}" dt="2022-08-21T23:48:17.789" v="8097" actId="478"/>
          <ac:spMkLst>
            <pc:docMk/>
            <pc:sldMk cId="2862691666" sldId="341"/>
            <ac:spMk id="14" creationId="{BEB6E282-4C2C-25A4-19A3-0FC376AA7E39}"/>
          </ac:spMkLst>
        </pc:spChg>
        <pc:picChg chg="add mod">
          <ac:chgData name="ann Chen" userId="814caa1dda11211f" providerId="LiveId" clId="{2C9B5DC9-26EC-4A55-837C-680D03754221}" dt="2022-08-21T23:46:29.904" v="7970" actId="208"/>
          <ac:picMkLst>
            <pc:docMk/>
            <pc:sldMk cId="2862691666" sldId="341"/>
            <ac:picMk id="4" creationId="{5DA5E5A5-79BC-B102-7409-2B541E269A23}"/>
          </ac:picMkLst>
        </pc:picChg>
        <pc:picChg chg="add mod">
          <ac:chgData name="ann Chen" userId="814caa1dda11211f" providerId="LiveId" clId="{2C9B5DC9-26EC-4A55-837C-680D03754221}" dt="2022-08-21T23:46:29.904" v="7970" actId="208"/>
          <ac:picMkLst>
            <pc:docMk/>
            <pc:sldMk cId="2862691666" sldId="341"/>
            <ac:picMk id="5" creationId="{5DA11DD1-CB64-45B9-FB88-EBB6EBDDEB39}"/>
          </ac:picMkLst>
        </pc:picChg>
        <pc:picChg chg="add mod">
          <ac:chgData name="ann Chen" userId="814caa1dda11211f" providerId="LiveId" clId="{2C9B5DC9-26EC-4A55-837C-680D03754221}" dt="2022-08-21T23:46:29.904" v="7970" actId="208"/>
          <ac:picMkLst>
            <pc:docMk/>
            <pc:sldMk cId="2862691666" sldId="341"/>
            <ac:picMk id="6" creationId="{77B39E3E-01E9-38DB-10C7-674730F2FDA2}"/>
          </ac:picMkLst>
        </pc:picChg>
      </pc:sldChg>
      <pc:sldChg chg="addSp modSp add mod modTransition">
        <pc:chgData name="ann Chen" userId="814caa1dda11211f" providerId="LiveId" clId="{2C9B5DC9-26EC-4A55-837C-680D03754221}" dt="2022-08-21T23:53:46.775" v="8342"/>
        <pc:sldMkLst>
          <pc:docMk/>
          <pc:sldMk cId="4197379117" sldId="342"/>
        </pc:sldMkLst>
        <pc:spChg chg="add mod">
          <ac:chgData name="ann Chen" userId="814caa1dda11211f" providerId="LiveId" clId="{2C9B5DC9-26EC-4A55-837C-680D03754221}" dt="2022-08-21T23:51:40.228" v="8240" actId="1076"/>
          <ac:spMkLst>
            <pc:docMk/>
            <pc:sldMk cId="4197379117" sldId="342"/>
            <ac:spMk id="4" creationId="{5FD2299B-E8F4-8F92-2430-8D2860E79C31}"/>
          </ac:spMkLst>
        </pc:spChg>
        <pc:spChg chg="add mod">
          <ac:chgData name="ann Chen" userId="814caa1dda11211f" providerId="LiveId" clId="{2C9B5DC9-26EC-4A55-837C-680D03754221}" dt="2022-08-21T23:51:35.503" v="8239" actId="1076"/>
          <ac:spMkLst>
            <pc:docMk/>
            <pc:sldMk cId="4197379117" sldId="342"/>
            <ac:spMk id="5" creationId="{167538AC-A381-66C0-04D0-FD14E818DD0C}"/>
          </ac:spMkLst>
        </pc:spChg>
        <pc:spChg chg="add mod">
          <ac:chgData name="ann Chen" userId="814caa1dda11211f" providerId="LiveId" clId="{2C9B5DC9-26EC-4A55-837C-680D03754221}" dt="2022-08-21T23:52:59.170" v="8260" actId="1076"/>
          <ac:spMkLst>
            <pc:docMk/>
            <pc:sldMk cId="4197379117" sldId="342"/>
            <ac:spMk id="8" creationId="{1B4C0BD9-75F1-01B5-1CBA-C0D4D596EABA}"/>
          </ac:spMkLst>
        </pc:spChg>
        <pc:picChg chg="add mod">
          <ac:chgData name="ann Chen" userId="814caa1dda11211f" providerId="LiveId" clId="{2C9B5DC9-26EC-4A55-837C-680D03754221}" dt="2022-08-21T23:52:57.262" v="8259" actId="1076"/>
          <ac:picMkLst>
            <pc:docMk/>
            <pc:sldMk cId="4197379117" sldId="342"/>
            <ac:picMk id="6" creationId="{552FAFC7-56D6-BDE1-E6C6-8AF98F5E8D10}"/>
          </ac:picMkLst>
        </pc:picChg>
        <pc:picChg chg="add mod">
          <ac:chgData name="ann Chen" userId="814caa1dda11211f" providerId="LiveId" clId="{2C9B5DC9-26EC-4A55-837C-680D03754221}" dt="2022-08-21T23:53:01.530" v="8261" actId="14100"/>
          <ac:picMkLst>
            <pc:docMk/>
            <pc:sldMk cId="4197379117" sldId="342"/>
            <ac:picMk id="9" creationId="{F474ABE2-16DA-D364-D375-29E5769F77A9}"/>
          </ac:picMkLst>
        </pc:picChg>
      </pc:sldChg>
      <pc:sldChg chg="new del modTransition">
        <pc:chgData name="ann Chen" userId="814caa1dda11211f" providerId="LiveId" clId="{2C9B5DC9-26EC-4A55-837C-680D03754221}" dt="2022-08-21T23:55:04.695" v="8379" actId="47"/>
        <pc:sldMkLst>
          <pc:docMk/>
          <pc:sldMk cId="1384336539" sldId="343"/>
        </pc:sldMkLst>
      </pc:sldChg>
      <pc:sldChg chg="new del modTransition">
        <pc:chgData name="ann Chen" userId="814caa1dda11211f" providerId="LiveId" clId="{2C9B5DC9-26EC-4A55-837C-680D03754221}" dt="2022-08-21T23:55:04.859" v="8380" actId="47"/>
        <pc:sldMkLst>
          <pc:docMk/>
          <pc:sldMk cId="1098870934" sldId="344"/>
        </pc:sldMkLst>
      </pc:sldChg>
      <pc:sldChg chg="new del modTransition">
        <pc:chgData name="ann Chen" userId="814caa1dda11211f" providerId="LiveId" clId="{2C9B5DC9-26EC-4A55-837C-680D03754221}" dt="2022-08-21T23:55:05.884" v="8381" actId="47"/>
        <pc:sldMkLst>
          <pc:docMk/>
          <pc:sldMk cId="2971640601" sldId="345"/>
        </pc:sldMkLst>
      </pc:sldChg>
      <pc:sldChg chg="new del modTransition">
        <pc:chgData name="ann Chen" userId="814caa1dda11211f" providerId="LiveId" clId="{2C9B5DC9-26EC-4A55-837C-680D03754221}" dt="2022-08-21T23:55:07.606" v="8382" actId="47"/>
        <pc:sldMkLst>
          <pc:docMk/>
          <pc:sldMk cId="1592639463" sldId="346"/>
        </pc:sldMkLst>
      </pc:sldChg>
      <pc:sldChg chg="new del">
        <pc:chgData name="ann Chen" userId="814caa1dda11211f" providerId="LiveId" clId="{2C9B5DC9-26EC-4A55-837C-680D03754221}" dt="2022-08-21T23:55:04.516" v="8378" actId="47"/>
        <pc:sldMkLst>
          <pc:docMk/>
          <pc:sldMk cId="1556836642" sldId="347"/>
        </pc:sldMkLst>
      </pc:sldChg>
      <pc:sldChg chg="delSp modSp new mod ord">
        <pc:chgData name="ann Chen" userId="814caa1dda11211f" providerId="LiveId" clId="{2C9B5DC9-26EC-4A55-837C-680D03754221}" dt="2022-08-21T23:55:02.639" v="8377"/>
        <pc:sldMkLst>
          <pc:docMk/>
          <pc:sldMk cId="3542793822" sldId="348"/>
        </pc:sldMkLst>
        <pc:spChg chg="mod">
          <ac:chgData name="ann Chen" userId="814caa1dda11211f" providerId="LiveId" clId="{2C9B5DC9-26EC-4A55-837C-680D03754221}" dt="2022-08-21T23:54:59.560" v="8375" actId="403"/>
          <ac:spMkLst>
            <pc:docMk/>
            <pc:sldMk cId="3542793822" sldId="348"/>
            <ac:spMk id="2" creationId="{F70C1858-E3DC-EADC-5B97-C5A25BFB81C6}"/>
          </ac:spMkLst>
        </pc:spChg>
        <pc:spChg chg="del">
          <ac:chgData name="ann Chen" userId="814caa1dda11211f" providerId="LiveId" clId="{2C9B5DC9-26EC-4A55-837C-680D03754221}" dt="2022-08-21T23:54:18.755" v="8349" actId="478"/>
          <ac:spMkLst>
            <pc:docMk/>
            <pc:sldMk cId="3542793822" sldId="348"/>
            <ac:spMk id="3" creationId="{4CD9B030-93F6-B531-C9FD-08ED9834B46E}"/>
          </ac:spMkLst>
        </pc:spChg>
      </pc:sldChg>
      <pc:sldMasterChg chg="modSldLayout sldLayoutOrd">
        <pc:chgData name="ann Chen" userId="814caa1dda11211f" providerId="LiveId" clId="{2C9B5DC9-26EC-4A55-837C-680D03754221}" dt="2022-08-19T09:19:49.742" v="487" actId="20578"/>
        <pc:sldMasterMkLst>
          <pc:docMk/>
          <pc:sldMasterMk cId="349615318" sldId="2147483648"/>
        </pc:sldMasterMkLst>
        <pc:sldLayoutChg chg="addSp modSp">
          <pc:chgData name="ann Chen" userId="814caa1dda11211f" providerId="LiveId" clId="{2C9B5DC9-26EC-4A55-837C-680D03754221}" dt="2022-08-19T08:34:23.770" v="245"/>
          <pc:sldLayoutMkLst>
            <pc:docMk/>
            <pc:sldMasterMk cId="349615318" sldId="2147483648"/>
            <pc:sldLayoutMk cId="2338166274" sldId="2147483650"/>
          </pc:sldLayoutMkLst>
          <pc:spChg chg="add mod">
            <ac:chgData name="ann Chen" userId="814caa1dda11211f" providerId="LiveId" clId="{2C9B5DC9-26EC-4A55-837C-680D03754221}" dt="2022-08-19T08:34:23.770" v="245"/>
            <ac:spMkLst>
              <pc:docMk/>
              <pc:sldMasterMk cId="349615318" sldId="2147483648"/>
              <pc:sldLayoutMk cId="2338166274" sldId="2147483650"/>
              <ac:spMk id="7" creationId="{AE851FBF-C49C-44ED-A2C7-27EAC4E7A7FE}"/>
            </ac:spMkLst>
          </pc:spChg>
          <pc:spChg chg="add mod">
            <ac:chgData name="ann Chen" userId="814caa1dda11211f" providerId="LiveId" clId="{2C9B5DC9-26EC-4A55-837C-680D03754221}" dt="2022-08-19T08:34:23.770" v="245"/>
            <ac:spMkLst>
              <pc:docMk/>
              <pc:sldMasterMk cId="349615318" sldId="2147483648"/>
              <pc:sldLayoutMk cId="2338166274" sldId="2147483650"/>
              <ac:spMk id="8" creationId="{1003FDF7-D2EE-D351-75DA-34673A4DA6FA}"/>
            </ac:spMkLst>
          </pc:spChg>
          <pc:spChg chg="add mod">
            <ac:chgData name="ann Chen" userId="814caa1dda11211f" providerId="LiveId" clId="{2C9B5DC9-26EC-4A55-837C-680D03754221}" dt="2022-08-19T08:34:23.770" v="245"/>
            <ac:spMkLst>
              <pc:docMk/>
              <pc:sldMasterMk cId="349615318" sldId="2147483648"/>
              <pc:sldLayoutMk cId="2338166274" sldId="2147483650"/>
              <ac:spMk id="9" creationId="{73484E90-EC8B-0ED0-F27E-51AEFCAFB26C}"/>
            </ac:spMkLst>
          </pc:spChg>
          <pc:spChg chg="add mod">
            <ac:chgData name="ann Chen" userId="814caa1dda11211f" providerId="LiveId" clId="{2C9B5DC9-26EC-4A55-837C-680D03754221}" dt="2022-08-19T08:34:23.770" v="245"/>
            <ac:spMkLst>
              <pc:docMk/>
              <pc:sldMasterMk cId="349615318" sldId="2147483648"/>
              <pc:sldLayoutMk cId="2338166274" sldId="2147483650"/>
              <ac:spMk id="10" creationId="{FE36AB5D-BEBD-CF89-CBC9-482A7178DD30}"/>
            </ac:spMkLst>
          </pc:spChg>
          <pc:spChg chg="add mod">
            <ac:chgData name="ann Chen" userId="814caa1dda11211f" providerId="LiveId" clId="{2C9B5DC9-26EC-4A55-837C-680D03754221}" dt="2022-08-19T08:34:23.770" v="245"/>
            <ac:spMkLst>
              <pc:docMk/>
              <pc:sldMasterMk cId="349615318" sldId="2147483648"/>
              <pc:sldLayoutMk cId="2338166274" sldId="2147483650"/>
              <ac:spMk id="11" creationId="{3D129398-A791-239F-4D50-54B1F535DA34}"/>
            </ac:spMkLst>
          </pc:spChg>
          <pc:spChg chg="add mod">
            <ac:chgData name="ann Chen" userId="814caa1dda11211f" providerId="LiveId" clId="{2C9B5DC9-26EC-4A55-837C-680D03754221}" dt="2022-08-19T08:34:23.770" v="245"/>
            <ac:spMkLst>
              <pc:docMk/>
              <pc:sldMasterMk cId="349615318" sldId="2147483648"/>
              <pc:sldLayoutMk cId="2338166274" sldId="2147483650"/>
              <ac:spMk id="12" creationId="{A525C823-99CF-E4E5-3F41-83D2F525A8AA}"/>
            </ac:spMkLst>
          </pc:spChg>
        </pc:sldLayoutChg>
        <pc:sldLayoutChg chg="addSp modSp ord">
          <pc:chgData name="ann Chen" userId="814caa1dda11211f" providerId="LiveId" clId="{2C9B5DC9-26EC-4A55-837C-680D03754221}" dt="2022-08-19T09:19:49.742" v="487" actId="20578"/>
          <pc:sldLayoutMkLst>
            <pc:docMk/>
            <pc:sldMasterMk cId="349615318" sldId="2147483648"/>
            <pc:sldLayoutMk cId="3598718894" sldId="2147483655"/>
          </pc:sldLayoutMkLst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5" creationId="{29D8C575-C2F2-08B2-7DDC-B26B078C1CA3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6" creationId="{4FC3C5C9-76DF-4C82-A47C-FB077B292EB8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7" creationId="{3BF41ECB-70E0-F8BA-2D25-42EFD1411957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8" creationId="{C0743564-8588-BCEB-2E05-7999C72F5DFD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9" creationId="{A13AB5FC-1116-113F-BB8C-53919D899819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10" creationId="{B226F96A-B566-CCC0-3716-06606031DAE9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11" creationId="{A5E1686A-F4B2-EA3C-7FFE-DA144E49EC16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12" creationId="{6318CB7A-65D4-C347-D20D-BEF8D215BA9B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13" creationId="{32777512-63C9-8D75-CE91-569A4F0019E6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14" creationId="{08611594-19E1-D78C-1E65-F9B00211F295}"/>
            </ac:spMkLst>
          </pc:spChg>
          <pc:spChg chg="add mod">
            <ac:chgData name="ann Chen" userId="814caa1dda11211f" providerId="LiveId" clId="{2C9B5DC9-26EC-4A55-837C-680D03754221}" dt="2022-08-19T09:19:40.931" v="485"/>
            <ac:spMkLst>
              <pc:docMk/>
              <pc:sldMasterMk cId="349615318" sldId="2147483648"/>
              <pc:sldLayoutMk cId="3598718894" sldId="2147483655"/>
              <ac:spMk id="15" creationId="{605B6F27-A268-86E1-ADE4-A3F5E44F81B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85B15-CB36-451B-A4F5-4307D1B4452A}" type="datetimeFigureOut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C4676-B714-491E-91E9-A44F00858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C4676-B714-491E-91E9-A44F00858AED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75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B904E2-FEF5-6CC2-6614-C0DC255BF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0AA19B-97EE-E096-9D0B-673ADB351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DC89DB-B30B-3653-0144-6C55DE86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BE7D-BC64-4E6A-8D9D-F3E7D52EC22B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E20D12-D027-EE77-E042-3C023D24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E1B2AA-151C-3355-A112-7A7D5D15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91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6623C6-4424-D050-5104-DC4F7473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4F077CE-2A26-5D68-D012-29D5D1469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8F1F8C-D024-7EA7-CD2E-48EA86C6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1778-C85D-4199-8D8F-7D7763B29469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3C0D35-5713-0A4C-FAE2-0CF86B22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DE7B94-73A0-71A2-018F-C67B11A2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4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28E96B1-3ED5-AE44-3927-86B935DB0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F21D66-0E72-3F96-C20B-193C48E06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0F5DE3-E3B3-FDCC-F161-73E0D608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CDBD-5CCF-4982-BD17-5E26A7B09A91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EFAD7C-3329-9D8C-CC5B-81C34950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1EB2BB-AC4F-42F6-E142-059CD7DA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43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0A9EA3-A618-12FA-2B27-1B2B65C4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4CB6B6-ED76-8209-6F43-15B9FD0BA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02CF07-3047-B8BF-B2B8-EE15C85D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0AF-A778-44B7-8596-DCE7A0968255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07E936-305C-FEA5-9EF5-B1021A52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594CCC-D6E8-9801-DFA6-DA4C8162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圓形: 空心 6">
            <a:extLst>
              <a:ext uri="{FF2B5EF4-FFF2-40B4-BE49-F238E27FC236}">
                <a16:creationId xmlns:a16="http://schemas.microsoft.com/office/drawing/2014/main" id="{AE851FBF-C49C-44ED-A2C7-27EAC4E7A7FE}"/>
              </a:ext>
            </a:extLst>
          </p:cNvPr>
          <p:cNvSpPr/>
          <p:nvPr userDrawn="1"/>
        </p:nvSpPr>
        <p:spPr>
          <a:xfrm>
            <a:off x="7332811" y="757610"/>
            <a:ext cx="1843942" cy="1753357"/>
          </a:xfrm>
          <a:prstGeom prst="donut">
            <a:avLst>
              <a:gd name="adj" fmla="val 17125"/>
            </a:avLst>
          </a:prstGeom>
          <a:solidFill>
            <a:srgbClr val="FFBD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圓形: 空心 7">
            <a:extLst>
              <a:ext uri="{FF2B5EF4-FFF2-40B4-BE49-F238E27FC236}">
                <a16:creationId xmlns:a16="http://schemas.microsoft.com/office/drawing/2014/main" id="{1003FDF7-D2EE-D351-75DA-34673A4DA6FA}"/>
              </a:ext>
            </a:extLst>
          </p:cNvPr>
          <p:cNvSpPr/>
          <p:nvPr userDrawn="1"/>
        </p:nvSpPr>
        <p:spPr>
          <a:xfrm>
            <a:off x="8281237" y="0"/>
            <a:ext cx="2046664" cy="1915658"/>
          </a:xfrm>
          <a:prstGeom prst="donut">
            <a:avLst>
              <a:gd name="adj" fmla="val 20261"/>
            </a:avLst>
          </a:prstGeom>
          <a:solidFill>
            <a:srgbClr val="CC99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形: 空心 8">
            <a:extLst>
              <a:ext uri="{FF2B5EF4-FFF2-40B4-BE49-F238E27FC236}">
                <a16:creationId xmlns:a16="http://schemas.microsoft.com/office/drawing/2014/main" id="{73484E90-EC8B-0ED0-F27E-51AEFCAFB26C}"/>
              </a:ext>
            </a:extLst>
          </p:cNvPr>
          <p:cNvSpPr/>
          <p:nvPr userDrawn="1"/>
        </p:nvSpPr>
        <p:spPr>
          <a:xfrm>
            <a:off x="8997030" y="1490092"/>
            <a:ext cx="1843942" cy="1753357"/>
          </a:xfrm>
          <a:prstGeom prst="donut">
            <a:avLst>
              <a:gd name="adj" fmla="val 17968"/>
            </a:avLst>
          </a:prstGeom>
          <a:solidFill>
            <a:schemeClr val="accent4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圓形: 空心 9">
            <a:extLst>
              <a:ext uri="{FF2B5EF4-FFF2-40B4-BE49-F238E27FC236}">
                <a16:creationId xmlns:a16="http://schemas.microsoft.com/office/drawing/2014/main" id="{FE36AB5D-BEBD-CF89-CBC9-482A7178DD30}"/>
              </a:ext>
            </a:extLst>
          </p:cNvPr>
          <p:cNvSpPr/>
          <p:nvPr userDrawn="1"/>
        </p:nvSpPr>
        <p:spPr>
          <a:xfrm>
            <a:off x="9919001" y="65805"/>
            <a:ext cx="1211106" cy="1120648"/>
          </a:xfrm>
          <a:prstGeom prst="donut">
            <a:avLst>
              <a:gd name="adj" fmla="val 23914"/>
            </a:avLst>
          </a:prstGeom>
          <a:solidFill>
            <a:srgbClr val="FFBD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形: 空心 10">
            <a:extLst>
              <a:ext uri="{FF2B5EF4-FFF2-40B4-BE49-F238E27FC236}">
                <a16:creationId xmlns:a16="http://schemas.microsoft.com/office/drawing/2014/main" id="{3D129398-A791-239F-4D50-54B1F535DA34}"/>
              </a:ext>
            </a:extLst>
          </p:cNvPr>
          <p:cNvSpPr/>
          <p:nvPr userDrawn="1"/>
        </p:nvSpPr>
        <p:spPr>
          <a:xfrm>
            <a:off x="10626775" y="1594646"/>
            <a:ext cx="833837" cy="817630"/>
          </a:xfrm>
          <a:prstGeom prst="donut">
            <a:avLst>
              <a:gd name="adj" fmla="val 24303"/>
            </a:avLst>
          </a:prstGeom>
          <a:solidFill>
            <a:srgbClr val="CC99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圓形: 空心 11">
            <a:extLst>
              <a:ext uri="{FF2B5EF4-FFF2-40B4-BE49-F238E27FC236}">
                <a16:creationId xmlns:a16="http://schemas.microsoft.com/office/drawing/2014/main" id="{A525C823-99CF-E4E5-3F41-83D2F525A8AA}"/>
              </a:ext>
            </a:extLst>
          </p:cNvPr>
          <p:cNvSpPr/>
          <p:nvPr userDrawn="1"/>
        </p:nvSpPr>
        <p:spPr>
          <a:xfrm>
            <a:off x="10601633" y="334977"/>
            <a:ext cx="1056947" cy="1064379"/>
          </a:xfrm>
          <a:prstGeom prst="donut">
            <a:avLst>
              <a:gd name="adj" fmla="val 22059"/>
            </a:avLst>
          </a:prstGeom>
          <a:solidFill>
            <a:schemeClr val="accent4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6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69DE36C-2687-A5F9-EA18-C9FF6E7D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8A30-0B3C-4FDD-AAEF-BEEBC7A7ECEA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E744D5-F3B2-86E8-0E93-CA054DE5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524212-B40B-7BBF-D208-8A420487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圓形: 空心 4">
            <a:extLst>
              <a:ext uri="{FF2B5EF4-FFF2-40B4-BE49-F238E27FC236}">
                <a16:creationId xmlns:a16="http://schemas.microsoft.com/office/drawing/2014/main" id="{29D8C575-C2F2-08B2-7DDC-B26B078C1CA3}"/>
              </a:ext>
            </a:extLst>
          </p:cNvPr>
          <p:cNvSpPr/>
          <p:nvPr userDrawn="1"/>
        </p:nvSpPr>
        <p:spPr>
          <a:xfrm>
            <a:off x="102421" y="1156766"/>
            <a:ext cx="1148688" cy="1112680"/>
          </a:xfrm>
          <a:prstGeom prst="donut">
            <a:avLst>
              <a:gd name="adj" fmla="val 14268"/>
            </a:avLst>
          </a:prstGeom>
          <a:solidFill>
            <a:srgbClr val="CC99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形: 空心 5">
            <a:extLst>
              <a:ext uri="{FF2B5EF4-FFF2-40B4-BE49-F238E27FC236}">
                <a16:creationId xmlns:a16="http://schemas.microsoft.com/office/drawing/2014/main" id="{4FC3C5C9-76DF-4C82-A47C-FB077B292EB8}"/>
              </a:ext>
            </a:extLst>
          </p:cNvPr>
          <p:cNvSpPr/>
          <p:nvPr userDrawn="1"/>
        </p:nvSpPr>
        <p:spPr>
          <a:xfrm rot="9433106" flipV="1">
            <a:off x="1947900" y="222100"/>
            <a:ext cx="1090807" cy="1030481"/>
          </a:xfrm>
          <a:prstGeom prst="donut">
            <a:avLst>
              <a:gd name="adj" fmla="val 14293"/>
            </a:avLst>
          </a:prstGeom>
          <a:solidFill>
            <a:schemeClr val="accent4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圓形: 空心 6">
            <a:extLst>
              <a:ext uri="{FF2B5EF4-FFF2-40B4-BE49-F238E27FC236}">
                <a16:creationId xmlns:a16="http://schemas.microsoft.com/office/drawing/2014/main" id="{3BF41ECB-70E0-F8BA-2D25-42EFD1411957}"/>
              </a:ext>
            </a:extLst>
          </p:cNvPr>
          <p:cNvSpPr/>
          <p:nvPr userDrawn="1"/>
        </p:nvSpPr>
        <p:spPr>
          <a:xfrm>
            <a:off x="248588" y="2148888"/>
            <a:ext cx="640114" cy="584775"/>
          </a:xfrm>
          <a:prstGeom prst="donut">
            <a:avLst>
              <a:gd name="adj" fmla="val 23768"/>
            </a:avLst>
          </a:prstGeom>
          <a:solidFill>
            <a:srgbClr val="FFBD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圓形: 空心 7">
            <a:extLst>
              <a:ext uri="{FF2B5EF4-FFF2-40B4-BE49-F238E27FC236}">
                <a16:creationId xmlns:a16="http://schemas.microsoft.com/office/drawing/2014/main" id="{C0743564-8588-BCEB-2E05-7999C72F5DFD}"/>
              </a:ext>
            </a:extLst>
          </p:cNvPr>
          <p:cNvSpPr/>
          <p:nvPr userDrawn="1"/>
        </p:nvSpPr>
        <p:spPr>
          <a:xfrm>
            <a:off x="1450747" y="890648"/>
            <a:ext cx="640114" cy="612952"/>
          </a:xfrm>
          <a:prstGeom prst="donut">
            <a:avLst>
              <a:gd name="adj" fmla="val 18911"/>
            </a:avLst>
          </a:prstGeom>
          <a:solidFill>
            <a:srgbClr val="CC99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形: 空心 8">
            <a:extLst>
              <a:ext uri="{FF2B5EF4-FFF2-40B4-BE49-F238E27FC236}">
                <a16:creationId xmlns:a16="http://schemas.microsoft.com/office/drawing/2014/main" id="{A13AB5FC-1116-113F-BB8C-53919D899819}"/>
              </a:ext>
            </a:extLst>
          </p:cNvPr>
          <p:cNvSpPr/>
          <p:nvPr userDrawn="1"/>
        </p:nvSpPr>
        <p:spPr>
          <a:xfrm>
            <a:off x="1268468" y="1532009"/>
            <a:ext cx="671339" cy="637841"/>
          </a:xfrm>
          <a:prstGeom prst="donut">
            <a:avLst>
              <a:gd name="adj" fmla="val 22059"/>
            </a:avLst>
          </a:prstGeom>
          <a:solidFill>
            <a:schemeClr val="accent4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圓形: 空心 9">
            <a:extLst>
              <a:ext uri="{FF2B5EF4-FFF2-40B4-BE49-F238E27FC236}">
                <a16:creationId xmlns:a16="http://schemas.microsoft.com/office/drawing/2014/main" id="{B226F96A-B566-CCC0-3716-06606031DAE9}"/>
              </a:ext>
            </a:extLst>
          </p:cNvPr>
          <p:cNvSpPr/>
          <p:nvPr userDrawn="1"/>
        </p:nvSpPr>
        <p:spPr>
          <a:xfrm>
            <a:off x="676765" y="1617070"/>
            <a:ext cx="811390" cy="797934"/>
          </a:xfrm>
          <a:prstGeom prst="donut">
            <a:avLst>
              <a:gd name="adj" fmla="val 18274"/>
            </a:avLst>
          </a:prstGeom>
          <a:solidFill>
            <a:srgbClr val="FFBD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形: 空心 10">
            <a:extLst>
              <a:ext uri="{FF2B5EF4-FFF2-40B4-BE49-F238E27FC236}">
                <a16:creationId xmlns:a16="http://schemas.microsoft.com/office/drawing/2014/main" id="{A5E1686A-F4B2-EA3C-7FFE-DA144E49EC16}"/>
              </a:ext>
            </a:extLst>
          </p:cNvPr>
          <p:cNvSpPr/>
          <p:nvPr userDrawn="1"/>
        </p:nvSpPr>
        <p:spPr>
          <a:xfrm>
            <a:off x="341528" y="35612"/>
            <a:ext cx="1585039" cy="1510453"/>
          </a:xfrm>
          <a:prstGeom prst="donut">
            <a:avLst>
              <a:gd name="adj" fmla="val 14612"/>
            </a:avLst>
          </a:prstGeom>
          <a:solidFill>
            <a:srgbClr val="FFBDBD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圓形: 空心 11">
            <a:extLst>
              <a:ext uri="{FF2B5EF4-FFF2-40B4-BE49-F238E27FC236}">
                <a16:creationId xmlns:a16="http://schemas.microsoft.com/office/drawing/2014/main" id="{6318CB7A-65D4-C347-D20D-BEF8D215BA9B}"/>
              </a:ext>
            </a:extLst>
          </p:cNvPr>
          <p:cNvSpPr/>
          <p:nvPr userDrawn="1"/>
        </p:nvSpPr>
        <p:spPr>
          <a:xfrm>
            <a:off x="874521" y="2379205"/>
            <a:ext cx="640114" cy="612952"/>
          </a:xfrm>
          <a:prstGeom prst="donut">
            <a:avLst>
              <a:gd name="adj" fmla="val 24303"/>
            </a:avLst>
          </a:prstGeom>
          <a:solidFill>
            <a:srgbClr val="CC99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圓形: 空心 12">
            <a:extLst>
              <a:ext uri="{FF2B5EF4-FFF2-40B4-BE49-F238E27FC236}">
                <a16:creationId xmlns:a16="http://schemas.microsoft.com/office/drawing/2014/main" id="{32777512-63C9-8D75-CE91-569A4F0019E6}"/>
              </a:ext>
            </a:extLst>
          </p:cNvPr>
          <p:cNvSpPr/>
          <p:nvPr userDrawn="1"/>
        </p:nvSpPr>
        <p:spPr>
          <a:xfrm>
            <a:off x="965592" y="3010009"/>
            <a:ext cx="457972" cy="459987"/>
          </a:xfrm>
          <a:prstGeom prst="donut">
            <a:avLst>
              <a:gd name="adj" fmla="val 23914"/>
            </a:avLst>
          </a:prstGeom>
          <a:solidFill>
            <a:srgbClr val="FFBDBD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圓形: 空心 13">
            <a:extLst>
              <a:ext uri="{FF2B5EF4-FFF2-40B4-BE49-F238E27FC236}">
                <a16:creationId xmlns:a16="http://schemas.microsoft.com/office/drawing/2014/main" id="{08611594-19E1-D78C-1E65-F9B00211F295}"/>
              </a:ext>
            </a:extLst>
          </p:cNvPr>
          <p:cNvSpPr/>
          <p:nvPr userDrawn="1"/>
        </p:nvSpPr>
        <p:spPr>
          <a:xfrm>
            <a:off x="675260" y="2947146"/>
            <a:ext cx="457972" cy="459986"/>
          </a:xfrm>
          <a:prstGeom prst="donut">
            <a:avLst>
              <a:gd name="adj" fmla="val 24577"/>
            </a:avLst>
          </a:prstGeom>
          <a:solidFill>
            <a:schemeClr val="accent4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圓形: 空心 14">
            <a:extLst>
              <a:ext uri="{FF2B5EF4-FFF2-40B4-BE49-F238E27FC236}">
                <a16:creationId xmlns:a16="http://schemas.microsoft.com/office/drawing/2014/main" id="{605B6F27-A268-86E1-ADE4-A3F5E44F81B4}"/>
              </a:ext>
            </a:extLst>
          </p:cNvPr>
          <p:cNvSpPr/>
          <p:nvPr userDrawn="1"/>
        </p:nvSpPr>
        <p:spPr>
          <a:xfrm flipH="1" flipV="1">
            <a:off x="1153377" y="3487848"/>
            <a:ext cx="297370" cy="304002"/>
          </a:xfrm>
          <a:prstGeom prst="donut">
            <a:avLst>
              <a:gd name="adj" fmla="val 26199"/>
            </a:avLst>
          </a:prstGeom>
          <a:solidFill>
            <a:srgbClr val="CC99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1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406FE3-3823-BE78-D861-415B07E1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86FD53-A456-ABF0-C8F2-5946C66B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923CD8-DAD8-553A-A6EB-A0535E37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516E-5826-4707-8D4B-1AF146102534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11DA48-D86F-7ADE-A57B-24C0F3F9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D23156-882D-4C84-9956-341B579F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5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5DBE2E-44B4-804F-8C51-4B167F3A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17A346-7365-D9B3-58DB-A50200740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925C21-D9B7-E71C-72B4-D34443AFB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328C15-FC4A-F4E9-A8C8-734663FC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F44A-2BA8-4807-8DDE-6D575FD155D6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772223-880E-7039-F93E-70A55733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F18687-2043-BD29-1CCC-CBCEBDF8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63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99449-D0AF-110E-5786-3FEC9CFD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747334-8BC8-BE52-AC08-35CEEEB5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BD2961-4499-924A-1E01-FEF70511A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43FF195-1E8F-7093-E3C9-3C6E426C2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2D54897-E5D0-73B5-EEE0-C3DD92B77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97F94D7-9334-365C-2B21-2807764B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0F34-35A8-4C52-89D4-907D3A0A8EFE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46614C0-02ED-229A-BFC2-0F07162D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6AB4108-5012-AAC1-3762-D6D9A053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87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AC8BDB-4174-0BB3-E0E8-B7D7BC1A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C69A21-285D-29B1-2351-E1D8CAE7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2919-F9D1-401D-8147-F76E4585912C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F34E31-AE63-4A66-5B22-DF8F882B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94F210B-D84C-E975-B30F-6A4012C0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03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C7284-5242-D789-1BB3-E48F659D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A5FB6C-4921-2EE3-B7A2-D4F996C76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E13428F-1579-4CF8-B02A-6DE9B7653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47EAFE-D0BD-EE3E-8F0E-75467BA5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88E9-D3B6-44C2-A69B-8C133DEE0224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346696B-4E9E-9302-A1FB-4681FCDB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216ABD-9B10-97D9-14E8-F42D91A3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19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6164C-7BA3-35CD-816C-3665E966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14EEB6-00C6-4388-E90D-D3885BF45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86626E9-38E1-EC29-4656-8EDA2B48C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44322B-9C2E-2D01-72F4-A4B9D7EC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A010-562B-45CA-B9F0-F2147B93474C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20F96B-4B26-2B11-4715-AEEA16EF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59D8FA-B317-C55E-D7AD-76FCA812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76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BF622DF-7A4C-8A58-434C-516F6DE1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994312A-BDB3-3697-894B-09C09EC83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544C88-F7AC-0816-77E7-18A35F97E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0687-60E1-45D0-86F5-856E82C11C6D}" type="datetime1">
              <a:rPr lang="zh-TW" altLang="en-US" smtClean="0"/>
              <a:t>2022/8/21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3786F2-4F54-8EB5-AA9E-FDCEE20A0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D6319D-AA04-CE3C-8D53-394BFBC00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26B5-CA11-4D0B-93C9-A3A6E43E41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1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8.png"/><Relationship Id="rId7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8116EFF4-6D36-283C-2883-E3A7618C61C6}"/>
              </a:ext>
            </a:extLst>
          </p:cNvPr>
          <p:cNvSpPr/>
          <p:nvPr/>
        </p:nvSpPr>
        <p:spPr>
          <a:xfrm>
            <a:off x="301375" y="1962364"/>
            <a:ext cx="11589249" cy="2137025"/>
          </a:xfrm>
          <a:prstGeom prst="roundRect">
            <a:avLst/>
          </a:prstGeom>
          <a:solidFill>
            <a:srgbClr val="FFE5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4E4FEB8-D0C9-2B1A-1905-976E6268F4E7}"/>
              </a:ext>
            </a:extLst>
          </p:cNvPr>
          <p:cNvSpPr txBox="1"/>
          <p:nvPr/>
        </p:nvSpPr>
        <p:spPr>
          <a:xfrm>
            <a:off x="99743" y="2502228"/>
            <a:ext cx="119925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/>
              <a:t>How to write lab notebook ,use Endnote, SnapGene </a:t>
            </a:r>
          </a:p>
          <a:p>
            <a:pPr algn="ctr"/>
            <a:r>
              <a:rPr lang="en-US" altLang="zh-TW" sz="4000" dirty="0"/>
              <a:t>and primer design?</a:t>
            </a:r>
            <a:endParaRPr lang="zh-TW" altLang="en-US" sz="4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26A1573-16B2-81C7-A08C-0494F73891BE}"/>
              </a:ext>
            </a:extLst>
          </p:cNvPr>
          <p:cNvSpPr txBox="1"/>
          <p:nvPr/>
        </p:nvSpPr>
        <p:spPr>
          <a:xfrm>
            <a:off x="4750277" y="4223754"/>
            <a:ext cx="269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Date: 2022.08.22</a:t>
            </a:r>
          </a:p>
          <a:p>
            <a:r>
              <a:rPr lang="en-US" altLang="zh-TW" sz="2400" dirty="0"/>
              <a:t>Speaker: Yi-An Chen</a:t>
            </a:r>
            <a:endParaRPr lang="zh-TW" altLang="en-US" sz="24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B46A33A-1C91-8F3A-1403-61EFCFB7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76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59E9999-DEF9-7D7A-9A09-B442C4D0FA6A}"/>
              </a:ext>
            </a:extLst>
          </p:cNvPr>
          <p:cNvSpPr txBox="1">
            <a:spLocks/>
          </p:cNvSpPr>
          <p:nvPr/>
        </p:nvSpPr>
        <p:spPr>
          <a:xfrm>
            <a:off x="2788184" y="905563"/>
            <a:ext cx="7909193" cy="697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zh-TW" altLang="en-US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網站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library……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4A5E55-20CA-922F-46ED-EC5988BFF377}"/>
              </a:ext>
            </a:extLst>
          </p:cNvPr>
          <p:cNvSpPr txBox="1"/>
          <p:nvPr/>
        </p:nvSpPr>
        <p:spPr>
          <a:xfrm>
            <a:off x="3866347" y="1779144"/>
            <a:ext cx="4459305" cy="4401205"/>
          </a:xfrm>
          <a:prstGeom prst="rect">
            <a:avLst/>
          </a:prstGeom>
          <a:solidFill>
            <a:srgbClr val="FFF7E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Google scholar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</a:p>
          <a:p>
            <a:pPr algn="ctr"/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線上搜尋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8A864B1-6115-C74D-6686-A1786A9BD0AF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</p:spTree>
    <p:extLst>
      <p:ext uri="{BB962C8B-B14F-4D97-AF65-F5344CB8AC3E}">
        <p14:creationId xmlns:p14="http://schemas.microsoft.com/office/powerpoint/2010/main" val="393100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CBF2F8B-0F78-10B8-5833-FE9C553DE37D}"/>
              </a:ext>
            </a:extLst>
          </p:cNvPr>
          <p:cNvSpPr txBox="1">
            <a:spLocks/>
          </p:cNvSpPr>
          <p:nvPr/>
        </p:nvSpPr>
        <p:spPr>
          <a:xfrm>
            <a:off x="4497636" y="343842"/>
            <a:ext cx="3196728" cy="4772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Google scholar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9F5AF7C-D59C-FC23-E452-4062A05C9855}"/>
              </a:ext>
            </a:extLst>
          </p:cNvPr>
          <p:cNvGrpSpPr/>
          <p:nvPr/>
        </p:nvGrpSpPr>
        <p:grpSpPr>
          <a:xfrm>
            <a:off x="2738991" y="1177767"/>
            <a:ext cx="3414717" cy="400110"/>
            <a:chOff x="1244475" y="1163335"/>
            <a:chExt cx="3414717" cy="400110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7F6A5595-1DD2-B4CE-CE85-55866701A389}"/>
                </a:ext>
              </a:extLst>
            </p:cNvPr>
            <p:cNvSpPr txBox="1"/>
            <p:nvPr/>
          </p:nvSpPr>
          <p:spPr>
            <a:xfrm>
              <a:off x="1244475" y="1163335"/>
              <a:ext cx="3414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srgbClr val="9933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選取文獻 →       → </a:t>
              </a:r>
              <a:r>
                <a:rPr lang="en-US" altLang="zh-TW" sz="2000" b="1" dirty="0">
                  <a:solidFill>
                    <a:srgbClr val="9933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EndNote</a:t>
              </a: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556BA63-CB73-3EC2-1637-455EB6CA0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A666E1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2770579" y="1249120"/>
              <a:ext cx="304800" cy="314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CB202961-6AEA-BB3B-3BA3-1E2727878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319" y="1723242"/>
            <a:ext cx="7775548" cy="43030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B07EF483-F05D-DE03-64AE-2CE1E4C20B6D}"/>
              </a:ext>
            </a:extLst>
          </p:cNvPr>
          <p:cNvSpPr/>
          <p:nvPr/>
        </p:nvSpPr>
        <p:spPr>
          <a:xfrm>
            <a:off x="6654425" y="4865347"/>
            <a:ext cx="552894" cy="25881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29815A8-901C-B6B6-DC82-1CAB33BF9FFD}"/>
              </a:ext>
            </a:extLst>
          </p:cNvPr>
          <p:cNvSpPr txBox="1"/>
          <p:nvPr/>
        </p:nvSpPr>
        <p:spPr>
          <a:xfrm>
            <a:off x="708921" y="6171684"/>
            <a:ext cx="7731604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下載好的檔案可直接拉到建立好的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中，或以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開啟</a:t>
            </a:r>
            <a:endParaRPr lang="en-US" altLang="zh-TW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05933C1-B28A-5040-727C-0377AF05D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396" y="4829702"/>
            <a:ext cx="2352675" cy="666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BA15D8E1-B522-34E8-0D1E-9E9E6C41A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6200000">
            <a:off x="9748176" y="4262668"/>
            <a:ext cx="674477" cy="8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AA884799-CBE3-8DC5-AC7C-EA5C298096F9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</p:spTree>
    <p:extLst>
      <p:ext uri="{BB962C8B-B14F-4D97-AF65-F5344CB8AC3E}">
        <p14:creationId xmlns:p14="http://schemas.microsoft.com/office/powerpoint/2010/main" val="40842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4140498-C7BF-70B9-D809-63BE71B344DF}"/>
              </a:ext>
            </a:extLst>
          </p:cNvPr>
          <p:cNvSpPr txBox="1">
            <a:spLocks/>
          </p:cNvSpPr>
          <p:nvPr/>
        </p:nvSpPr>
        <p:spPr>
          <a:xfrm>
            <a:off x="4497636" y="343842"/>
            <a:ext cx="3196728" cy="4772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PubMed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9FD4FD2-EA60-18EB-EF41-7F844498B540}"/>
              </a:ext>
            </a:extLst>
          </p:cNvPr>
          <p:cNvSpPr txBox="1"/>
          <p:nvPr/>
        </p:nvSpPr>
        <p:spPr>
          <a:xfrm>
            <a:off x="2339726" y="1172013"/>
            <a:ext cx="795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勾選一個或多個文獻 → </a:t>
            </a:r>
            <a:r>
              <a:rPr lang="en-US" altLang="zh-TW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Send to</a:t>
            </a:r>
            <a:r>
              <a:rPr lang="zh-TW" altLang="en-US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Citation manager</a:t>
            </a:r>
            <a:r>
              <a:rPr lang="zh-TW" altLang="en-US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Create file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E94944C-4767-379E-B4ED-8921046AA944}"/>
              </a:ext>
            </a:extLst>
          </p:cNvPr>
          <p:cNvGrpSpPr/>
          <p:nvPr/>
        </p:nvGrpSpPr>
        <p:grpSpPr>
          <a:xfrm>
            <a:off x="1801828" y="1732197"/>
            <a:ext cx="9033424" cy="4182654"/>
            <a:chOff x="2089022" y="1670204"/>
            <a:chExt cx="9033424" cy="4182654"/>
          </a:xfrm>
        </p:grpSpPr>
        <p:pic>
          <p:nvPicPr>
            <p:cNvPr id="7" name="圖片 6" descr="一張含有 文字 的圖片&#10;&#10;自動產生的描述">
              <a:extLst>
                <a:ext uri="{FF2B5EF4-FFF2-40B4-BE49-F238E27FC236}">
                  <a16:creationId xmlns:a16="http://schemas.microsoft.com/office/drawing/2014/main" id="{90C64F65-4AC9-8F15-CCBA-E3C9AFA52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29"/>
            <a:stretch/>
          </p:blipFill>
          <p:spPr>
            <a:xfrm>
              <a:off x="2089022" y="1670204"/>
              <a:ext cx="9033424" cy="4182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D2516819-655A-9BEB-B845-78A779E7D1A1}"/>
                </a:ext>
              </a:extLst>
            </p:cNvPr>
            <p:cNvSpPr/>
            <p:nvPr/>
          </p:nvSpPr>
          <p:spPr>
            <a:xfrm>
              <a:off x="5426149" y="4362124"/>
              <a:ext cx="1339702" cy="33808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B4CEA5EB-7B73-F726-2279-9DB2BB3507E2}"/>
                </a:ext>
              </a:extLst>
            </p:cNvPr>
            <p:cNvSpPr/>
            <p:nvPr/>
          </p:nvSpPr>
          <p:spPr>
            <a:xfrm>
              <a:off x="6096000" y="2758728"/>
              <a:ext cx="818707" cy="33808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39AD69AF-0972-72F3-1A55-D598E60B2947}"/>
                </a:ext>
              </a:extLst>
            </p:cNvPr>
            <p:cNvSpPr/>
            <p:nvPr/>
          </p:nvSpPr>
          <p:spPr>
            <a:xfrm>
              <a:off x="4881710" y="3535522"/>
              <a:ext cx="464289" cy="226569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000B959-87EF-A485-70E0-EFE7836C228D}"/>
                </a:ext>
              </a:extLst>
            </p:cNvPr>
            <p:cNvSpPr txBox="1"/>
            <p:nvPr/>
          </p:nvSpPr>
          <p:spPr>
            <a:xfrm>
              <a:off x="4497636" y="3460051"/>
              <a:ext cx="307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FF0000"/>
                  </a:solidFill>
                </a:rPr>
                <a:t>1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F0A5FBE-3C68-A053-1A14-DE5A2541BD85}"/>
                </a:ext>
              </a:extLst>
            </p:cNvPr>
            <p:cNvSpPr txBox="1"/>
            <p:nvPr/>
          </p:nvSpPr>
          <p:spPr>
            <a:xfrm>
              <a:off x="5788476" y="2336827"/>
              <a:ext cx="307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FF0000"/>
                  </a:solidFill>
                </a:rPr>
                <a:t>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7CE312E6-6C34-27CB-7941-CAB2BEF54ECA}"/>
                </a:ext>
              </a:extLst>
            </p:cNvPr>
            <p:cNvSpPr txBox="1"/>
            <p:nvPr/>
          </p:nvSpPr>
          <p:spPr>
            <a:xfrm>
              <a:off x="6351591" y="3923724"/>
              <a:ext cx="307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FF0000"/>
                  </a:solidFill>
                </a:rPr>
                <a:t>3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A15BE749-3276-516C-D3F4-5D117045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34" y="5449801"/>
            <a:ext cx="2809875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B74B4CA1-99F2-3F53-5BA3-7854EDFCE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6722525">
            <a:off x="9993748" y="4927801"/>
            <a:ext cx="607211" cy="7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CC694BCE-FBFE-29C9-B70E-64EF1AC5A07F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</p:spTree>
    <p:extLst>
      <p:ext uri="{BB962C8B-B14F-4D97-AF65-F5344CB8AC3E}">
        <p14:creationId xmlns:p14="http://schemas.microsoft.com/office/powerpoint/2010/main" val="365666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B90F359-EA52-1BAB-5170-BC10648AA35B}"/>
              </a:ext>
            </a:extLst>
          </p:cNvPr>
          <p:cNvSpPr txBox="1">
            <a:spLocks/>
          </p:cNvSpPr>
          <p:nvPr/>
        </p:nvSpPr>
        <p:spPr>
          <a:xfrm>
            <a:off x="4497636" y="343842"/>
            <a:ext cx="3196728" cy="4772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Web of science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68B5633-D28D-E442-FE01-FE612988B8A4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68B683-0A42-343C-409E-93D88075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0759"/>
            <a:ext cx="6344396" cy="3242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FF1D997-3B67-1BC8-712C-EFF381E5B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600" b="11291"/>
          <a:stretch/>
        </p:blipFill>
        <p:spPr>
          <a:xfrm>
            <a:off x="4788396" y="2946743"/>
            <a:ext cx="5195500" cy="3409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FF7CD04A-2BE4-829B-7B06-D7564825DD35}"/>
              </a:ext>
            </a:extLst>
          </p:cNvPr>
          <p:cNvSpPr/>
          <p:nvPr/>
        </p:nvSpPr>
        <p:spPr>
          <a:xfrm>
            <a:off x="2996242" y="3444355"/>
            <a:ext cx="808899" cy="7261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C46153A-BE50-8E37-3099-6D06DA272701}"/>
              </a:ext>
            </a:extLst>
          </p:cNvPr>
          <p:cNvSpPr/>
          <p:nvPr/>
        </p:nvSpPr>
        <p:spPr>
          <a:xfrm>
            <a:off x="4788395" y="3741129"/>
            <a:ext cx="420025" cy="261522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385AF11-C79A-7C71-E2B3-0719C46B6E99}"/>
              </a:ext>
            </a:extLst>
          </p:cNvPr>
          <p:cNvSpPr/>
          <p:nvPr/>
        </p:nvSpPr>
        <p:spPr>
          <a:xfrm>
            <a:off x="7081689" y="3149251"/>
            <a:ext cx="699811" cy="2512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8CC6699-86F7-A514-7F2E-1D20D7756AEF}"/>
              </a:ext>
            </a:extLst>
          </p:cNvPr>
          <p:cNvSpPr/>
          <p:nvPr/>
        </p:nvSpPr>
        <p:spPr>
          <a:xfrm>
            <a:off x="7096065" y="3694861"/>
            <a:ext cx="1000240" cy="2512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7BCC2BA-E54E-4F8D-769B-B6B9B2DBA964}"/>
              </a:ext>
            </a:extLst>
          </p:cNvPr>
          <p:cNvSpPr txBox="1"/>
          <p:nvPr/>
        </p:nvSpPr>
        <p:spPr>
          <a:xfrm>
            <a:off x="2806771" y="1100464"/>
            <a:ext cx="8791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輸入關鍵字→勾選一個或多個文獻 → </a:t>
            </a:r>
            <a:r>
              <a:rPr lang="en-US" altLang="zh-TW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Export</a:t>
            </a:r>
            <a:r>
              <a:rPr lang="zh-TW" altLang="en-US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desktop</a:t>
            </a:r>
            <a:r>
              <a:rPr lang="zh-TW" altLang="en-US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</a:t>
            </a:r>
            <a:r>
              <a:rPr lang="en-US" altLang="zh-TW" sz="2000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export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D69B209-7A07-E5B3-BF81-06FC9E9840D8}"/>
              </a:ext>
            </a:extLst>
          </p:cNvPr>
          <p:cNvSpPr txBox="1"/>
          <p:nvPr/>
        </p:nvSpPr>
        <p:spPr>
          <a:xfrm>
            <a:off x="2688718" y="3144932"/>
            <a:ext cx="30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95117D-827F-D0B9-3A53-0A3040665213}"/>
              </a:ext>
            </a:extLst>
          </p:cNvPr>
          <p:cNvSpPr txBox="1"/>
          <p:nvPr/>
        </p:nvSpPr>
        <p:spPr>
          <a:xfrm>
            <a:off x="4438329" y="3452551"/>
            <a:ext cx="30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2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834020B-451D-0C0A-E84A-82CC2CA62AEA}"/>
              </a:ext>
            </a:extLst>
          </p:cNvPr>
          <p:cNvSpPr txBox="1"/>
          <p:nvPr/>
        </p:nvSpPr>
        <p:spPr>
          <a:xfrm>
            <a:off x="6771959" y="2899436"/>
            <a:ext cx="30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47D51EC-4F6A-7BF0-5969-6C050E235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425" y="5472333"/>
            <a:ext cx="2333625" cy="638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5FDBB429-5407-ED02-C868-A8FA8ADBF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6722525">
            <a:off x="9768924" y="4963919"/>
            <a:ext cx="607211" cy="7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1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AB4462E-5ED3-F84B-CD6F-07FCB93B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78A0E81-758C-4893-67EF-BD0767E6D66A}"/>
              </a:ext>
            </a:extLst>
          </p:cNvPr>
          <p:cNvSpPr txBox="1">
            <a:spLocks/>
          </p:cNvSpPr>
          <p:nvPr/>
        </p:nvSpPr>
        <p:spPr>
          <a:xfrm>
            <a:off x="4498784" y="629594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線上搜尋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6DCAB8-B55F-F6A4-2B82-2BA5D811EA47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3F52068-721D-BBD6-4F8D-772C7F143C6F}"/>
              </a:ext>
            </a:extLst>
          </p:cNvPr>
          <p:cNvGrpSpPr/>
          <p:nvPr/>
        </p:nvGrpSpPr>
        <p:grpSpPr>
          <a:xfrm>
            <a:off x="1547458" y="1757117"/>
            <a:ext cx="4890408" cy="3179101"/>
            <a:chOff x="998070" y="1743054"/>
            <a:chExt cx="4890408" cy="3179101"/>
          </a:xfrm>
        </p:grpSpPr>
        <p:pic>
          <p:nvPicPr>
            <p:cNvPr id="5" name="圖片 4" descr="一張含有 文字 的圖片&#10;&#10;自動產生的描述">
              <a:extLst>
                <a:ext uri="{FF2B5EF4-FFF2-40B4-BE49-F238E27FC236}">
                  <a16:creationId xmlns:a16="http://schemas.microsoft.com/office/drawing/2014/main" id="{C404334F-B0C2-0022-1194-07ADFFFC9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8070" y="1743054"/>
              <a:ext cx="4890408" cy="28527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圖片 5" descr="一張含有 文字 的圖片&#10;&#10;自動產生的描述">
              <a:extLst>
                <a:ext uri="{FF2B5EF4-FFF2-40B4-BE49-F238E27FC236}">
                  <a16:creationId xmlns:a16="http://schemas.microsoft.com/office/drawing/2014/main" id="{18469FAE-F446-2A5C-21B3-AFAAA49E0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917" t="3258" r="61000" b="44001"/>
            <a:stretch/>
          </p:blipFill>
          <p:spPr>
            <a:xfrm>
              <a:off x="2771110" y="1970067"/>
              <a:ext cx="2296990" cy="29520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B8C7D29-07B0-8314-E013-039A122BF910}"/>
                </a:ext>
              </a:extLst>
            </p:cNvPr>
            <p:cNvSpPr/>
            <p:nvPr/>
          </p:nvSpPr>
          <p:spPr>
            <a:xfrm>
              <a:off x="1302830" y="2148529"/>
              <a:ext cx="249745" cy="2374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A7930CA-0E20-A81A-27B9-EBD7DD059D8D}"/>
                </a:ext>
              </a:extLst>
            </p:cNvPr>
            <p:cNvSpPr/>
            <p:nvPr/>
          </p:nvSpPr>
          <p:spPr>
            <a:xfrm>
              <a:off x="2771110" y="1970067"/>
              <a:ext cx="305465" cy="1987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19649E3-7C4C-D0C5-B00F-A1EC139C9733}"/>
                </a:ext>
              </a:extLst>
            </p:cNvPr>
            <p:cNvSpPr/>
            <p:nvPr/>
          </p:nvSpPr>
          <p:spPr>
            <a:xfrm>
              <a:off x="2826830" y="2606323"/>
              <a:ext cx="916495" cy="1987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59F96B3-D293-9FA5-817A-2A0B45F9923C}"/>
              </a:ext>
            </a:extLst>
          </p:cNvPr>
          <p:cNvGrpSpPr/>
          <p:nvPr/>
        </p:nvGrpSpPr>
        <p:grpSpPr>
          <a:xfrm>
            <a:off x="7002826" y="1620834"/>
            <a:ext cx="3895255" cy="4634323"/>
            <a:chOff x="6325734" y="1569889"/>
            <a:chExt cx="3895255" cy="4634323"/>
          </a:xfrm>
        </p:grpSpPr>
        <p:pic>
          <p:nvPicPr>
            <p:cNvPr id="10" name="圖片 9" descr="一張含有 文字 的圖片&#10;&#10;自動產生的描述">
              <a:extLst>
                <a:ext uri="{FF2B5EF4-FFF2-40B4-BE49-F238E27FC236}">
                  <a16:creationId xmlns:a16="http://schemas.microsoft.com/office/drawing/2014/main" id="{1998E3F9-16BA-9AC9-0E4F-95151803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734" y="1569889"/>
              <a:ext cx="3895255" cy="46343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558C529-740A-1FA9-C842-C432345479ED}"/>
                </a:ext>
              </a:extLst>
            </p:cNvPr>
            <p:cNvSpPr/>
            <p:nvPr/>
          </p:nvSpPr>
          <p:spPr>
            <a:xfrm>
              <a:off x="6382892" y="3015406"/>
              <a:ext cx="2970658" cy="18808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1774FA7A-514E-F8F7-5E44-5CCA11191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4753652">
            <a:off x="6306701" y="2372887"/>
            <a:ext cx="555172" cy="9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7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621F58-C0A8-F20B-FEEA-161C8DC9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37F3229-EF65-160B-0EA1-DE9156F85D7C}"/>
              </a:ext>
            </a:extLst>
          </p:cNvPr>
          <p:cNvSpPr txBox="1"/>
          <p:nvPr/>
        </p:nvSpPr>
        <p:spPr>
          <a:xfrm>
            <a:off x="2366116" y="136345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輸入關鍵字即可檢索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0DB3510-CC77-86EE-987D-5BF3B7B59D0D}"/>
              </a:ext>
            </a:extLst>
          </p:cNvPr>
          <p:cNvSpPr txBox="1">
            <a:spLocks/>
          </p:cNvSpPr>
          <p:nvPr/>
        </p:nvSpPr>
        <p:spPr>
          <a:xfrm>
            <a:off x="4498784" y="629594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線上搜尋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4A56EC7-1DE7-DB30-6431-8682E111F702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EAC3E25-7951-2484-85D9-CDA913E2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35" y="1883587"/>
            <a:ext cx="9970265" cy="2821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CBA3B56-057E-AFDB-B1B9-73BFDFC1D2A5}"/>
              </a:ext>
            </a:extLst>
          </p:cNvPr>
          <p:cNvSpPr/>
          <p:nvPr/>
        </p:nvSpPr>
        <p:spPr>
          <a:xfrm>
            <a:off x="4211819" y="2648670"/>
            <a:ext cx="6375391" cy="2434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9A477C-6818-3B25-00F4-DD87618E1603}"/>
              </a:ext>
            </a:extLst>
          </p:cNvPr>
          <p:cNvSpPr/>
          <p:nvPr/>
        </p:nvSpPr>
        <p:spPr>
          <a:xfrm>
            <a:off x="3612611" y="2247093"/>
            <a:ext cx="886173" cy="2815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E12B7C6-C56F-1625-818A-1C1D2E97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37" y="4370168"/>
            <a:ext cx="5362575" cy="2200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6F73977-BC46-911C-FC63-B9761A8EDC86}"/>
              </a:ext>
            </a:extLst>
          </p:cNvPr>
          <p:cNvSpPr/>
          <p:nvPr/>
        </p:nvSpPr>
        <p:spPr>
          <a:xfrm>
            <a:off x="9373284" y="5134120"/>
            <a:ext cx="832524" cy="3651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8A0C3C1F-95E1-B0C6-B426-95A8FC2AE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8439255">
            <a:off x="8833654" y="3941529"/>
            <a:ext cx="525139" cy="8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5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04B5F22-36C1-9832-9A4D-787481C02C9B}"/>
              </a:ext>
            </a:extLst>
          </p:cNvPr>
          <p:cNvSpPr txBox="1">
            <a:spLocks/>
          </p:cNvSpPr>
          <p:nvPr/>
        </p:nvSpPr>
        <p:spPr>
          <a:xfrm>
            <a:off x="3283943" y="883530"/>
            <a:ext cx="7909193" cy="697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library……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ADDB77B-4B27-5A05-B5FB-1F593B3C16E4}"/>
              </a:ext>
            </a:extLst>
          </p:cNvPr>
          <p:cNvSpPr txBox="1"/>
          <p:nvPr/>
        </p:nvSpPr>
        <p:spPr>
          <a:xfrm>
            <a:off x="3334437" y="1808116"/>
            <a:ext cx="5129269" cy="3231654"/>
          </a:xfrm>
          <a:prstGeom prst="rect">
            <a:avLst/>
          </a:prstGeom>
          <a:solidFill>
            <a:srgbClr val="FFF7E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匯入已儲存的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匯入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資料夾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設定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自動匯入資料夾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AC6B102-EABA-27B8-1A26-C3BEA9678AF1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A475CF0-BCC2-FF47-AA8B-A1D5FF20A337}"/>
              </a:ext>
            </a:extLst>
          </p:cNvPr>
          <p:cNvSpPr/>
          <p:nvPr/>
        </p:nvSpPr>
        <p:spPr>
          <a:xfrm>
            <a:off x="4175392" y="2401678"/>
            <a:ext cx="180000" cy="180000"/>
          </a:xfrm>
          <a:prstGeom prst="ellipse">
            <a:avLst/>
          </a:prstGeom>
          <a:solidFill>
            <a:srgbClr val="FFF3F3"/>
          </a:solidFill>
          <a:ln w="28575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A8FAABA-10FD-7287-8100-44EB8CB4A877}"/>
              </a:ext>
            </a:extLst>
          </p:cNvPr>
          <p:cNvSpPr/>
          <p:nvPr/>
        </p:nvSpPr>
        <p:spPr>
          <a:xfrm>
            <a:off x="4175392" y="3858285"/>
            <a:ext cx="180000" cy="180000"/>
          </a:xfrm>
          <a:prstGeom prst="ellipse">
            <a:avLst/>
          </a:prstGeom>
          <a:solidFill>
            <a:srgbClr val="FFF3F3"/>
          </a:solidFill>
          <a:ln w="28575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9B35F99-21D8-8E32-F758-1B4F857A1DC3}"/>
              </a:ext>
            </a:extLst>
          </p:cNvPr>
          <p:cNvSpPr/>
          <p:nvPr/>
        </p:nvSpPr>
        <p:spPr>
          <a:xfrm>
            <a:off x="4175392" y="3175240"/>
            <a:ext cx="180000" cy="180000"/>
          </a:xfrm>
          <a:prstGeom prst="ellipse">
            <a:avLst/>
          </a:prstGeom>
          <a:solidFill>
            <a:srgbClr val="FFF3F3"/>
          </a:solidFill>
          <a:ln w="28575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27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34907B9-AC7E-2B78-7819-2B5EE1AAB038}"/>
              </a:ext>
            </a:extLst>
          </p:cNvPr>
          <p:cNvSpPr txBox="1">
            <a:spLocks/>
          </p:cNvSpPr>
          <p:nvPr/>
        </p:nvSpPr>
        <p:spPr>
          <a:xfrm>
            <a:off x="4403322" y="721705"/>
            <a:ext cx="3765015" cy="5925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匯入已儲存的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29C9B45-B0CB-1055-FB99-A6691B063F61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0A32917-4C54-F87B-9545-F8D18BD9CBB0}"/>
              </a:ext>
            </a:extLst>
          </p:cNvPr>
          <p:cNvSpPr txBox="1"/>
          <p:nvPr/>
        </p:nvSpPr>
        <p:spPr>
          <a:xfrm>
            <a:off x="2043426" y="1331392"/>
            <a:ext cx="1084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File…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Choose…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→選擇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 Option: PDF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91DD8FB-A4AC-47E2-2337-7EF264BFC8C1}"/>
              </a:ext>
            </a:extLst>
          </p:cNvPr>
          <p:cNvGrpSpPr/>
          <p:nvPr/>
        </p:nvGrpSpPr>
        <p:grpSpPr>
          <a:xfrm>
            <a:off x="2036229" y="1985272"/>
            <a:ext cx="3869943" cy="4025968"/>
            <a:chOff x="2128933" y="1956030"/>
            <a:chExt cx="3869943" cy="402596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D6953D3-6657-B056-BDB7-D562E6DFB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9304" b="43230"/>
            <a:stretch/>
          </p:blipFill>
          <p:spPr>
            <a:xfrm>
              <a:off x="2128933" y="1956030"/>
              <a:ext cx="3869943" cy="40259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B80436D-6702-DF55-355B-A93F27761BE8}"/>
                </a:ext>
              </a:extLst>
            </p:cNvPr>
            <p:cNvSpPr/>
            <p:nvPr/>
          </p:nvSpPr>
          <p:spPr>
            <a:xfrm>
              <a:off x="2337155" y="4240280"/>
              <a:ext cx="882319" cy="1962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4A9F196-6D87-88D3-93E4-C85186F572B9}"/>
                </a:ext>
              </a:extLst>
            </p:cNvPr>
            <p:cNvSpPr/>
            <p:nvPr/>
          </p:nvSpPr>
          <p:spPr>
            <a:xfrm>
              <a:off x="4911218" y="4232550"/>
              <a:ext cx="737916" cy="1962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C703AA04-B7E3-6DCD-E2BB-2D6BD0E0774E}"/>
              </a:ext>
            </a:extLst>
          </p:cNvPr>
          <p:cNvGrpSpPr/>
          <p:nvPr/>
        </p:nvGrpSpPr>
        <p:grpSpPr>
          <a:xfrm>
            <a:off x="6285830" y="2875905"/>
            <a:ext cx="4819650" cy="2647950"/>
            <a:chOff x="6832669" y="2694272"/>
            <a:chExt cx="4819650" cy="264795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D71B169-30D5-7D55-E219-8AF39A413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2669" y="2694272"/>
              <a:ext cx="4819650" cy="2647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0F61815-C3E7-CFC3-1BC9-64FEC48FD6B5}"/>
                </a:ext>
              </a:extLst>
            </p:cNvPr>
            <p:cNvSpPr/>
            <p:nvPr/>
          </p:nvSpPr>
          <p:spPr>
            <a:xfrm>
              <a:off x="8530316" y="3242997"/>
              <a:ext cx="2889739" cy="2740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75343D-B951-BFD7-25DD-CFE7B38EA7D3}"/>
                </a:ext>
              </a:extLst>
            </p:cNvPr>
            <p:cNvSpPr/>
            <p:nvPr/>
          </p:nvSpPr>
          <p:spPr>
            <a:xfrm>
              <a:off x="8360175" y="3674496"/>
              <a:ext cx="3140631" cy="39131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AEE9F2D-0792-4B1B-460C-4E3755DF2566}"/>
                </a:ext>
              </a:extLst>
            </p:cNvPr>
            <p:cNvSpPr/>
            <p:nvPr/>
          </p:nvSpPr>
          <p:spPr>
            <a:xfrm>
              <a:off x="9629198" y="4833954"/>
              <a:ext cx="882319" cy="3363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C8128B03-D683-6C75-BAED-56C301CB2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4753652">
            <a:off x="5744718" y="3530374"/>
            <a:ext cx="555172" cy="9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6E7D2F3B-BE16-3542-28B0-234BFA6428EF}"/>
              </a:ext>
            </a:extLst>
          </p:cNvPr>
          <p:cNvSpPr txBox="1"/>
          <p:nvPr/>
        </p:nvSpPr>
        <p:spPr>
          <a:xfrm>
            <a:off x="576719" y="6210842"/>
            <a:ext cx="4423006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也可直接將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檔拉到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129542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9A5CE20-AD0A-71CC-DDFC-73AD376E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5678BFC-C885-8FD7-B1E9-135997AEA872}"/>
              </a:ext>
            </a:extLst>
          </p:cNvPr>
          <p:cNvSpPr txBox="1">
            <a:spLocks/>
          </p:cNvSpPr>
          <p:nvPr/>
        </p:nvSpPr>
        <p:spPr>
          <a:xfrm>
            <a:off x="4376450" y="630281"/>
            <a:ext cx="3765015" cy="5925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匯入已儲存的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28E9F1C-6F5C-A7B9-004E-8BA01A9BD710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A107950-E424-9ED7-419F-B92C2A28F374}"/>
              </a:ext>
            </a:extLst>
          </p:cNvPr>
          <p:cNvSpPr txBox="1"/>
          <p:nvPr/>
        </p:nvSpPr>
        <p:spPr>
          <a:xfrm>
            <a:off x="2043425" y="1170199"/>
            <a:ext cx="1084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File…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Choose…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→選擇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 Option: PDF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56CBDE-835B-4543-5D5B-4BC2CD1E8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3"/>
          <a:stretch/>
        </p:blipFill>
        <p:spPr>
          <a:xfrm>
            <a:off x="2043425" y="1657504"/>
            <a:ext cx="8851556" cy="5063971"/>
          </a:xfrm>
          <a:prstGeom prst="rect">
            <a:avLst/>
          </a:prstGeom>
          <a:solidFill>
            <a:srgbClr val="FFF3F3"/>
          </a:solidFill>
          <a:ln>
            <a:solidFill>
              <a:schemeClr val="tx1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358AB48-0919-A822-A688-236400AEBF6D}"/>
              </a:ext>
            </a:extLst>
          </p:cNvPr>
          <p:cNvSpPr/>
          <p:nvPr/>
        </p:nvSpPr>
        <p:spPr>
          <a:xfrm>
            <a:off x="2284635" y="3196217"/>
            <a:ext cx="172127" cy="1962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38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A492E9A-5633-6306-F0A7-4559C7B5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70B6CA9-6453-5520-3BD7-D3C3914C7E50}"/>
              </a:ext>
            </a:extLst>
          </p:cNvPr>
          <p:cNvSpPr txBox="1">
            <a:spLocks/>
          </p:cNvSpPr>
          <p:nvPr/>
        </p:nvSpPr>
        <p:spPr>
          <a:xfrm>
            <a:off x="4845585" y="584188"/>
            <a:ext cx="3765015" cy="5925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資料夾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5D6506D-87CB-4D60-28A7-0D549C72E665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93FBB4A-41D1-243D-3D97-CAD347C68458}"/>
              </a:ext>
            </a:extLst>
          </p:cNvPr>
          <p:cNvGrpSpPr/>
          <p:nvPr/>
        </p:nvGrpSpPr>
        <p:grpSpPr>
          <a:xfrm>
            <a:off x="1986379" y="2061720"/>
            <a:ext cx="4004846" cy="3619500"/>
            <a:chOff x="1293591" y="2153917"/>
            <a:chExt cx="4004846" cy="36195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9872D84-2792-A8F1-CA78-BCCCB5B19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68" r="64382" b="39604"/>
            <a:stretch/>
          </p:blipFill>
          <p:spPr>
            <a:xfrm>
              <a:off x="1293591" y="2153917"/>
              <a:ext cx="4004846" cy="3619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4EC7B1E-91C4-270F-4047-29D24F4ACCCB}"/>
                </a:ext>
              </a:extLst>
            </p:cNvPr>
            <p:cNvSpPr/>
            <p:nvPr/>
          </p:nvSpPr>
          <p:spPr>
            <a:xfrm>
              <a:off x="1479060" y="4497066"/>
              <a:ext cx="882319" cy="1962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A35A23-CC05-601E-37F7-B4D43B5CA8A1}"/>
                </a:ext>
              </a:extLst>
            </p:cNvPr>
            <p:cNvSpPr/>
            <p:nvPr/>
          </p:nvSpPr>
          <p:spPr>
            <a:xfrm>
              <a:off x="4213458" y="4693337"/>
              <a:ext cx="882319" cy="1962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F33AC24-E782-8754-C661-CD46E9B0FFA9}"/>
              </a:ext>
            </a:extLst>
          </p:cNvPr>
          <p:cNvSpPr txBox="1"/>
          <p:nvPr/>
        </p:nvSpPr>
        <p:spPr>
          <a:xfrm>
            <a:off x="2169807" y="1388556"/>
            <a:ext cx="1084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File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Folder…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Choose…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→選擇資料夾→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 Option: PDF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Import</a:t>
            </a: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CD19C650-C81D-86EF-23FF-8627DC439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24" y="2764100"/>
            <a:ext cx="4621545" cy="2586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2BCA4B9-FD71-AF12-F321-DAAA8F1B4053}"/>
              </a:ext>
            </a:extLst>
          </p:cNvPr>
          <p:cNvSpPr/>
          <p:nvPr/>
        </p:nvSpPr>
        <p:spPr>
          <a:xfrm>
            <a:off x="8001962" y="3261102"/>
            <a:ext cx="2882857" cy="2770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131B4D5-9B10-EBD5-C094-CE73A770FA80}"/>
              </a:ext>
            </a:extLst>
          </p:cNvPr>
          <p:cNvSpPr/>
          <p:nvPr/>
        </p:nvSpPr>
        <p:spPr>
          <a:xfrm>
            <a:off x="9174520" y="4939265"/>
            <a:ext cx="810087" cy="2770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4B0A7E-5322-8DCB-E0A7-471E6AAC027F}"/>
              </a:ext>
            </a:extLst>
          </p:cNvPr>
          <p:cNvSpPr/>
          <p:nvPr/>
        </p:nvSpPr>
        <p:spPr>
          <a:xfrm>
            <a:off x="8055432" y="3842069"/>
            <a:ext cx="2067781" cy="277035"/>
          </a:xfrm>
          <a:prstGeom prst="rect">
            <a:avLst/>
          </a:prstGeom>
          <a:noFill/>
          <a:ln w="1905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586241B1-CE32-3F37-B458-26A0666C7030}"/>
              </a:ext>
            </a:extLst>
          </p:cNvPr>
          <p:cNvCxnSpPr>
            <a:cxnSpLocks/>
          </p:cNvCxnSpPr>
          <p:nvPr/>
        </p:nvCxnSpPr>
        <p:spPr>
          <a:xfrm flipV="1">
            <a:off x="6728092" y="4128464"/>
            <a:ext cx="1331067" cy="1856589"/>
          </a:xfrm>
          <a:prstGeom prst="straightConnector1">
            <a:avLst/>
          </a:prstGeom>
          <a:ln>
            <a:solidFill>
              <a:srgbClr val="99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8547FE-BA66-4991-27F8-6B5A698292F7}"/>
              </a:ext>
            </a:extLst>
          </p:cNvPr>
          <p:cNvSpPr txBox="1"/>
          <p:nvPr/>
        </p:nvSpPr>
        <p:spPr>
          <a:xfrm>
            <a:off x="4554472" y="5985053"/>
            <a:ext cx="3531736" cy="369332"/>
          </a:xfrm>
          <a:prstGeom prst="rect">
            <a:avLst/>
          </a:prstGeom>
          <a:solidFill>
            <a:srgbClr val="FFF3F3"/>
          </a:solidFill>
          <a:ln>
            <a:noFill/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可直接把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folder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歸類成一個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endParaRPr lang="zh-TW" altLang="en-US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7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BC040461-6646-3FED-CEFD-04A5C72AC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4753652">
            <a:off x="5818414" y="3527924"/>
            <a:ext cx="555172" cy="9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6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換頁接點 3">
            <a:extLst>
              <a:ext uri="{FF2B5EF4-FFF2-40B4-BE49-F238E27FC236}">
                <a16:creationId xmlns:a16="http://schemas.microsoft.com/office/drawing/2014/main" id="{F3755295-FADD-7EB9-B143-E3304B946F79}"/>
              </a:ext>
            </a:extLst>
          </p:cNvPr>
          <p:cNvSpPr/>
          <p:nvPr/>
        </p:nvSpPr>
        <p:spPr>
          <a:xfrm rot="16200000">
            <a:off x="1615612" y="-1195408"/>
            <a:ext cx="991457" cy="4222682"/>
          </a:xfrm>
          <a:prstGeom prst="flowChartOffpageConnector">
            <a:avLst/>
          </a:prstGeom>
          <a:solidFill>
            <a:srgbClr val="9A4D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流程圖: 換頁接點 4">
            <a:extLst>
              <a:ext uri="{FF2B5EF4-FFF2-40B4-BE49-F238E27FC236}">
                <a16:creationId xmlns:a16="http://schemas.microsoft.com/office/drawing/2014/main" id="{4229958C-A9A1-F0C4-E64D-480C2112DE08}"/>
              </a:ext>
            </a:extLst>
          </p:cNvPr>
          <p:cNvSpPr/>
          <p:nvPr/>
        </p:nvSpPr>
        <p:spPr>
          <a:xfrm rot="16200000">
            <a:off x="1615611" y="-1383106"/>
            <a:ext cx="991456" cy="4222679"/>
          </a:xfrm>
          <a:prstGeom prst="flowChartOffpageConnector">
            <a:avLst/>
          </a:prstGeom>
          <a:solidFill>
            <a:srgbClr val="FFE5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04AAD99-98C5-E9B3-41E6-A2EF70739ECC}"/>
              </a:ext>
            </a:extLst>
          </p:cNvPr>
          <p:cNvSpPr txBox="1"/>
          <p:nvPr/>
        </p:nvSpPr>
        <p:spPr>
          <a:xfrm>
            <a:off x="245095" y="466623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9A4D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Table of contents</a:t>
            </a:r>
            <a:endParaRPr lang="zh-TW" altLang="en-US" sz="2800" dirty="0">
              <a:solidFill>
                <a:srgbClr val="9A4D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2C149F6-5F7A-C547-F253-43C7F175859B}"/>
              </a:ext>
            </a:extLst>
          </p:cNvPr>
          <p:cNvSpPr txBox="1"/>
          <p:nvPr/>
        </p:nvSpPr>
        <p:spPr>
          <a:xfrm>
            <a:off x="1665795" y="1871258"/>
            <a:ext cx="92570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Lab notebook ---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實驗室網站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EndNote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SnapGene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Primer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3200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D285B00-A480-441C-27A3-951280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29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4B1E7CB-2E82-C793-4F7A-5B5BD1F9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04923F1-FFEF-8EE1-AE32-A1A0CF27BFCA}"/>
              </a:ext>
            </a:extLst>
          </p:cNvPr>
          <p:cNvSpPr txBox="1">
            <a:spLocks/>
          </p:cNvSpPr>
          <p:nvPr/>
        </p:nvSpPr>
        <p:spPr>
          <a:xfrm>
            <a:off x="3992008" y="607560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設定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自動匯入資料夾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C0B4CD3-6905-7FF4-D0DB-F0568C62A0EC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26B2366-C057-4380-A7C5-3805A7F91F35}"/>
              </a:ext>
            </a:extLst>
          </p:cNvPr>
          <p:cNvGrpSpPr/>
          <p:nvPr/>
        </p:nvGrpSpPr>
        <p:grpSpPr>
          <a:xfrm>
            <a:off x="2322101" y="1675538"/>
            <a:ext cx="2743200" cy="3600450"/>
            <a:chOff x="2232362" y="1975723"/>
            <a:chExt cx="2743200" cy="360045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1FFB908-1E6E-1A38-A19E-28FF9752F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56" r="77500" b="44444"/>
            <a:stretch/>
          </p:blipFill>
          <p:spPr>
            <a:xfrm>
              <a:off x="2232362" y="1975723"/>
              <a:ext cx="2743200" cy="3600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031977E-45C6-9FCF-DF40-15C91E37E6BF}"/>
                </a:ext>
              </a:extLst>
            </p:cNvPr>
            <p:cNvSpPr/>
            <p:nvPr/>
          </p:nvSpPr>
          <p:spPr>
            <a:xfrm>
              <a:off x="2649718" y="1975723"/>
              <a:ext cx="387840" cy="1962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2748645-F5BA-7048-3A00-4FE398ADFB0A}"/>
                </a:ext>
              </a:extLst>
            </p:cNvPr>
            <p:cNvSpPr/>
            <p:nvPr/>
          </p:nvSpPr>
          <p:spPr>
            <a:xfrm>
              <a:off x="2843637" y="5309473"/>
              <a:ext cx="1013069" cy="1962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B7D3414-EC15-08BD-6BA6-DD2EC8CCE9A9}"/>
              </a:ext>
            </a:extLst>
          </p:cNvPr>
          <p:cNvGrpSpPr/>
          <p:nvPr/>
        </p:nvGrpSpPr>
        <p:grpSpPr>
          <a:xfrm>
            <a:off x="5597507" y="1331610"/>
            <a:ext cx="5160457" cy="4743450"/>
            <a:chOff x="5498356" y="1501322"/>
            <a:chExt cx="5160457" cy="474345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9890F94-CA04-A411-9452-1880F2F32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8356" y="1501322"/>
              <a:ext cx="5160457" cy="47434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7ECA6DC-AC13-A003-5841-9BD3CD6AD84F}"/>
                </a:ext>
              </a:extLst>
            </p:cNvPr>
            <p:cNvSpPr/>
            <p:nvPr/>
          </p:nvSpPr>
          <p:spPr>
            <a:xfrm>
              <a:off x="5621518" y="2889460"/>
              <a:ext cx="797414" cy="12893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35F6EE6-7CD5-1F5D-064B-DDB540F53E24}"/>
                </a:ext>
              </a:extLst>
            </p:cNvPr>
            <p:cNvSpPr/>
            <p:nvPr/>
          </p:nvSpPr>
          <p:spPr>
            <a:xfrm>
              <a:off x="6933281" y="4442698"/>
              <a:ext cx="3362325" cy="106304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7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43CBA8A4-3905-59B2-ED30-5E0D79C7A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4753652">
            <a:off x="5015076" y="2230155"/>
            <a:ext cx="506159" cy="6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F6DA9B91-CF3A-48E2-62EB-FC84543AC4EB}"/>
              </a:ext>
            </a:extLst>
          </p:cNvPr>
          <p:cNvSpPr txBox="1"/>
          <p:nvPr/>
        </p:nvSpPr>
        <p:spPr>
          <a:xfrm>
            <a:off x="1149596" y="6286965"/>
            <a:ext cx="7231467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設定完成後，將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檔加到這個資料夾，開啟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便會自動匯入</a:t>
            </a:r>
          </a:p>
        </p:txBody>
      </p:sp>
    </p:spTree>
    <p:extLst>
      <p:ext uri="{BB962C8B-B14F-4D97-AF65-F5344CB8AC3E}">
        <p14:creationId xmlns:p14="http://schemas.microsoft.com/office/powerpoint/2010/main" val="68664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4D7348F-7CFF-3EA5-8A67-FBFD2277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5D3F979-B81F-7DA5-D4ED-3744DFDFBF19}"/>
              </a:ext>
            </a:extLst>
          </p:cNvPr>
          <p:cNvSpPr txBox="1">
            <a:spLocks/>
          </p:cNvSpPr>
          <p:nvPr/>
        </p:nvSpPr>
        <p:spPr>
          <a:xfrm>
            <a:off x="2996588" y="1138232"/>
            <a:ext cx="6885542" cy="4772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reference</a:t>
            </a:r>
          </a:p>
          <a:p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8F3E9F4-1D00-4F4D-9E0C-73793B788AC7}"/>
              </a:ext>
            </a:extLst>
          </p:cNvPr>
          <p:cNvSpPr txBox="1"/>
          <p:nvPr/>
        </p:nvSpPr>
        <p:spPr>
          <a:xfrm>
            <a:off x="2447353" y="1669173"/>
            <a:ext cx="6163247" cy="452431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new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上尋找文獻全文</a:t>
            </a: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自己在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中匯入全文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去除重複的文獻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0F3ED34-CF0A-CD73-B268-962646393D5D}"/>
              </a:ext>
            </a:extLst>
          </p:cNvPr>
          <p:cNvSpPr txBox="1"/>
          <p:nvPr/>
        </p:nvSpPr>
        <p:spPr>
          <a:xfrm>
            <a:off x="9342303" y="-7992"/>
            <a:ext cx="2849697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4C702F-57E2-A559-67E8-D6D5E981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190"/>
          <a:stretch/>
        </p:blipFill>
        <p:spPr>
          <a:xfrm>
            <a:off x="7176685" y="1387437"/>
            <a:ext cx="3630861" cy="5087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867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23F9F87-5E9D-E13E-A71A-2BD0A5D0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AFE442F-B241-77FB-478D-4962049E3C43}"/>
              </a:ext>
            </a:extLst>
          </p:cNvPr>
          <p:cNvSpPr txBox="1">
            <a:spLocks/>
          </p:cNvSpPr>
          <p:nvPr/>
        </p:nvSpPr>
        <p:spPr>
          <a:xfrm>
            <a:off x="4498784" y="629594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new reference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91253BD-7C13-2248-7796-9566718C2592}"/>
              </a:ext>
            </a:extLst>
          </p:cNvPr>
          <p:cNvSpPr txBox="1"/>
          <p:nvPr/>
        </p:nvSpPr>
        <p:spPr>
          <a:xfrm>
            <a:off x="9342303" y="-7992"/>
            <a:ext cx="2849697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F680A4E-7295-768A-FE3D-93E6FA60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86" y="1805344"/>
            <a:ext cx="3308721" cy="4265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CFF0D30-56B6-532D-9890-FE8917CBA28C}"/>
              </a:ext>
            </a:extLst>
          </p:cNvPr>
          <p:cNvSpPr/>
          <p:nvPr/>
        </p:nvSpPr>
        <p:spPr>
          <a:xfrm>
            <a:off x="3271410" y="2124500"/>
            <a:ext cx="2599205" cy="2000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E7523CA8-C24E-85E9-4C18-206AD120F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95" y="1305243"/>
            <a:ext cx="3538420" cy="526550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B41B700E-3AFC-1EDD-CEE2-E8CF8F273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3716164">
            <a:off x="5812499" y="2559596"/>
            <a:ext cx="563695" cy="8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4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A8CE264-B774-E8A8-169F-4BAD2B05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A254642-3B9D-15EE-7ECB-2FFC4D6C1EA8}"/>
              </a:ext>
            </a:extLst>
          </p:cNvPr>
          <p:cNvSpPr txBox="1">
            <a:spLocks/>
          </p:cNvSpPr>
          <p:nvPr/>
        </p:nvSpPr>
        <p:spPr>
          <a:xfrm>
            <a:off x="3669076" y="640610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上尋找文獻全文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B7E2E2B-40A1-25BC-44A8-6059C14E5BCF}"/>
              </a:ext>
            </a:extLst>
          </p:cNvPr>
          <p:cNvSpPr txBox="1"/>
          <p:nvPr/>
        </p:nvSpPr>
        <p:spPr>
          <a:xfrm>
            <a:off x="9342303" y="-7992"/>
            <a:ext cx="2849697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EDAEE4D-2C3A-2103-5946-24C931096CAE}"/>
              </a:ext>
            </a:extLst>
          </p:cNvPr>
          <p:cNvSpPr txBox="1"/>
          <p:nvPr/>
        </p:nvSpPr>
        <p:spPr>
          <a:xfrm>
            <a:off x="2440838" y="1260476"/>
            <a:ext cx="8141962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有時匯入的資料會只有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，沒有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全文，可以用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線上找</a:t>
            </a:r>
            <a:endParaRPr lang="en-US" altLang="zh-TW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EBD0E83-6FA0-311B-4D9A-0CAD80877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72"/>
          <a:stretch/>
        </p:blipFill>
        <p:spPr>
          <a:xfrm>
            <a:off x="1031900" y="2249674"/>
            <a:ext cx="4229077" cy="2806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D998763-9681-C4E9-EC03-07748F269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32" b="21446"/>
          <a:stretch/>
        </p:blipFill>
        <p:spPr>
          <a:xfrm>
            <a:off x="5728952" y="1887399"/>
            <a:ext cx="4853848" cy="4834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4EAFDEA3-A21C-A181-5FC6-C1492BCD6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3716164">
            <a:off x="5193007" y="2812986"/>
            <a:ext cx="563695" cy="8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FF20A87-7EAB-E7F7-FC78-F64B4FC93E62}"/>
              </a:ext>
            </a:extLst>
          </p:cNvPr>
          <p:cNvSpPr/>
          <p:nvPr/>
        </p:nvSpPr>
        <p:spPr>
          <a:xfrm>
            <a:off x="6389183" y="2050493"/>
            <a:ext cx="617545" cy="1991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98E509-7ED9-E6F4-45BE-DEA01277E5F9}"/>
              </a:ext>
            </a:extLst>
          </p:cNvPr>
          <p:cNvSpPr/>
          <p:nvPr/>
        </p:nvSpPr>
        <p:spPr>
          <a:xfrm>
            <a:off x="6467752" y="3689001"/>
            <a:ext cx="1033805" cy="1991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4A58839-F6B9-410A-615C-34F96D3C16DC}"/>
              </a:ext>
            </a:extLst>
          </p:cNvPr>
          <p:cNvSpPr/>
          <p:nvPr/>
        </p:nvSpPr>
        <p:spPr>
          <a:xfrm>
            <a:off x="9187029" y="3689000"/>
            <a:ext cx="1033805" cy="1991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0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0B9933C-D873-F0EA-E10B-56906596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A55FC22-94B6-4C95-2FD4-0DC5694E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88" y="1447743"/>
            <a:ext cx="8945697" cy="4908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B8B36114-6A32-76CE-7F99-870F9F24A896}"/>
              </a:ext>
            </a:extLst>
          </p:cNvPr>
          <p:cNvSpPr txBox="1">
            <a:spLocks/>
          </p:cNvSpPr>
          <p:nvPr/>
        </p:nvSpPr>
        <p:spPr>
          <a:xfrm>
            <a:off x="3943121" y="557696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上尋找文獻全文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34BBB61-B29C-64F1-A398-8988B6B078DF}"/>
              </a:ext>
            </a:extLst>
          </p:cNvPr>
          <p:cNvSpPr txBox="1"/>
          <p:nvPr/>
        </p:nvSpPr>
        <p:spPr>
          <a:xfrm>
            <a:off x="9342303" y="-7992"/>
            <a:ext cx="2849697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2AE8AF-DC05-6F89-F693-B63251FDC033}"/>
              </a:ext>
            </a:extLst>
          </p:cNvPr>
          <p:cNvSpPr/>
          <p:nvPr/>
        </p:nvSpPr>
        <p:spPr>
          <a:xfrm>
            <a:off x="2357010" y="1642869"/>
            <a:ext cx="220937" cy="16621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5FDF3C-8A4B-4CE9-7E33-86696E83B55A}"/>
              </a:ext>
            </a:extLst>
          </p:cNvPr>
          <p:cNvSpPr/>
          <p:nvPr/>
        </p:nvSpPr>
        <p:spPr>
          <a:xfrm>
            <a:off x="7224630" y="4555199"/>
            <a:ext cx="3869355" cy="1801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69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D08B1CE-6649-0B98-7CCC-B82DDCBF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0AA07E5-B174-7680-FEEB-A52B9925B12A}"/>
              </a:ext>
            </a:extLst>
          </p:cNvPr>
          <p:cNvSpPr txBox="1">
            <a:spLocks/>
          </p:cNvSpPr>
          <p:nvPr/>
        </p:nvSpPr>
        <p:spPr>
          <a:xfrm>
            <a:off x="4488455" y="739762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自己匯入文獻全文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E2C7268-AB1B-9120-76A0-D4CC15B5C965}"/>
              </a:ext>
            </a:extLst>
          </p:cNvPr>
          <p:cNvSpPr txBox="1"/>
          <p:nvPr/>
        </p:nvSpPr>
        <p:spPr>
          <a:xfrm>
            <a:off x="9342303" y="-7992"/>
            <a:ext cx="2849697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B6445C-A0B1-4EA0-B045-291C4F99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941" y="1530585"/>
            <a:ext cx="8554473" cy="4980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ED47949-D179-B0BC-551F-A38CA3122428}"/>
              </a:ext>
            </a:extLst>
          </p:cNvPr>
          <p:cNvSpPr/>
          <p:nvPr/>
        </p:nvSpPr>
        <p:spPr>
          <a:xfrm>
            <a:off x="7997646" y="3985707"/>
            <a:ext cx="326071" cy="376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70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20B9D87-986A-AC8F-B694-B8956F0C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895624D-76E7-9D94-A24D-212D44F7167D}"/>
              </a:ext>
            </a:extLst>
          </p:cNvPr>
          <p:cNvSpPr txBox="1">
            <a:spLocks/>
          </p:cNvSpPr>
          <p:nvPr/>
        </p:nvSpPr>
        <p:spPr>
          <a:xfrm>
            <a:off x="4488455" y="739762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去除重複的文獻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EECE382-3B84-CBE8-8382-D077799962F1}"/>
              </a:ext>
            </a:extLst>
          </p:cNvPr>
          <p:cNvSpPr txBox="1"/>
          <p:nvPr/>
        </p:nvSpPr>
        <p:spPr>
          <a:xfrm>
            <a:off x="9342303" y="-7992"/>
            <a:ext cx="2849697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957208FB-4FB6-18B2-D605-5451301CF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83" b="22963"/>
          <a:stretch/>
        </p:blipFill>
        <p:spPr>
          <a:xfrm>
            <a:off x="486647" y="1809247"/>
            <a:ext cx="3061974" cy="4223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 descr="一張含有 文字, 螢幕擷取畫面, 室內 的圖片&#10;&#10;自動產生的描述">
            <a:extLst>
              <a:ext uri="{FF2B5EF4-FFF2-40B4-BE49-F238E27FC236}">
                <a16:creationId xmlns:a16="http://schemas.microsoft.com/office/drawing/2014/main" id="{F3E2ACDC-44AE-20F2-099C-1FD8D578E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16" y="1504147"/>
            <a:ext cx="8526499" cy="4614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2A1968F-3D5E-2411-2A36-EF6256BB447D}"/>
              </a:ext>
            </a:extLst>
          </p:cNvPr>
          <p:cNvSpPr/>
          <p:nvPr/>
        </p:nvSpPr>
        <p:spPr>
          <a:xfrm>
            <a:off x="1172447" y="5277673"/>
            <a:ext cx="909970" cy="2073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68ED14-CB61-9584-B59A-574950CA7AD8}"/>
              </a:ext>
            </a:extLst>
          </p:cNvPr>
          <p:cNvSpPr/>
          <p:nvPr/>
        </p:nvSpPr>
        <p:spPr>
          <a:xfrm>
            <a:off x="5764865" y="3159809"/>
            <a:ext cx="889552" cy="2223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503A01-288B-6841-2A3B-7F036FDED1A4}"/>
              </a:ext>
            </a:extLst>
          </p:cNvPr>
          <p:cNvSpPr/>
          <p:nvPr/>
        </p:nvSpPr>
        <p:spPr>
          <a:xfrm>
            <a:off x="8901265" y="3150284"/>
            <a:ext cx="889552" cy="2223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1F91E67-D16C-7DB8-F003-24F29806122E}"/>
              </a:ext>
            </a:extLst>
          </p:cNvPr>
          <p:cNvSpPr txBox="1"/>
          <p:nvPr/>
        </p:nvSpPr>
        <p:spPr>
          <a:xfrm>
            <a:off x="7464949" y="308633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zh-TW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CE41279-6221-8235-71E7-B601098889CF}"/>
              </a:ext>
            </a:extLst>
          </p:cNvPr>
          <p:cNvCxnSpPr>
            <a:stCxn id="10" idx="1"/>
          </p:cNvCxnSpPr>
          <p:nvPr/>
        </p:nvCxnSpPr>
        <p:spPr>
          <a:xfrm flipH="1">
            <a:off x="6873492" y="3271003"/>
            <a:ext cx="5914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417289B-0202-EB64-A49E-69AAC5FC6F11}"/>
              </a:ext>
            </a:extLst>
          </p:cNvPr>
          <p:cNvCxnSpPr>
            <a:cxnSpLocks/>
          </p:cNvCxnSpPr>
          <p:nvPr/>
        </p:nvCxnSpPr>
        <p:spPr>
          <a:xfrm>
            <a:off x="7995864" y="3271003"/>
            <a:ext cx="6483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4F79C307-D859-6C39-984F-5B60BCDDF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3716164">
            <a:off x="3320852" y="3556407"/>
            <a:ext cx="824003" cy="12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5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D60642A-F343-C83D-D70C-BDF2203B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4756FC3-10AD-023F-757A-BA3AD75667D9}"/>
              </a:ext>
            </a:extLst>
          </p:cNvPr>
          <p:cNvSpPr txBox="1">
            <a:spLocks/>
          </p:cNvSpPr>
          <p:nvPr/>
        </p:nvSpPr>
        <p:spPr>
          <a:xfrm>
            <a:off x="5027726" y="434246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4A721C-C931-5056-D0D4-328FB9D7BD52}"/>
              </a:ext>
            </a:extLst>
          </p:cNvPr>
          <p:cNvSpPr txBox="1"/>
          <p:nvPr/>
        </p:nvSpPr>
        <p:spPr>
          <a:xfrm>
            <a:off x="9342303" y="-7992"/>
            <a:ext cx="2849697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AECB0FE-35A1-C166-D32C-301BFE1E5940}"/>
              </a:ext>
            </a:extLst>
          </p:cNvPr>
          <p:cNvSpPr txBox="1"/>
          <p:nvPr/>
        </p:nvSpPr>
        <p:spPr>
          <a:xfrm>
            <a:off x="2570772" y="1207426"/>
            <a:ext cx="5718232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等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都整理好，就可以來將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分類了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DFFDB17-5700-DBC3-4F8F-E1A3A07C308B}"/>
              </a:ext>
            </a:extLst>
          </p:cNvPr>
          <p:cNvGrpSpPr/>
          <p:nvPr/>
        </p:nvGrpSpPr>
        <p:grpSpPr>
          <a:xfrm>
            <a:off x="3315427" y="2140736"/>
            <a:ext cx="2780573" cy="4523570"/>
            <a:chOff x="2754610" y="1962101"/>
            <a:chExt cx="2780573" cy="4523570"/>
          </a:xfrm>
        </p:grpSpPr>
        <p:pic>
          <p:nvPicPr>
            <p:cNvPr id="7" name="圖片 6" descr="一張含有 文字, 螢幕擷取畫面, 室內 的圖片&#10;&#10;自動產生的描述">
              <a:extLst>
                <a:ext uri="{FF2B5EF4-FFF2-40B4-BE49-F238E27FC236}">
                  <a16:creationId xmlns:a16="http://schemas.microsoft.com/office/drawing/2014/main" id="{BFE20FFD-7166-CDAD-9544-5F890D384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8781" b="38629"/>
            <a:stretch/>
          </p:blipFill>
          <p:spPr>
            <a:xfrm>
              <a:off x="2754610" y="1962101"/>
              <a:ext cx="2780573" cy="45235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227A3C6-9AF2-07D8-A5F6-206B8630CED6}"/>
                </a:ext>
              </a:extLst>
            </p:cNvPr>
            <p:cNvSpPr/>
            <p:nvPr/>
          </p:nvSpPr>
          <p:spPr>
            <a:xfrm>
              <a:off x="3478949" y="5067203"/>
              <a:ext cx="2056233" cy="2410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123D14D-91A6-5E3E-4524-39FBCD3DCAFA}"/>
              </a:ext>
            </a:extLst>
          </p:cNvPr>
          <p:cNvSpPr txBox="1"/>
          <p:nvPr/>
        </p:nvSpPr>
        <p:spPr>
          <a:xfrm>
            <a:off x="2684619" y="1674081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My groups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→按右鍵→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Create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endParaRPr lang="zh-TW" altLang="en-US" b="1" dirty="0">
              <a:solidFill>
                <a:srgbClr val="9933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3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3D82F9FF-79AD-D209-E97E-220A97705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2012556">
            <a:off x="5854602" y="4488850"/>
            <a:ext cx="692829" cy="10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EAB91DE-B6D7-4240-3CC9-2F5C66DCC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996" y="4056441"/>
            <a:ext cx="3040905" cy="7853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177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E4035FD-BCC5-A795-C116-EC7A0742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74C6A63-2CD4-7139-47FD-35C2462EE1A2}"/>
              </a:ext>
            </a:extLst>
          </p:cNvPr>
          <p:cNvSpPr txBox="1"/>
          <p:nvPr/>
        </p:nvSpPr>
        <p:spPr>
          <a:xfrm>
            <a:off x="2310426" y="904756"/>
            <a:ext cx="7686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選取要加到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→ 按右鍵加入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或直接拖入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  <a:r>
              <a:rPr lang="zh-TW" altLang="en-US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</a:t>
            </a:r>
            <a:r>
              <a:rPr lang="en-US" altLang="zh-TW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algn="ctr"/>
            <a:endParaRPr lang="en-US" altLang="zh-TW" b="1" dirty="0">
              <a:solidFill>
                <a:srgbClr val="9933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/>
            <a:endParaRPr lang="zh-TW" altLang="en-US" b="1" dirty="0">
              <a:solidFill>
                <a:srgbClr val="9933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7A1561-EB5F-7927-8E81-D13D96396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3" b="6184"/>
          <a:stretch/>
        </p:blipFill>
        <p:spPr>
          <a:xfrm>
            <a:off x="1545297" y="1366420"/>
            <a:ext cx="9808503" cy="4989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CE73DF74-8E37-C982-8C4A-21A13F161CC7}"/>
              </a:ext>
            </a:extLst>
          </p:cNvPr>
          <p:cNvSpPr txBox="1">
            <a:spLocks/>
          </p:cNvSpPr>
          <p:nvPr/>
        </p:nvSpPr>
        <p:spPr>
          <a:xfrm>
            <a:off x="5027726" y="434246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Group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D67729-5DBD-5E00-61FF-128B3F7079A5}"/>
              </a:ext>
            </a:extLst>
          </p:cNvPr>
          <p:cNvSpPr txBox="1"/>
          <p:nvPr/>
        </p:nvSpPr>
        <p:spPr>
          <a:xfrm>
            <a:off x="9342303" y="-7992"/>
            <a:ext cx="2849697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873DDF1-BAE6-03E6-4741-602250E50D77}"/>
              </a:ext>
            </a:extLst>
          </p:cNvPr>
          <p:cNvSpPr/>
          <p:nvPr/>
        </p:nvSpPr>
        <p:spPr>
          <a:xfrm>
            <a:off x="4393316" y="2681870"/>
            <a:ext cx="1489692" cy="2045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90D51E6-04B6-E72E-9D5F-E532D01B189C}"/>
              </a:ext>
            </a:extLst>
          </p:cNvPr>
          <p:cNvSpPr/>
          <p:nvPr/>
        </p:nvSpPr>
        <p:spPr>
          <a:xfrm>
            <a:off x="6286381" y="3032574"/>
            <a:ext cx="1489692" cy="2045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413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A8F0F1-3FD7-EC70-F56F-47C05E85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8744A9A-978B-4B92-DE97-19E5D6A61245}"/>
              </a:ext>
            </a:extLst>
          </p:cNvPr>
          <p:cNvSpPr txBox="1">
            <a:spLocks/>
          </p:cNvSpPr>
          <p:nvPr/>
        </p:nvSpPr>
        <p:spPr>
          <a:xfrm>
            <a:off x="3091494" y="1062208"/>
            <a:ext cx="4853848" cy="8900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3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3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3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3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B76F34-018D-2D3A-2626-6DD7B7399602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CEE22D9-6458-2FF6-1111-BC1D9E140E55}"/>
              </a:ext>
            </a:extLst>
          </p:cNvPr>
          <p:cNvSpPr txBox="1"/>
          <p:nvPr/>
        </p:nvSpPr>
        <p:spPr>
          <a:xfrm>
            <a:off x="3091494" y="2139541"/>
            <a:ext cx="6163247" cy="34163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 style</a:t>
            </a: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中呈現的格式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567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>
            <a:extLst>
              <a:ext uri="{FF2B5EF4-FFF2-40B4-BE49-F238E27FC236}">
                <a16:creationId xmlns:a16="http://schemas.microsoft.com/office/drawing/2014/main" id="{110DC423-B991-C2FC-8CDC-D2E9C4464C39}"/>
              </a:ext>
            </a:extLst>
          </p:cNvPr>
          <p:cNvSpPr/>
          <p:nvPr/>
        </p:nvSpPr>
        <p:spPr>
          <a:xfrm>
            <a:off x="-2192358" y="2217144"/>
            <a:ext cx="5905041" cy="2423711"/>
          </a:xfrm>
          <a:prstGeom prst="flowChartTerminator">
            <a:avLst/>
          </a:prstGeom>
          <a:solidFill>
            <a:srgbClr val="9A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99171D-DEA8-82ED-50F5-0E5D42803ACE}"/>
              </a:ext>
            </a:extLst>
          </p:cNvPr>
          <p:cNvSpPr txBox="1"/>
          <p:nvPr/>
        </p:nvSpPr>
        <p:spPr>
          <a:xfrm>
            <a:off x="1410160" y="1993977"/>
            <a:ext cx="2710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</a:t>
            </a:r>
            <a:endParaRPr lang="zh-TW" altLang="en-US" sz="1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F1A00A-64B4-1188-5207-0EC7FA259B3A}"/>
              </a:ext>
            </a:extLst>
          </p:cNvPr>
          <p:cNvSpPr txBox="1"/>
          <p:nvPr/>
        </p:nvSpPr>
        <p:spPr>
          <a:xfrm>
            <a:off x="3909879" y="2767280"/>
            <a:ext cx="5660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>
                <a:solidFill>
                  <a:srgbClr val="9A4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website</a:t>
            </a:r>
            <a:endParaRPr lang="zh-TW" altLang="en-US" sz="8000" dirty="0">
              <a:solidFill>
                <a:srgbClr val="9A4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73385F-9AD0-1BF4-020B-541FF75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52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F2E3086-E687-A26F-B5D9-38BF23A1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BD3AEED-8C60-D786-E145-E82143334CAC}"/>
              </a:ext>
            </a:extLst>
          </p:cNvPr>
          <p:cNvSpPr txBox="1">
            <a:spLocks/>
          </p:cNvSpPr>
          <p:nvPr/>
        </p:nvSpPr>
        <p:spPr>
          <a:xfrm>
            <a:off x="3283943" y="974664"/>
            <a:ext cx="7909193" cy="697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 style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8510D756-70F5-6490-A043-F427D0D83F14}"/>
              </a:ext>
            </a:extLst>
          </p:cNvPr>
          <p:cNvGrpSpPr/>
          <p:nvPr/>
        </p:nvGrpSpPr>
        <p:grpSpPr>
          <a:xfrm>
            <a:off x="3262369" y="2189294"/>
            <a:ext cx="5667261" cy="2369880"/>
            <a:chOff x="3363816" y="1819132"/>
            <a:chExt cx="5464367" cy="2369880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A44C4AA6-688D-7819-B73F-A33435B4950B}"/>
                </a:ext>
              </a:extLst>
            </p:cNvPr>
            <p:cNvSpPr txBox="1"/>
            <p:nvPr/>
          </p:nvSpPr>
          <p:spPr>
            <a:xfrm>
              <a:off x="3363816" y="1819132"/>
              <a:ext cx="5464367" cy="2369880"/>
            </a:xfrm>
            <a:prstGeom prst="rect">
              <a:avLst/>
            </a:prstGeom>
            <a:solidFill>
              <a:srgbClr val="FFF7E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endPara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r>
                <a:rPr lang="zh-TW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            編輯 </a:t>
              </a:r>
              <a:r>
                <a: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journal</a:t>
              </a:r>
              <a:r>
                <a:rPr lang="zh-TW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的全名或縮寫</a:t>
              </a:r>
            </a:p>
            <a:p>
              <a:endPara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r>
                <a:rPr lang="zh-TW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            修改</a:t>
              </a:r>
              <a:r>
                <a: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reference</a:t>
              </a:r>
              <a:r>
                <a:rPr lang="zh-TW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的</a:t>
              </a:r>
              <a:r>
                <a: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output style</a:t>
              </a:r>
              <a:endPara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r>
                <a: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 </a:t>
              </a:r>
            </a:p>
            <a:p>
              <a:endPara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3D014C96-0A7D-A3B3-F3FD-8A6C799FD7FE}"/>
                </a:ext>
              </a:extLst>
            </p:cNvPr>
            <p:cNvSpPr/>
            <p:nvPr/>
          </p:nvSpPr>
          <p:spPr>
            <a:xfrm>
              <a:off x="4175392" y="2401678"/>
              <a:ext cx="180000" cy="180000"/>
            </a:xfrm>
            <a:prstGeom prst="ellipse">
              <a:avLst/>
            </a:prstGeom>
            <a:solidFill>
              <a:srgbClr val="FFF3F3"/>
            </a:solidFill>
            <a:ln w="28575">
              <a:solidFill>
                <a:srgbClr val="FFA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208B9C87-9A8E-05BC-FFAC-495CCE3BEEBD}"/>
                </a:ext>
              </a:extLst>
            </p:cNvPr>
            <p:cNvSpPr/>
            <p:nvPr/>
          </p:nvSpPr>
          <p:spPr>
            <a:xfrm>
              <a:off x="4175392" y="3175240"/>
              <a:ext cx="180000" cy="180000"/>
            </a:xfrm>
            <a:prstGeom prst="ellipse">
              <a:avLst/>
            </a:prstGeom>
            <a:solidFill>
              <a:srgbClr val="FFF3F3"/>
            </a:solidFill>
            <a:ln w="28575">
              <a:solidFill>
                <a:srgbClr val="FFA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7860BA09-1FFB-4B2A-D809-9A52571919FF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44017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C5FA212C-6F6D-9B54-9A9E-203EB7D5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099" y="2025859"/>
            <a:ext cx="5088701" cy="4158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5BB1F84-5F7C-8F5B-6AB3-2858EBBA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4C24370-05C9-BF23-F02A-890B32C7CDCF}"/>
              </a:ext>
            </a:extLst>
          </p:cNvPr>
          <p:cNvSpPr txBox="1">
            <a:spLocks/>
          </p:cNvSpPr>
          <p:nvPr/>
        </p:nvSpPr>
        <p:spPr>
          <a:xfrm>
            <a:off x="3647500" y="655174"/>
            <a:ext cx="7909193" cy="697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的全名或縮寫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0BED0CE-4EC0-083F-2108-DD475F874A4B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76D722D-165A-91C4-15EB-D5EF9ABA1405}"/>
              </a:ext>
            </a:extLst>
          </p:cNvPr>
          <p:cNvSpPr txBox="1"/>
          <p:nvPr/>
        </p:nvSpPr>
        <p:spPr>
          <a:xfrm>
            <a:off x="2711662" y="1207619"/>
            <a:ext cx="6768676" cy="646331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每個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要求的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格式不同，為了使之後編輯方便，可先輸入好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的全名和縮寫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9B831D0-1F9C-5913-118B-48FF3DBCD40E}"/>
              </a:ext>
            </a:extLst>
          </p:cNvPr>
          <p:cNvSpPr/>
          <p:nvPr/>
        </p:nvSpPr>
        <p:spPr>
          <a:xfrm>
            <a:off x="10202190" y="3429000"/>
            <a:ext cx="941506" cy="2836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48673C6-6B19-9C52-FA5E-324EB5B93098}"/>
              </a:ext>
            </a:extLst>
          </p:cNvPr>
          <p:cNvGrpSpPr/>
          <p:nvPr/>
        </p:nvGrpSpPr>
        <p:grpSpPr>
          <a:xfrm>
            <a:off x="1378760" y="2233758"/>
            <a:ext cx="4456648" cy="3610935"/>
            <a:chOff x="1740666" y="2167860"/>
            <a:chExt cx="4456648" cy="3610935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2B83F98-5685-3ACB-3826-9D1541FD7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13" t="2731" r="47633" b="44616"/>
            <a:stretch/>
          </p:blipFill>
          <p:spPr>
            <a:xfrm>
              <a:off x="1740666" y="2167860"/>
              <a:ext cx="4456648" cy="36109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383207-B75C-8F37-2553-CE1AF0326A60}"/>
                </a:ext>
              </a:extLst>
            </p:cNvPr>
            <p:cNvSpPr/>
            <p:nvPr/>
          </p:nvSpPr>
          <p:spPr>
            <a:xfrm>
              <a:off x="1755084" y="2167860"/>
              <a:ext cx="349137" cy="222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3FC6011-AA04-2891-DE41-3B50D627C3E9}"/>
                </a:ext>
              </a:extLst>
            </p:cNvPr>
            <p:cNvSpPr/>
            <p:nvPr/>
          </p:nvSpPr>
          <p:spPr>
            <a:xfrm>
              <a:off x="1929652" y="3860495"/>
              <a:ext cx="1011852" cy="222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E2EDE33-5ACA-149C-F9B1-EC4CA3469B03}"/>
                </a:ext>
              </a:extLst>
            </p:cNvPr>
            <p:cNvSpPr/>
            <p:nvPr/>
          </p:nvSpPr>
          <p:spPr>
            <a:xfrm>
              <a:off x="4662296" y="4061261"/>
              <a:ext cx="1099525" cy="222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9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1707840A-C863-A3BF-9C7D-30E880272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2799448">
            <a:off x="5746567" y="3692832"/>
            <a:ext cx="555652" cy="8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04B673D-FC9A-2D7D-3311-7439F656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7E5C12E-11FA-955A-A57B-5A2FCEDBA590}"/>
              </a:ext>
            </a:extLst>
          </p:cNvPr>
          <p:cNvSpPr txBox="1">
            <a:spLocks/>
          </p:cNvSpPr>
          <p:nvPr/>
        </p:nvSpPr>
        <p:spPr>
          <a:xfrm>
            <a:off x="3647500" y="655174"/>
            <a:ext cx="7909193" cy="697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的全名或縮寫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820139D-04C5-9D4B-86E9-781421CE7976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56CFD7-54F1-BC65-B10C-9FAA7C3D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21" y="1204492"/>
            <a:ext cx="4209590" cy="5334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655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4B5D86B-379B-0FB8-E760-05BA3843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CD9955A-6D77-F52F-D9F5-03405AD173FB}"/>
              </a:ext>
            </a:extLst>
          </p:cNvPr>
          <p:cNvSpPr txBox="1">
            <a:spLocks/>
          </p:cNvSpPr>
          <p:nvPr/>
        </p:nvSpPr>
        <p:spPr>
          <a:xfrm>
            <a:off x="3647500" y="553466"/>
            <a:ext cx="7909193" cy="697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修改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 style</a:t>
            </a:r>
            <a:endParaRPr lang="zh-TW" altLang="en-US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D6749C4-67F5-8681-713A-FDF6CCAA166A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A52C7EA-49A5-221D-973A-379B07BCA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77" b="13253"/>
          <a:stretch/>
        </p:blipFill>
        <p:spPr>
          <a:xfrm>
            <a:off x="1421177" y="1615811"/>
            <a:ext cx="4054208" cy="5175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C6C8607-4BBA-163C-49F6-DD45F5C9E1E3}"/>
              </a:ext>
            </a:extLst>
          </p:cNvPr>
          <p:cNvSpPr/>
          <p:nvPr/>
        </p:nvSpPr>
        <p:spPr>
          <a:xfrm>
            <a:off x="1964353" y="4120307"/>
            <a:ext cx="789864" cy="194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9344F9-0B8B-DB49-30FE-4452A0D31CE8}"/>
              </a:ext>
            </a:extLst>
          </p:cNvPr>
          <p:cNvSpPr/>
          <p:nvPr/>
        </p:nvSpPr>
        <p:spPr>
          <a:xfrm>
            <a:off x="3824367" y="4658298"/>
            <a:ext cx="1364578" cy="2111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1D186A-C87D-767E-6630-4C1255CAAB7B}"/>
              </a:ext>
            </a:extLst>
          </p:cNvPr>
          <p:cNvSpPr/>
          <p:nvPr/>
        </p:nvSpPr>
        <p:spPr>
          <a:xfrm>
            <a:off x="1806444" y="1781060"/>
            <a:ext cx="319811" cy="194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C8A936-8F82-6158-7863-1DF5CB426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67" y="2755110"/>
            <a:ext cx="8143875" cy="2897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AE68F40-6E68-7F20-4684-37E8CD114509}"/>
              </a:ext>
            </a:extLst>
          </p:cNvPr>
          <p:cNvSpPr/>
          <p:nvPr/>
        </p:nvSpPr>
        <p:spPr>
          <a:xfrm>
            <a:off x="11374435" y="5417774"/>
            <a:ext cx="593807" cy="2348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10D231AA-DAA7-3EF5-188C-8D7B9B9CA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8195488">
            <a:off x="5337095" y="2370064"/>
            <a:ext cx="564352" cy="77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775532D-4220-9FEA-45D9-1FA3D912C128}"/>
              </a:ext>
            </a:extLst>
          </p:cNvPr>
          <p:cNvSpPr txBox="1"/>
          <p:nvPr/>
        </p:nvSpPr>
        <p:spPr>
          <a:xfrm>
            <a:off x="2677099" y="1063311"/>
            <a:ext cx="7525283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修改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的匯出格式 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</a:t>
            </a:r>
            <a:r>
              <a:rPr lang="zh-TW" altLang="en-US" u="sng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設定是要用</a:t>
            </a:r>
            <a:r>
              <a:rPr lang="en-US" altLang="zh-TW" u="sng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u="sng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的全名還是簡寫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6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A99F3A4-0BD3-E330-C0C5-7ED0896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996B130-FB57-1DA3-7911-85A0C95D2E21}"/>
              </a:ext>
            </a:extLst>
          </p:cNvPr>
          <p:cNvSpPr txBox="1">
            <a:spLocks/>
          </p:cNvSpPr>
          <p:nvPr/>
        </p:nvSpPr>
        <p:spPr>
          <a:xfrm>
            <a:off x="3647500" y="655174"/>
            <a:ext cx="7909193" cy="697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修改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output style</a:t>
            </a:r>
            <a:endParaRPr lang="zh-TW" altLang="en-US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25FA83D-D93C-02B8-F3CE-43B25940654F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A845CAF4-09AC-DF2B-5395-81A81928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34" y="1654277"/>
            <a:ext cx="8391525" cy="4400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BAD20A7-6C3D-9A76-D095-623E56FFA911}"/>
              </a:ext>
            </a:extLst>
          </p:cNvPr>
          <p:cNvSpPr/>
          <p:nvPr/>
        </p:nvSpPr>
        <p:spPr>
          <a:xfrm>
            <a:off x="2434462" y="3425870"/>
            <a:ext cx="1283938" cy="242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D26F24-E2F8-9287-D4D2-C82BDA462CBB}"/>
              </a:ext>
            </a:extLst>
          </p:cNvPr>
          <p:cNvSpPr/>
          <p:nvPr/>
        </p:nvSpPr>
        <p:spPr>
          <a:xfrm>
            <a:off x="5213557" y="2501945"/>
            <a:ext cx="2171967" cy="19764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1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E30246E-2BBE-CC39-1B24-094A60C6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0905F809-97B5-5BED-9339-070AB21E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632" y="864192"/>
            <a:ext cx="8420552" cy="56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9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F2E3086-E687-A26F-B5D9-38BF23A1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BD3AEED-8C60-D786-E145-E82143334CAC}"/>
              </a:ext>
            </a:extLst>
          </p:cNvPr>
          <p:cNvSpPr txBox="1">
            <a:spLocks/>
          </p:cNvSpPr>
          <p:nvPr/>
        </p:nvSpPr>
        <p:spPr>
          <a:xfrm>
            <a:off x="2931403" y="1092787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word……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860BA09-1FFB-4B2A-D809-9A52571919FF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465F1FE-38A8-EF74-A771-3CE54912AB36}"/>
              </a:ext>
            </a:extLst>
          </p:cNvPr>
          <p:cNvGrpSpPr/>
          <p:nvPr/>
        </p:nvGrpSpPr>
        <p:grpSpPr>
          <a:xfrm>
            <a:off x="2722543" y="2145226"/>
            <a:ext cx="7357891" cy="3108543"/>
            <a:chOff x="3262369" y="2189294"/>
            <a:chExt cx="7357891" cy="3108543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8510D756-70F5-6490-A043-F427D0D83F14}"/>
                </a:ext>
              </a:extLst>
            </p:cNvPr>
            <p:cNvGrpSpPr/>
            <p:nvPr/>
          </p:nvGrpSpPr>
          <p:grpSpPr>
            <a:xfrm>
              <a:off x="3262369" y="2189294"/>
              <a:ext cx="7357891" cy="3108543"/>
              <a:chOff x="3363816" y="1819132"/>
              <a:chExt cx="7094471" cy="3108543"/>
            </a:xfrm>
          </p:grpSpPr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44C4AA6-688D-7819-B73F-A33435B4950B}"/>
                  </a:ext>
                </a:extLst>
              </p:cNvPr>
              <p:cNvSpPr txBox="1"/>
              <p:nvPr/>
            </p:nvSpPr>
            <p:spPr>
              <a:xfrm>
                <a:off x="3363816" y="1819132"/>
                <a:ext cx="7094471" cy="3108543"/>
              </a:xfrm>
              <a:prstGeom prst="rect">
                <a:avLst/>
              </a:prstGeom>
              <a:solidFill>
                <a:srgbClr val="FFF7E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endParaRPr lang="en-US" altLang="zh-TW" sz="28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            從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word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匯入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EndNote reference</a:t>
                </a:r>
                <a:endParaRPr lang="zh-TW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endParaRPr lang="en-US" altLang="zh-TW" sz="2400" dirty="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            從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EndNote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匯入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reference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到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word</a:t>
                </a:r>
              </a:p>
              <a:p>
                <a:endParaRPr lang="en-US" altLang="zh-TW" sz="2400" dirty="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            在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EndNote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選好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reference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，再從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word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匯入</a:t>
                </a:r>
                <a:endPara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endPara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endPara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5" name="橢圓 4">
                <a:extLst>
                  <a:ext uri="{FF2B5EF4-FFF2-40B4-BE49-F238E27FC236}">
                    <a16:creationId xmlns:a16="http://schemas.microsoft.com/office/drawing/2014/main" id="{3D014C96-0A7D-A3B3-F3FD-8A6C799FD7FE}"/>
                  </a:ext>
                </a:extLst>
              </p:cNvPr>
              <p:cNvSpPr/>
              <p:nvPr/>
            </p:nvSpPr>
            <p:spPr>
              <a:xfrm>
                <a:off x="4175392" y="2401678"/>
                <a:ext cx="180000" cy="180000"/>
              </a:xfrm>
              <a:prstGeom prst="ellipse">
                <a:avLst/>
              </a:prstGeom>
              <a:solidFill>
                <a:srgbClr val="FFF3F3"/>
              </a:solidFill>
              <a:ln w="28575">
                <a:solidFill>
                  <a:srgbClr val="FF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208B9C87-9A8E-05BC-FFAC-495CCE3BEEBD}"/>
                  </a:ext>
                </a:extLst>
              </p:cNvPr>
              <p:cNvSpPr/>
              <p:nvPr/>
            </p:nvSpPr>
            <p:spPr>
              <a:xfrm>
                <a:off x="4175392" y="3175240"/>
                <a:ext cx="180000" cy="180000"/>
              </a:xfrm>
              <a:prstGeom prst="ellipse">
                <a:avLst/>
              </a:prstGeom>
              <a:solidFill>
                <a:srgbClr val="FFF3F3"/>
              </a:solidFill>
              <a:ln w="28575">
                <a:solidFill>
                  <a:srgbClr val="FF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A2C880EF-EF94-F510-5F3A-F5752C48EA58}"/>
                </a:ext>
              </a:extLst>
            </p:cNvPr>
            <p:cNvSpPr/>
            <p:nvPr/>
          </p:nvSpPr>
          <p:spPr>
            <a:xfrm>
              <a:off x="4104078" y="4265580"/>
              <a:ext cx="186683" cy="180000"/>
            </a:xfrm>
            <a:prstGeom prst="ellipse">
              <a:avLst/>
            </a:prstGeom>
            <a:solidFill>
              <a:srgbClr val="FFF3F3"/>
            </a:solidFill>
            <a:ln w="28575">
              <a:solidFill>
                <a:srgbClr val="FFA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044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6388FFD-D60C-9492-C839-0E2396F5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FD097CE-EBD0-E38A-772D-729D66825D13}"/>
              </a:ext>
            </a:extLst>
          </p:cNvPr>
          <p:cNvSpPr txBox="1">
            <a:spLocks/>
          </p:cNvSpPr>
          <p:nvPr/>
        </p:nvSpPr>
        <p:spPr>
          <a:xfrm>
            <a:off x="3521247" y="442508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reference</a:t>
            </a:r>
            <a:endParaRPr lang="zh-TW" altLang="en-US" sz="11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0A76B68-C61E-6BC9-528E-DA2D73EDB856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B70AE3C-5F38-B799-8858-A96D797ECAE6}"/>
              </a:ext>
            </a:extLst>
          </p:cNvPr>
          <p:cNvSpPr txBox="1"/>
          <p:nvPr/>
        </p:nvSpPr>
        <p:spPr>
          <a:xfrm>
            <a:off x="2739953" y="1056410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Citation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在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中搜尋關鍵字 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</a:t>
            </a:r>
            <a:endParaRPr lang="zh-TW" altLang="en-US" b="1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FB7C248-AA13-02A6-B32D-C88A93CC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7" r="35843" b="45382"/>
          <a:stretch/>
        </p:blipFill>
        <p:spPr>
          <a:xfrm>
            <a:off x="2423711" y="2127140"/>
            <a:ext cx="7888078" cy="3477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12631EF-63A3-457C-3FBC-402FA3A33CCD}"/>
              </a:ext>
            </a:extLst>
          </p:cNvPr>
          <p:cNvSpPr/>
          <p:nvPr/>
        </p:nvSpPr>
        <p:spPr>
          <a:xfrm>
            <a:off x="8530491" y="2181924"/>
            <a:ext cx="899947" cy="2347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2F4D7D-ABBA-8C53-2F1E-4E1CA2A20A41}"/>
              </a:ext>
            </a:extLst>
          </p:cNvPr>
          <p:cNvSpPr/>
          <p:nvPr/>
        </p:nvSpPr>
        <p:spPr>
          <a:xfrm>
            <a:off x="2480379" y="2475269"/>
            <a:ext cx="626377" cy="7015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25877D-3BA2-A153-A1C8-81620D173350}"/>
              </a:ext>
            </a:extLst>
          </p:cNvPr>
          <p:cNvSpPr/>
          <p:nvPr/>
        </p:nvSpPr>
        <p:spPr>
          <a:xfrm>
            <a:off x="2491395" y="3242961"/>
            <a:ext cx="1364508" cy="179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15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0A96919-22F4-E92A-F9A7-7CE7AC6D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82EDF39-C427-3F40-1461-97EDC6EE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02" y="1425742"/>
            <a:ext cx="7232666" cy="5348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FCF15D2-5EA6-1EED-71F7-3156955121F4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2A4BFE9C-D2A6-EDDC-6F23-160B2BD38309}"/>
              </a:ext>
            </a:extLst>
          </p:cNvPr>
          <p:cNvSpPr txBox="1">
            <a:spLocks/>
          </p:cNvSpPr>
          <p:nvPr/>
        </p:nvSpPr>
        <p:spPr>
          <a:xfrm>
            <a:off x="3521247" y="442508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reference</a:t>
            </a:r>
            <a:endParaRPr lang="zh-TW" altLang="en-US" sz="11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4AFA299-A100-D2F5-5763-9D68886C4F30}"/>
              </a:ext>
            </a:extLst>
          </p:cNvPr>
          <p:cNvSpPr txBox="1"/>
          <p:nvPr/>
        </p:nvSpPr>
        <p:spPr>
          <a:xfrm>
            <a:off x="2739953" y="1056410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Citation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在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中搜尋關鍵字 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</a:t>
            </a:r>
            <a:endParaRPr lang="zh-TW" altLang="en-US" b="1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A80C95E-7017-51CD-D771-802E478CAC92}"/>
              </a:ext>
            </a:extLst>
          </p:cNvPr>
          <p:cNvSpPr/>
          <p:nvPr/>
        </p:nvSpPr>
        <p:spPr>
          <a:xfrm>
            <a:off x="2656648" y="1795074"/>
            <a:ext cx="864599" cy="1879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FCE46D9-D24F-662D-7D2F-673AB202F29E}"/>
              </a:ext>
            </a:extLst>
          </p:cNvPr>
          <p:cNvSpPr/>
          <p:nvPr/>
        </p:nvSpPr>
        <p:spPr>
          <a:xfrm>
            <a:off x="7385068" y="6262368"/>
            <a:ext cx="679280" cy="2706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93665D2-C46E-D2CA-7BD4-F0B2212C0455}"/>
              </a:ext>
            </a:extLst>
          </p:cNvPr>
          <p:cNvSpPr txBox="1"/>
          <p:nvPr/>
        </p:nvSpPr>
        <p:spPr>
          <a:xfrm>
            <a:off x="9675572" y="761450"/>
            <a:ext cx="2214389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可以一次</a:t>
            </a:r>
            <a:r>
              <a:rPr lang="en-US" altLang="zh-TW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cite</a:t>
            </a:r>
            <a:r>
              <a:rPr lang="zh-TW" altLang="en-US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多篇</a:t>
            </a:r>
            <a:endParaRPr lang="en-US" altLang="zh-TW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BE1D45-F332-5EB1-D19C-A4579CDB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E41A282-4BDB-38DC-91B8-309996064BAC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A15ED7F-D39F-EB07-EF88-E1CCADE15A6B}"/>
              </a:ext>
            </a:extLst>
          </p:cNvPr>
          <p:cNvSpPr txBox="1">
            <a:spLocks/>
          </p:cNvSpPr>
          <p:nvPr/>
        </p:nvSpPr>
        <p:spPr>
          <a:xfrm>
            <a:off x="3521247" y="442508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reference</a:t>
            </a:r>
            <a:endParaRPr lang="zh-TW" altLang="en-US" sz="11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FBD59E8-721A-FF23-3393-ADB35CC32388}"/>
              </a:ext>
            </a:extLst>
          </p:cNvPr>
          <p:cNvSpPr txBox="1"/>
          <p:nvPr/>
        </p:nvSpPr>
        <p:spPr>
          <a:xfrm>
            <a:off x="2739953" y="1056410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Citation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在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中搜尋關鍵字 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</a:t>
            </a:r>
            <a:endParaRPr lang="zh-TW" altLang="en-US" b="1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3E57FD8-8184-A5EE-6DE2-911D45B2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00" y="2678648"/>
            <a:ext cx="8716184" cy="1926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395F667-C48A-F2A9-8E26-37FD9D0FA861}"/>
              </a:ext>
            </a:extLst>
          </p:cNvPr>
          <p:cNvSpPr/>
          <p:nvPr/>
        </p:nvSpPr>
        <p:spPr>
          <a:xfrm>
            <a:off x="6679988" y="2678648"/>
            <a:ext cx="28267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01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7461283-CAF1-9681-4E85-2D22CC15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981A937-0770-2F19-6092-67EC7D0CAED5}"/>
              </a:ext>
            </a:extLst>
          </p:cNvPr>
          <p:cNvSpPr txBox="1"/>
          <p:nvPr/>
        </p:nvSpPr>
        <p:spPr>
          <a:xfrm>
            <a:off x="5032451" y="288483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Lab website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E17DF9B-9D06-6BBE-37B6-C13D9545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99" y="1627770"/>
            <a:ext cx="8986111" cy="4390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65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924CCE2-DA39-2365-B773-DDA970DC2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7" r="27982" b="43936"/>
          <a:stretch/>
        </p:blipFill>
        <p:spPr>
          <a:xfrm>
            <a:off x="1998138" y="1812198"/>
            <a:ext cx="9194999" cy="3726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D02E028-A3FB-EC26-D114-8C03FD862CE4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FC2CDC5-5F18-188E-84D1-D959B4354FA4}"/>
              </a:ext>
            </a:extLst>
          </p:cNvPr>
          <p:cNvSpPr txBox="1">
            <a:spLocks/>
          </p:cNvSpPr>
          <p:nvPr/>
        </p:nvSpPr>
        <p:spPr>
          <a:xfrm>
            <a:off x="3422095" y="596744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sz="11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5DBD8D-D5E7-D9D5-2ED5-DD95F7CB6DAF}"/>
              </a:ext>
            </a:extLst>
          </p:cNvPr>
          <p:cNvSpPr/>
          <p:nvPr/>
        </p:nvSpPr>
        <p:spPr>
          <a:xfrm>
            <a:off x="2656094" y="2147491"/>
            <a:ext cx="1177776" cy="2949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73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027C8DD-CAB0-C9BA-9835-268125687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711" b="42972"/>
          <a:stretch/>
        </p:blipFill>
        <p:spPr>
          <a:xfrm>
            <a:off x="1938967" y="1640300"/>
            <a:ext cx="9660333" cy="4286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684B210-9A16-D094-EB8F-579EC5F43F9D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55FDC48-84EE-429C-FDA2-73207196FCA5}"/>
              </a:ext>
            </a:extLst>
          </p:cNvPr>
          <p:cNvSpPr txBox="1">
            <a:spLocks/>
          </p:cNvSpPr>
          <p:nvPr/>
        </p:nvSpPr>
        <p:spPr>
          <a:xfrm>
            <a:off x="3422095" y="596744"/>
            <a:ext cx="5314281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sz="11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C46820-5354-FB82-591E-B5B566C95343}"/>
              </a:ext>
            </a:extLst>
          </p:cNvPr>
          <p:cNvSpPr/>
          <p:nvPr/>
        </p:nvSpPr>
        <p:spPr>
          <a:xfrm>
            <a:off x="4022186" y="1828002"/>
            <a:ext cx="483713" cy="276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8DB997F-3CE3-FE17-E9AB-3B40F573B972}"/>
              </a:ext>
            </a:extLst>
          </p:cNvPr>
          <p:cNvSpPr/>
          <p:nvPr/>
        </p:nvSpPr>
        <p:spPr>
          <a:xfrm>
            <a:off x="4022186" y="2534707"/>
            <a:ext cx="2334547" cy="19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32E29F-4839-BAEA-1FB7-E0A74D32FE03}"/>
              </a:ext>
            </a:extLst>
          </p:cNvPr>
          <p:cNvSpPr/>
          <p:nvPr/>
        </p:nvSpPr>
        <p:spPr>
          <a:xfrm>
            <a:off x="7072022" y="2730347"/>
            <a:ext cx="2512653" cy="19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945C8B3-A9D0-92C6-C0ED-8F3E7BF601EC}"/>
              </a:ext>
            </a:extLst>
          </p:cNvPr>
          <p:cNvSpPr txBox="1"/>
          <p:nvPr/>
        </p:nvSpPr>
        <p:spPr>
          <a:xfrm>
            <a:off x="8875005" y="1025149"/>
            <a:ext cx="2214389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可以一次</a:t>
            </a:r>
            <a:r>
              <a:rPr lang="en-US" altLang="zh-TW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cite</a:t>
            </a:r>
            <a:r>
              <a:rPr lang="zh-TW" altLang="en-US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多篇</a:t>
            </a:r>
            <a:endParaRPr lang="en-US" altLang="zh-TW" dirty="0">
              <a:solidFill>
                <a:srgbClr val="9933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0F9C424-BC28-29C4-90E4-07B0308D0BAD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B2CC05F-AF0B-5F35-1C3A-FD3BCFED2370}"/>
              </a:ext>
            </a:extLst>
          </p:cNvPr>
          <p:cNvSpPr txBox="1">
            <a:spLocks/>
          </p:cNvSpPr>
          <p:nvPr/>
        </p:nvSpPr>
        <p:spPr>
          <a:xfrm>
            <a:off x="3422095" y="596744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8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sz="11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BF138B-36D6-B020-1155-0C19A9F8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01" y="1979680"/>
            <a:ext cx="9525395" cy="3701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EE44BD-CDCD-7B81-26CD-EE777C627EDF}"/>
              </a:ext>
            </a:extLst>
          </p:cNvPr>
          <p:cNvSpPr/>
          <p:nvPr/>
        </p:nvSpPr>
        <p:spPr>
          <a:xfrm>
            <a:off x="4264558" y="2380413"/>
            <a:ext cx="395578" cy="3423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05F8EFF-CD03-6D07-5EED-A9F49C193B5C}"/>
              </a:ext>
            </a:extLst>
          </p:cNvPr>
          <p:cNvSpPr/>
          <p:nvPr/>
        </p:nvSpPr>
        <p:spPr>
          <a:xfrm>
            <a:off x="2114320" y="3898904"/>
            <a:ext cx="9067802" cy="12144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28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6DDB2C8-E25D-732F-DB97-CEBD29F8ACDE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42EFAD2-BD31-4AA3-BA6B-8B1C47561914}"/>
              </a:ext>
            </a:extLst>
          </p:cNvPr>
          <p:cNvSpPr txBox="1">
            <a:spLocks/>
          </p:cNvSpPr>
          <p:nvPr/>
        </p:nvSpPr>
        <p:spPr>
          <a:xfrm>
            <a:off x="2011936" y="732622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選好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，再從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53E5057-647C-12A6-503C-F6B64791619B}"/>
              </a:ext>
            </a:extLst>
          </p:cNvPr>
          <p:cNvSpPr txBox="1"/>
          <p:nvPr/>
        </p:nvSpPr>
        <p:spPr>
          <a:xfrm>
            <a:off x="1977385" y="1400764"/>
            <a:ext cx="866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先在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選好文獻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回到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Citation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Selected Citation</a:t>
            </a:r>
            <a:endParaRPr lang="zh-TW" altLang="en-US" b="1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841CDBC-0A25-BD66-D5EF-1DAA005E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639" b="43133"/>
          <a:stretch/>
        </p:blipFill>
        <p:spPr>
          <a:xfrm>
            <a:off x="1559786" y="2027418"/>
            <a:ext cx="9654516" cy="4097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07448D6-C9B3-E171-1619-93DAEC7C3D32}"/>
              </a:ext>
            </a:extLst>
          </p:cNvPr>
          <p:cNvSpPr/>
          <p:nvPr/>
        </p:nvSpPr>
        <p:spPr>
          <a:xfrm>
            <a:off x="6478949" y="2849324"/>
            <a:ext cx="2422680" cy="2635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70959DC-32E3-14AF-8741-355D79F840B7}"/>
              </a:ext>
            </a:extLst>
          </p:cNvPr>
          <p:cNvSpPr txBox="1"/>
          <p:nvPr/>
        </p:nvSpPr>
        <p:spPr>
          <a:xfrm>
            <a:off x="9496981" y="1025102"/>
            <a:ext cx="2214389" cy="369332"/>
          </a:xfrm>
          <a:prstGeom prst="rect">
            <a:avLst/>
          </a:prstGeom>
          <a:solidFill>
            <a:srgbClr val="FFF3F3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可以一次</a:t>
            </a:r>
            <a:r>
              <a:rPr lang="en-US" altLang="zh-TW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cite</a:t>
            </a:r>
            <a:r>
              <a:rPr lang="zh-TW" altLang="en-US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多篇</a:t>
            </a:r>
            <a:endParaRPr lang="en-US" altLang="zh-TW" dirty="0">
              <a:solidFill>
                <a:srgbClr val="9933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4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FCBD050-3AA6-C2B9-DA68-1D55805BCD9A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449588-AB01-015D-05FE-14877FB74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7" r="34036" b="60483"/>
          <a:stretch/>
        </p:blipFill>
        <p:spPr>
          <a:xfrm>
            <a:off x="2074843" y="1935021"/>
            <a:ext cx="8042313" cy="2401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E47E7B6-7673-D12D-AC3D-E68F043C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80" y="4541612"/>
            <a:ext cx="6283765" cy="2080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96E71DA-83E5-C4B3-C948-D65478DFF532}"/>
              </a:ext>
            </a:extLst>
          </p:cNvPr>
          <p:cNvSpPr/>
          <p:nvPr/>
        </p:nvSpPr>
        <p:spPr>
          <a:xfrm>
            <a:off x="2118911" y="2212831"/>
            <a:ext cx="646323" cy="7966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D8F9D6-045F-0E92-528C-BD90AA7EB833}"/>
              </a:ext>
            </a:extLst>
          </p:cNvPr>
          <p:cNvSpPr/>
          <p:nvPr/>
        </p:nvSpPr>
        <p:spPr>
          <a:xfrm>
            <a:off x="2118911" y="3244204"/>
            <a:ext cx="1891229" cy="2213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ECBFC9CE-E97E-7598-7B53-3DE0CD95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611866">
            <a:off x="8785374" y="4156566"/>
            <a:ext cx="564352" cy="77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2749FA0-E3CB-73C4-FB89-B43A86378B3C}"/>
              </a:ext>
            </a:extLst>
          </p:cNvPr>
          <p:cNvSpPr/>
          <p:nvPr/>
        </p:nvSpPr>
        <p:spPr>
          <a:xfrm>
            <a:off x="4144179" y="4549889"/>
            <a:ext cx="350703" cy="1763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BE0C3BC9-E28F-FCAD-1495-1C7C26D73992}"/>
              </a:ext>
            </a:extLst>
          </p:cNvPr>
          <p:cNvSpPr txBox="1">
            <a:spLocks/>
          </p:cNvSpPr>
          <p:nvPr/>
        </p:nvSpPr>
        <p:spPr>
          <a:xfrm>
            <a:off x="2011936" y="732622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選好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，再從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0D32A48-6C11-222E-AC05-12748C4CA277}"/>
              </a:ext>
            </a:extLst>
          </p:cNvPr>
          <p:cNvSpPr txBox="1"/>
          <p:nvPr/>
        </p:nvSpPr>
        <p:spPr>
          <a:xfrm>
            <a:off x="1977385" y="1400764"/>
            <a:ext cx="866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先在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選好文獻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回到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Citation </a:t>
            </a:r>
            <a:r>
              <a:rPr lang="zh-TW" altLang="en-US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→ </a:t>
            </a:r>
            <a:r>
              <a:rPr lang="en-US" altLang="zh-TW" b="1" dirty="0">
                <a:solidFill>
                  <a:srgbClr val="9A4D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Insert Selected Citation</a:t>
            </a:r>
            <a:endParaRPr lang="zh-TW" altLang="en-US" b="1" dirty="0">
              <a:solidFill>
                <a:srgbClr val="9A4D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6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F2E3086-E687-A26F-B5D9-38BF23A1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45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BD3AEED-8C60-D786-E145-E82143334CAC}"/>
              </a:ext>
            </a:extLst>
          </p:cNvPr>
          <p:cNvSpPr txBox="1">
            <a:spLocks/>
          </p:cNvSpPr>
          <p:nvPr/>
        </p:nvSpPr>
        <p:spPr>
          <a:xfrm>
            <a:off x="2931403" y="1092787"/>
            <a:ext cx="8592240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中呈現的格式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860BA09-1FFB-4B2A-D809-9A52571919FF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465F1FE-38A8-EF74-A771-3CE54912AB36}"/>
              </a:ext>
            </a:extLst>
          </p:cNvPr>
          <p:cNvGrpSpPr/>
          <p:nvPr/>
        </p:nvGrpSpPr>
        <p:grpSpPr>
          <a:xfrm>
            <a:off x="2722544" y="2145226"/>
            <a:ext cx="6740946" cy="3477875"/>
            <a:chOff x="3262370" y="2189294"/>
            <a:chExt cx="6740946" cy="3477875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8510D756-70F5-6490-A043-F427D0D83F14}"/>
                </a:ext>
              </a:extLst>
            </p:cNvPr>
            <p:cNvGrpSpPr/>
            <p:nvPr/>
          </p:nvGrpSpPr>
          <p:grpSpPr>
            <a:xfrm>
              <a:off x="3262370" y="2189294"/>
              <a:ext cx="6740946" cy="3477875"/>
              <a:chOff x="3363817" y="1819132"/>
              <a:chExt cx="6499613" cy="3477875"/>
            </a:xfrm>
          </p:grpSpPr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44C4AA6-688D-7819-B73F-A33435B4950B}"/>
                  </a:ext>
                </a:extLst>
              </p:cNvPr>
              <p:cNvSpPr txBox="1"/>
              <p:nvPr/>
            </p:nvSpPr>
            <p:spPr>
              <a:xfrm>
                <a:off x="3363817" y="1819132"/>
                <a:ext cx="6499613" cy="3477875"/>
              </a:xfrm>
              <a:prstGeom prst="rect">
                <a:avLst/>
              </a:prstGeom>
              <a:solidFill>
                <a:srgbClr val="FFF7E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endParaRPr lang="en-US" altLang="zh-TW" sz="28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            調整引用文獻格式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(style)</a:t>
                </a:r>
                <a:endParaRPr lang="zh-TW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endParaRPr lang="zh-TW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r>
                  <a:rPr lang="zh-TW" altLang="en-US" sz="2400" dirty="0"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            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額外匯入格式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(style)</a:t>
                </a:r>
              </a:p>
              <a:p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   </a:t>
                </a:r>
                <a:endPara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r>
                  <a:rPr lang="zh-TW" altLang="en-US" sz="2400" dirty="0"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            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在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word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中刪除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reference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或調整順序</a:t>
                </a:r>
                <a:endPara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endParaRPr lang="en-US" altLang="zh-TW" sz="2400" dirty="0"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  <a:p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             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更改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reference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  <a:cs typeface="Arial" panose="020B0604020202020204" pitchFamily="34" charset="0"/>
                  </a:rPr>
                  <a:t>字體</a:t>
                </a:r>
              </a:p>
              <a:p>
                <a:endParaRPr lang="en-US" altLang="zh-TW" sz="24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5" name="橢圓 4">
                <a:extLst>
                  <a:ext uri="{FF2B5EF4-FFF2-40B4-BE49-F238E27FC236}">
                    <a16:creationId xmlns:a16="http://schemas.microsoft.com/office/drawing/2014/main" id="{3D014C96-0A7D-A3B3-F3FD-8A6C799FD7FE}"/>
                  </a:ext>
                </a:extLst>
              </p:cNvPr>
              <p:cNvSpPr/>
              <p:nvPr/>
            </p:nvSpPr>
            <p:spPr>
              <a:xfrm>
                <a:off x="4175392" y="2401678"/>
                <a:ext cx="180000" cy="180000"/>
              </a:xfrm>
              <a:prstGeom prst="ellipse">
                <a:avLst/>
              </a:prstGeom>
              <a:solidFill>
                <a:srgbClr val="FFF3F3"/>
              </a:solidFill>
              <a:ln w="28575">
                <a:solidFill>
                  <a:srgbClr val="FF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208B9C87-9A8E-05BC-FFAC-495CCE3BEEBD}"/>
                  </a:ext>
                </a:extLst>
              </p:cNvPr>
              <p:cNvSpPr/>
              <p:nvPr/>
            </p:nvSpPr>
            <p:spPr>
              <a:xfrm>
                <a:off x="4175392" y="3175240"/>
                <a:ext cx="180000" cy="180000"/>
              </a:xfrm>
              <a:prstGeom prst="ellipse">
                <a:avLst/>
              </a:prstGeom>
              <a:solidFill>
                <a:srgbClr val="FFF3F3"/>
              </a:solidFill>
              <a:ln w="28575">
                <a:solidFill>
                  <a:srgbClr val="FF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A2C880EF-EF94-F510-5F3A-F5752C48EA58}"/>
                </a:ext>
              </a:extLst>
            </p:cNvPr>
            <p:cNvSpPr/>
            <p:nvPr/>
          </p:nvSpPr>
          <p:spPr>
            <a:xfrm>
              <a:off x="4104078" y="4265580"/>
              <a:ext cx="186683" cy="180000"/>
            </a:xfrm>
            <a:prstGeom prst="ellipse">
              <a:avLst/>
            </a:prstGeom>
            <a:solidFill>
              <a:srgbClr val="FFF3F3"/>
            </a:solidFill>
            <a:ln w="28575">
              <a:solidFill>
                <a:srgbClr val="FFA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橢圓 10">
            <a:extLst>
              <a:ext uri="{FF2B5EF4-FFF2-40B4-BE49-F238E27FC236}">
                <a16:creationId xmlns:a16="http://schemas.microsoft.com/office/drawing/2014/main" id="{DE9C638F-ECF9-8B29-EC80-53B5BF387782}"/>
              </a:ext>
            </a:extLst>
          </p:cNvPr>
          <p:cNvSpPr/>
          <p:nvPr/>
        </p:nvSpPr>
        <p:spPr>
          <a:xfrm>
            <a:off x="3564251" y="4922306"/>
            <a:ext cx="186683" cy="180000"/>
          </a:xfrm>
          <a:prstGeom prst="ellipse">
            <a:avLst/>
          </a:prstGeom>
          <a:solidFill>
            <a:srgbClr val="FFF3F3"/>
          </a:solidFill>
          <a:ln w="28575"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07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5369730-ADEE-3985-B7B1-4A66515C92C5}"/>
              </a:ext>
            </a:extLst>
          </p:cNvPr>
          <p:cNvSpPr txBox="1">
            <a:spLocks/>
          </p:cNvSpPr>
          <p:nvPr/>
        </p:nvSpPr>
        <p:spPr>
          <a:xfrm>
            <a:off x="4231392" y="465069"/>
            <a:ext cx="4031257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調整引用文獻格式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(style)</a:t>
            </a:r>
            <a:endParaRPr lang="zh-TW" altLang="en-US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A98FBD7-AC1D-BE78-92D0-37852BEE4327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B01ADFC-F10A-F876-F94B-543D0646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629" y="1295899"/>
            <a:ext cx="9155479" cy="4874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C3BC5E-7952-F1FE-A1F7-DE1DF4DC2902}"/>
              </a:ext>
            </a:extLst>
          </p:cNvPr>
          <p:cNvSpPr/>
          <p:nvPr/>
        </p:nvSpPr>
        <p:spPr>
          <a:xfrm>
            <a:off x="4597707" y="1295898"/>
            <a:ext cx="2442071" cy="257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1135FB-2B4D-ECB2-73AD-9B8B69A7AA6D}"/>
              </a:ext>
            </a:extLst>
          </p:cNvPr>
          <p:cNvSpPr/>
          <p:nvPr/>
        </p:nvSpPr>
        <p:spPr>
          <a:xfrm>
            <a:off x="5552500" y="3465513"/>
            <a:ext cx="5730607" cy="27052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1781809C-0A6A-1FE2-DDCF-55981C5B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169935" flipH="1" flipV="1">
            <a:off x="4945465" y="4364480"/>
            <a:ext cx="545454" cy="7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0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47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228CFD-3117-5389-1415-DBC5F383E16A}"/>
              </a:ext>
            </a:extLst>
          </p:cNvPr>
          <p:cNvSpPr txBox="1">
            <a:spLocks/>
          </p:cNvSpPr>
          <p:nvPr/>
        </p:nvSpPr>
        <p:spPr>
          <a:xfrm>
            <a:off x="4231392" y="465069"/>
            <a:ext cx="4031257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調整引用文獻格式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(style)</a:t>
            </a:r>
            <a:endParaRPr lang="zh-TW" altLang="en-US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0AE966A-9AD5-1360-F1BC-E66D82846C67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6F16731-8B02-98DD-9205-04AE568B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43" y="1304039"/>
            <a:ext cx="9151077" cy="5088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C99A210-6AB7-6E39-1692-D57EDD2C9B41}"/>
              </a:ext>
            </a:extLst>
          </p:cNvPr>
          <p:cNvSpPr/>
          <p:nvPr/>
        </p:nvSpPr>
        <p:spPr>
          <a:xfrm>
            <a:off x="4410420" y="1582336"/>
            <a:ext cx="2442071" cy="2574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F322CD-8A90-4053-C10B-E847BE60448E}"/>
              </a:ext>
            </a:extLst>
          </p:cNvPr>
          <p:cNvSpPr/>
          <p:nvPr/>
        </p:nvSpPr>
        <p:spPr>
          <a:xfrm>
            <a:off x="5385545" y="3641997"/>
            <a:ext cx="5796575" cy="25715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F10F249D-DAD4-A70F-DA85-20B750E72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169935" flipH="1" flipV="1">
            <a:off x="4731512" y="4445147"/>
            <a:ext cx="545454" cy="7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6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E26C2AA-3BE4-2A53-284D-9C94ECC79F4B}"/>
              </a:ext>
            </a:extLst>
          </p:cNvPr>
          <p:cNvSpPr txBox="1">
            <a:spLocks/>
          </p:cNvSpPr>
          <p:nvPr/>
        </p:nvSpPr>
        <p:spPr>
          <a:xfrm>
            <a:off x="4231392" y="465069"/>
            <a:ext cx="4031257" cy="613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額外匯入格式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(style)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486D673-F422-4237-920A-A5CD51C514FE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0DCCC9-66A9-1BB8-9BF5-43A4FF1EB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139" y="1233998"/>
            <a:ext cx="3063126" cy="29630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CBBD1FD-3374-82C7-B4BC-0CC7A194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03" y="1669507"/>
            <a:ext cx="6285159" cy="2029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23E5DCA-1454-FD6D-4D5D-38B7BE47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622" y="4641467"/>
            <a:ext cx="3972541" cy="156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47EF0B3-0CA5-1DE9-C7B1-643CA5405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081" y="4722312"/>
            <a:ext cx="3516880" cy="156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9CFC25F-5D6D-4FDC-0E4B-5E7840E339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987"/>
          <a:stretch/>
        </p:blipFill>
        <p:spPr>
          <a:xfrm>
            <a:off x="222893" y="4623858"/>
            <a:ext cx="4037085" cy="1067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EE0068B-6A39-DEF7-C47C-5C01B632BF00}"/>
              </a:ext>
            </a:extLst>
          </p:cNvPr>
          <p:cNvSpPr/>
          <p:nvPr/>
        </p:nvSpPr>
        <p:spPr>
          <a:xfrm>
            <a:off x="1926028" y="1768729"/>
            <a:ext cx="1523361" cy="3355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00A067B-0E3B-451A-AF82-17866378597C}"/>
              </a:ext>
            </a:extLst>
          </p:cNvPr>
          <p:cNvSpPr/>
          <p:nvPr/>
        </p:nvSpPr>
        <p:spPr>
          <a:xfrm>
            <a:off x="9344922" y="3918517"/>
            <a:ext cx="932480" cy="272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35FC7F9-260E-2976-F847-6C3C42AB3C7A}"/>
              </a:ext>
            </a:extLst>
          </p:cNvPr>
          <p:cNvSpPr/>
          <p:nvPr/>
        </p:nvSpPr>
        <p:spPr>
          <a:xfrm>
            <a:off x="8577520" y="5931766"/>
            <a:ext cx="869911" cy="146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67E72E1-0958-5A2E-C393-6DA143033CA3}"/>
              </a:ext>
            </a:extLst>
          </p:cNvPr>
          <p:cNvSpPr/>
          <p:nvPr/>
        </p:nvSpPr>
        <p:spPr>
          <a:xfrm>
            <a:off x="174113" y="5378154"/>
            <a:ext cx="869911" cy="1468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1801F12-C523-7BD8-B0A1-47E283875FFE}"/>
              </a:ext>
            </a:extLst>
          </p:cNvPr>
          <p:cNvSpPr txBox="1"/>
          <p:nvPr/>
        </p:nvSpPr>
        <p:spPr>
          <a:xfrm>
            <a:off x="1059160" y="1110885"/>
            <a:ext cx="6744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若想投稿的</a:t>
            </a:r>
            <a:r>
              <a:rPr lang="en-US" altLang="zh-TW" sz="18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</a:t>
            </a:r>
            <a:r>
              <a:rPr lang="zh-TW" altLang="en-US" sz="18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，它的</a:t>
            </a:r>
            <a:r>
              <a:rPr lang="en-US" altLang="zh-TW" sz="18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citation</a:t>
            </a:r>
            <a:r>
              <a:rPr lang="zh-TW" altLang="en-US" sz="18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格式</a:t>
            </a:r>
            <a:r>
              <a:rPr lang="en-US" altLang="zh-TW" sz="18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18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沒有內建</a:t>
            </a:r>
            <a:r>
              <a:rPr lang="en-US" altLang="zh-TW" sz="1800" b="1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zh-TW" altLang="en-US" b="1" dirty="0">
              <a:solidFill>
                <a:srgbClr val="9933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9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35F0A056-F59F-6C8D-2822-F5604FC9C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2367649" flipH="1" flipV="1">
            <a:off x="7138639" y="2597416"/>
            <a:ext cx="579184" cy="79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441BF4B3-BC49-5090-E362-0973F6A01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9928750" flipH="1" flipV="1">
            <a:off x="8773988" y="3921513"/>
            <a:ext cx="545454" cy="7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7443F99C-F5F6-01F1-B5FB-AA56FD6C4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3834423" flipH="1" flipV="1">
            <a:off x="7668726" y="5179796"/>
            <a:ext cx="468469" cy="6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CF0D7C12-42B1-D35D-6569-E0919B20A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3834423" flipH="1" flipV="1">
            <a:off x="4067480" y="5172497"/>
            <a:ext cx="468469" cy="6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7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49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EF608C8-DC83-3A98-19F2-D399FA7E2925}"/>
              </a:ext>
            </a:extLst>
          </p:cNvPr>
          <p:cNvSpPr txBox="1">
            <a:spLocks/>
          </p:cNvSpPr>
          <p:nvPr/>
        </p:nvSpPr>
        <p:spPr>
          <a:xfrm>
            <a:off x="2828122" y="571225"/>
            <a:ext cx="6081309" cy="5815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中刪除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或調整順序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E466F45-874E-4ECB-4849-571CFAB73285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A0EAD7-3636-5956-9C65-C251BA728045}"/>
              </a:ext>
            </a:extLst>
          </p:cNvPr>
          <p:cNvSpPr txBox="1"/>
          <p:nvPr/>
        </p:nvSpPr>
        <p:spPr>
          <a:xfrm>
            <a:off x="2338543" y="1231378"/>
            <a:ext cx="6896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若想要在</a:t>
            </a:r>
            <a:r>
              <a:rPr lang="en-US" altLang="zh-TW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r>
              <a:rPr lang="zh-TW" altLang="en-US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中刪除</a:t>
            </a:r>
            <a:r>
              <a:rPr lang="en-US" altLang="zh-TW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，沒辦法直接按</a:t>
            </a:r>
            <a:r>
              <a:rPr lang="en-US" altLang="zh-TW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delete</a:t>
            </a:r>
            <a:r>
              <a:rPr lang="zh-TW" altLang="en-US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把它刪掉</a:t>
            </a:r>
            <a:r>
              <a:rPr lang="en-US" altLang="zh-TW" dirty="0">
                <a:solidFill>
                  <a:srgbClr val="9933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zh-TW" altLang="en-US" dirty="0">
              <a:solidFill>
                <a:srgbClr val="9933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6D6958B5-C8CA-AC00-57E1-E67816035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43" y="2390504"/>
            <a:ext cx="2783743" cy="1453976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4467BCDA-5E90-1BEC-DEB1-31823CA14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31" t="4583" r="20860" b="11907"/>
          <a:stretch/>
        </p:blipFill>
        <p:spPr>
          <a:xfrm>
            <a:off x="5723458" y="1839990"/>
            <a:ext cx="5075613" cy="4575386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F5BB3267-7CE6-C2B6-6462-53F9F9C981F1}"/>
              </a:ext>
            </a:extLst>
          </p:cNvPr>
          <p:cNvSpPr/>
          <p:nvPr/>
        </p:nvSpPr>
        <p:spPr>
          <a:xfrm>
            <a:off x="4953553" y="3417688"/>
            <a:ext cx="915224" cy="27684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19A80E-E559-82FE-2247-942415E02952}"/>
              </a:ext>
            </a:extLst>
          </p:cNvPr>
          <p:cNvSpPr/>
          <p:nvPr/>
        </p:nvSpPr>
        <p:spPr>
          <a:xfrm>
            <a:off x="2968733" y="3008423"/>
            <a:ext cx="2071369" cy="2768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CF1941-8714-43EB-16D4-5166E0B5EE99}"/>
              </a:ext>
            </a:extLst>
          </p:cNvPr>
          <p:cNvSpPr/>
          <p:nvPr/>
        </p:nvSpPr>
        <p:spPr>
          <a:xfrm>
            <a:off x="9131408" y="3417688"/>
            <a:ext cx="1667663" cy="138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8967CA-4276-5899-3912-8C3A5C96F47B}"/>
              </a:ext>
            </a:extLst>
          </p:cNvPr>
          <p:cNvSpPr/>
          <p:nvPr/>
        </p:nvSpPr>
        <p:spPr>
          <a:xfrm>
            <a:off x="5723459" y="2400340"/>
            <a:ext cx="478694" cy="7414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94898CC-45D1-74E8-4DB8-F32A2387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EAC237-A3F1-B9FA-5224-079B84362E59}"/>
              </a:ext>
            </a:extLst>
          </p:cNvPr>
          <p:cNvSpPr txBox="1"/>
          <p:nvPr/>
        </p:nvSpPr>
        <p:spPr>
          <a:xfrm>
            <a:off x="1959857" y="1375499"/>
            <a:ext cx="9541753" cy="5016758"/>
          </a:xfrm>
          <a:prstGeom prst="rect">
            <a:avLst/>
          </a:prstGeom>
          <a:solidFill>
            <a:srgbClr val="FFF7E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實驗記錄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專案中心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journal meeting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實驗室資料夾 ➜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R1009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實驗室會議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書報討論會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常用軟體教學及下載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實驗室資料夾 ➜ 研究基本技巧與常用軟體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生理學共筆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實驗室資料夾 ➜ 課程 ➜ 人體生理學共筆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Hood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預約表單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實驗室資料 ➜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Hood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預約表單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相關輪序表單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實驗室資料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質體、抗體、液態氮細胞株清單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資源管理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0BE1B64-0FB5-688A-1C50-217A439840AC}"/>
              </a:ext>
            </a:extLst>
          </p:cNvPr>
          <p:cNvSpPr txBox="1"/>
          <p:nvPr/>
        </p:nvSpPr>
        <p:spPr>
          <a:xfrm>
            <a:off x="3759463" y="387635"/>
            <a:ext cx="4673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Lab website –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8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31A2EB-4A78-FE6F-6246-F56FCAB86507}"/>
              </a:ext>
            </a:extLst>
          </p:cNvPr>
          <p:cNvSpPr txBox="1">
            <a:spLocks/>
          </p:cNvSpPr>
          <p:nvPr/>
        </p:nvSpPr>
        <p:spPr>
          <a:xfrm>
            <a:off x="2828122" y="571225"/>
            <a:ext cx="6081309" cy="5815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更改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EA2B699-2083-AE8E-8F00-A48D6AA96D52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97663584-5F78-F64B-D698-7F3D4BCE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41" y="2234594"/>
            <a:ext cx="4994798" cy="30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7AD27C8-2915-94C9-65F6-FCF7940A2C8F}"/>
              </a:ext>
            </a:extLst>
          </p:cNvPr>
          <p:cNvSpPr txBox="1"/>
          <p:nvPr/>
        </p:nvSpPr>
        <p:spPr>
          <a:xfrm>
            <a:off x="1457723" y="189311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Before (</a:t>
            </a:r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Calibri)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3B4871ED-8D4B-1C6D-F281-744469692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82" y="1661098"/>
            <a:ext cx="6431289" cy="1116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376D3C5-0E2D-FFD6-157D-3EC0C3C9BE85}"/>
              </a:ext>
            </a:extLst>
          </p:cNvPr>
          <p:cNvSpPr/>
          <p:nvPr/>
        </p:nvSpPr>
        <p:spPr>
          <a:xfrm>
            <a:off x="5636093" y="2098102"/>
            <a:ext cx="1514741" cy="242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090BDEF5-8D4F-5CEB-3D2D-5AD67C9A3E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30" t="4862" r="26797" b="6584"/>
          <a:stretch/>
        </p:blipFill>
        <p:spPr>
          <a:xfrm>
            <a:off x="7368823" y="2098102"/>
            <a:ext cx="4633261" cy="4258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A1494F3-2546-6C2B-0C12-E4185764135E}"/>
              </a:ext>
            </a:extLst>
          </p:cNvPr>
          <p:cNvSpPr/>
          <p:nvPr/>
        </p:nvSpPr>
        <p:spPr>
          <a:xfrm>
            <a:off x="7490175" y="6024276"/>
            <a:ext cx="1941560" cy="154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3AF702F9-F910-AFFE-99B8-A115ADFBA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5400000" flipH="1" flipV="1">
            <a:off x="6986679" y="2246678"/>
            <a:ext cx="517697" cy="70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51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D81AC47-3A4A-5396-3BE3-C3DBD2A35167}"/>
              </a:ext>
            </a:extLst>
          </p:cNvPr>
          <p:cNvSpPr txBox="1">
            <a:spLocks/>
          </p:cNvSpPr>
          <p:nvPr/>
        </p:nvSpPr>
        <p:spPr>
          <a:xfrm>
            <a:off x="2828122" y="571225"/>
            <a:ext cx="6081309" cy="5815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ts val="1000"/>
              </a:spcBef>
              <a:defRPr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更改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9F6DF7A-B584-A6A0-3275-DC49A71C771E}"/>
              </a:ext>
            </a:extLst>
          </p:cNvPr>
          <p:cNvSpPr txBox="1"/>
          <p:nvPr/>
        </p:nvSpPr>
        <p:spPr>
          <a:xfrm>
            <a:off x="8460955" y="-7992"/>
            <a:ext cx="373104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E68BCB34-1617-853D-3F95-8DE1C8A05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92" y="1768304"/>
            <a:ext cx="4405302" cy="39384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9DB735E6-6FC7-64A9-66B3-B19ED6048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115" y="2600325"/>
            <a:ext cx="5793286" cy="3471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C1E0399-4BDC-71D8-F092-92918859B663}"/>
              </a:ext>
            </a:extLst>
          </p:cNvPr>
          <p:cNvSpPr/>
          <p:nvPr/>
        </p:nvSpPr>
        <p:spPr>
          <a:xfrm>
            <a:off x="2079481" y="2124075"/>
            <a:ext cx="531287" cy="2238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484D27-4162-0A8E-FDF5-609EF69492E8}"/>
              </a:ext>
            </a:extLst>
          </p:cNvPr>
          <p:cNvSpPr/>
          <p:nvPr/>
        </p:nvSpPr>
        <p:spPr>
          <a:xfrm>
            <a:off x="960294" y="2600325"/>
            <a:ext cx="3041124" cy="257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FBA637-E578-05A8-7DFC-67F59983653A}"/>
              </a:ext>
            </a:extLst>
          </p:cNvPr>
          <p:cNvSpPr/>
          <p:nvPr/>
        </p:nvSpPr>
        <p:spPr>
          <a:xfrm>
            <a:off x="2345124" y="5362575"/>
            <a:ext cx="903819" cy="257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CF8C5BE-6079-56D9-B5D5-68637CFE5928}"/>
              </a:ext>
            </a:extLst>
          </p:cNvPr>
          <p:cNvSpPr txBox="1"/>
          <p:nvPr/>
        </p:nvSpPr>
        <p:spPr>
          <a:xfrm>
            <a:off x="5759499" y="2230993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After (</a:t>
            </a:r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字體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:Times New Roman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76C47D2E-4CF8-A537-A708-C72E09C56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2216741" flipH="1" flipV="1">
            <a:off x="5245499" y="2883517"/>
            <a:ext cx="517697" cy="7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>
            <a:extLst>
              <a:ext uri="{FF2B5EF4-FFF2-40B4-BE49-F238E27FC236}">
                <a16:creationId xmlns:a16="http://schemas.microsoft.com/office/drawing/2014/main" id="{110DC423-B991-C2FC-8CDC-D2E9C4464C39}"/>
              </a:ext>
            </a:extLst>
          </p:cNvPr>
          <p:cNvSpPr/>
          <p:nvPr/>
        </p:nvSpPr>
        <p:spPr>
          <a:xfrm>
            <a:off x="-2192359" y="2522787"/>
            <a:ext cx="10058401" cy="2423711"/>
          </a:xfrm>
          <a:prstGeom prst="flowChartTerminator">
            <a:avLst/>
          </a:prstGeom>
          <a:solidFill>
            <a:srgbClr val="9A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73385F-9AD0-1BF4-020B-541FF75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52</a:t>
            </a:fld>
            <a:endParaRPr lang="zh-TW" altLang="en-US"/>
          </a:p>
        </p:txBody>
      </p:sp>
      <p:pic>
        <p:nvPicPr>
          <p:cNvPr id="1026" name="Picture 2" descr="在App Store 上的「EndNote」">
            <a:extLst>
              <a:ext uri="{FF2B5EF4-FFF2-40B4-BE49-F238E27FC236}">
                <a16:creationId xmlns:a16="http://schemas.microsoft.com/office/drawing/2014/main" id="{9B8568D0-7F05-2267-9D22-3E87FB8A3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7" t="17275" r="31719" b="14797"/>
          <a:stretch/>
        </p:blipFill>
        <p:spPr bwMode="auto">
          <a:xfrm>
            <a:off x="8339770" y="4070101"/>
            <a:ext cx="2093444" cy="20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流程圖: 結束點 1">
            <a:extLst>
              <a:ext uri="{FF2B5EF4-FFF2-40B4-BE49-F238E27FC236}">
                <a16:creationId xmlns:a16="http://schemas.microsoft.com/office/drawing/2014/main" id="{6FA8DE06-3566-40D3-6B62-3548C5072FA2}"/>
              </a:ext>
            </a:extLst>
          </p:cNvPr>
          <p:cNvSpPr/>
          <p:nvPr/>
        </p:nvSpPr>
        <p:spPr>
          <a:xfrm>
            <a:off x="-1927954" y="2286670"/>
            <a:ext cx="9893149" cy="2357685"/>
          </a:xfrm>
          <a:prstGeom prst="flowChartTerminator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99171D-DEA8-82ED-50F5-0E5D42803ACE}"/>
              </a:ext>
            </a:extLst>
          </p:cNvPr>
          <p:cNvSpPr txBox="1"/>
          <p:nvPr/>
        </p:nvSpPr>
        <p:spPr>
          <a:xfrm>
            <a:off x="308475" y="2305325"/>
            <a:ext cx="5244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solidFill>
                  <a:srgbClr val="9A4D00"/>
                </a:solidFill>
              </a:rPr>
              <a:t>EndNote</a:t>
            </a:r>
            <a:endParaRPr lang="zh-TW" altLang="en-US" sz="8800" dirty="0">
              <a:solidFill>
                <a:srgbClr val="9A4D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F1D9E76-96DB-10C9-1E72-B9554CFFFD29}"/>
              </a:ext>
            </a:extLst>
          </p:cNvPr>
          <p:cNvSpPr txBox="1"/>
          <p:nvPr/>
        </p:nvSpPr>
        <p:spPr>
          <a:xfrm>
            <a:off x="4651876" y="3290102"/>
            <a:ext cx="228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>
                <a:solidFill>
                  <a:srgbClr val="9A4D00"/>
                </a:solidFill>
              </a:rPr>
              <a:t>Quiz</a:t>
            </a:r>
            <a:endParaRPr lang="zh-TW" altLang="en-US" sz="7200" b="1" dirty="0">
              <a:solidFill>
                <a:srgbClr val="9A4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0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224617-3548-769E-FA1C-B21C7EF2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53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8F35D52-11A5-69DA-2770-FA29BF0B166C}"/>
              </a:ext>
            </a:extLst>
          </p:cNvPr>
          <p:cNvSpPr txBox="1">
            <a:spLocks/>
          </p:cNvSpPr>
          <p:nvPr/>
        </p:nvSpPr>
        <p:spPr>
          <a:xfrm>
            <a:off x="2755956" y="75160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的功能</a:t>
            </a:r>
            <a:r>
              <a:rPr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包括以下何者？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DF34973-75EA-EEF3-BFCA-A48374B3E8E0}"/>
              </a:ext>
            </a:extLst>
          </p:cNvPr>
          <p:cNvSpPr txBox="1">
            <a:spLocks/>
          </p:cNvSpPr>
          <p:nvPr/>
        </p:nvSpPr>
        <p:spPr>
          <a:xfrm>
            <a:off x="2755955" y="250420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可以直接在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上面線上檢索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寫論文的時候可以編輯參考文獻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可以用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發表論文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可以從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Web of Science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上面匯入參考文獻</a:t>
            </a: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71239C1-A883-60E7-5F8D-C2CC0275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54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F3A526B-EF10-7769-E9CA-266E8C6DA9D6}"/>
              </a:ext>
            </a:extLst>
          </p:cNvPr>
          <p:cNvSpPr txBox="1">
            <a:spLocks/>
          </p:cNvSpPr>
          <p:nvPr/>
        </p:nvSpPr>
        <p:spPr>
          <a:xfrm>
            <a:off x="2558877" y="798761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關於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以下何者</a:t>
            </a:r>
            <a:r>
              <a:rPr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正確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13B5019-7EE1-2433-FC17-BF320048D3F2}"/>
              </a:ext>
            </a:extLst>
          </p:cNvPr>
          <p:cNvSpPr txBox="1">
            <a:spLocks/>
          </p:cNvSpPr>
          <p:nvPr/>
        </p:nvSpPr>
        <p:spPr>
          <a:xfrm>
            <a:off x="2558877" y="2015455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上沒有查找全文的功能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可以匯入參考文獻到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如果在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中有重複的文獻，只能自己慢慢把它挑出來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可以在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上觀看實驗操作影片</a:t>
            </a:r>
          </a:p>
        </p:txBody>
      </p:sp>
    </p:spTree>
    <p:extLst>
      <p:ext uri="{BB962C8B-B14F-4D97-AF65-F5344CB8AC3E}">
        <p14:creationId xmlns:p14="http://schemas.microsoft.com/office/powerpoint/2010/main" val="135538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A6BA70B-DA90-90E3-34B5-F4EA50AA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55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AF72D89-A814-9D91-EE48-01F22DD36ED9}"/>
              </a:ext>
            </a:extLst>
          </p:cNvPr>
          <p:cNvSpPr txBox="1">
            <a:spLocks/>
          </p:cNvSpPr>
          <p:nvPr/>
        </p:nvSpPr>
        <p:spPr>
          <a:xfrm>
            <a:off x="2036485" y="82766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8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阿明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想從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PubMed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上匯入文獻，勾選好文獻後接下來他應該 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要點哪裡？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157D29EE-BBCA-C8EB-5E38-6037780B6EA7}"/>
              </a:ext>
            </a:extLst>
          </p:cNvPr>
          <p:cNvSpPr txBox="1">
            <a:spLocks/>
          </p:cNvSpPr>
          <p:nvPr/>
        </p:nvSpPr>
        <p:spPr>
          <a:xfrm>
            <a:off x="2859579" y="37337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Save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Email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Send to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alt+f4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D21C6145-9C73-F19F-523B-6D5D6EAF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41" y="2311650"/>
            <a:ext cx="9483048" cy="16429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1139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016CD95-6250-1017-1E8C-D144F253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90C038A-BE7F-583C-548C-BA91E874B2A6}"/>
              </a:ext>
            </a:extLst>
          </p:cNvPr>
          <p:cNvSpPr txBox="1">
            <a:spLocks/>
          </p:cNvSpPr>
          <p:nvPr/>
        </p:nvSpPr>
        <p:spPr>
          <a:xfrm>
            <a:off x="2173287" y="627783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若要從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Google scholar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匯入文獻，請問要點哪裡呢？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52FCC6-1F57-197E-AE1E-29232EC1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954" y="2056014"/>
            <a:ext cx="8304275" cy="16608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2809A71-B642-5D44-8C6F-FE65FACF6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16" y="4106875"/>
            <a:ext cx="495300" cy="20764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F5CCA0E-8326-52E1-07DA-3DFD266B5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563" y="4175505"/>
            <a:ext cx="276225" cy="2571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2AA79F7-7612-52F1-9F90-518FBB31C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242" y="4754069"/>
            <a:ext cx="361950" cy="2381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F251894-53F0-1B3F-80C0-81CA4EA0E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242" y="5268783"/>
            <a:ext cx="1038225" cy="2762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80668E2-3AEC-0546-1752-D0A7836BB1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62" t="-3571"/>
          <a:stretch/>
        </p:blipFill>
        <p:spPr>
          <a:xfrm>
            <a:off x="4107242" y="5899694"/>
            <a:ext cx="3810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0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>
            <a:extLst>
              <a:ext uri="{FF2B5EF4-FFF2-40B4-BE49-F238E27FC236}">
                <a16:creationId xmlns:a16="http://schemas.microsoft.com/office/drawing/2014/main" id="{110DC423-B991-C2FC-8CDC-D2E9C4464C39}"/>
              </a:ext>
            </a:extLst>
          </p:cNvPr>
          <p:cNvSpPr/>
          <p:nvPr/>
        </p:nvSpPr>
        <p:spPr>
          <a:xfrm>
            <a:off x="-2192358" y="2217144"/>
            <a:ext cx="5905041" cy="2423711"/>
          </a:xfrm>
          <a:prstGeom prst="flowChartTerminator">
            <a:avLst/>
          </a:prstGeom>
          <a:solidFill>
            <a:srgbClr val="9A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99171D-DEA8-82ED-50F5-0E5D42803ACE}"/>
              </a:ext>
            </a:extLst>
          </p:cNvPr>
          <p:cNvSpPr txBox="1"/>
          <p:nvPr/>
        </p:nvSpPr>
        <p:spPr>
          <a:xfrm>
            <a:off x="1410160" y="1993977"/>
            <a:ext cx="2710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</a:t>
            </a:r>
            <a:endParaRPr lang="zh-TW" altLang="en-US" sz="1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F1A00A-64B4-1188-5207-0EC7FA259B3A}"/>
              </a:ext>
            </a:extLst>
          </p:cNvPr>
          <p:cNvSpPr txBox="1"/>
          <p:nvPr/>
        </p:nvSpPr>
        <p:spPr>
          <a:xfrm>
            <a:off x="3909879" y="2767280"/>
            <a:ext cx="5091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>
                <a:solidFill>
                  <a:srgbClr val="9A4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73385F-9AD0-1BF4-020B-541FF75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57</a:t>
            </a:fld>
            <a:endParaRPr lang="zh-TW" altLang="en-US"/>
          </a:p>
        </p:txBody>
      </p:sp>
      <p:pic>
        <p:nvPicPr>
          <p:cNvPr id="3" name="Picture 2" descr="iGEM TU Delft on Twitter: &amp;quot;SnapGene will sponsor iGEM TU Delft this year!  SnapGene is the first molecular biology software that is easier to use than  pen and paper. Now every DNA">
            <a:extLst>
              <a:ext uri="{FF2B5EF4-FFF2-40B4-BE49-F238E27FC236}">
                <a16:creationId xmlns:a16="http://schemas.microsoft.com/office/drawing/2014/main" id="{3D822132-CB79-EAEF-4BCF-B5F97404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4640855"/>
            <a:ext cx="5560457" cy="15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F40CA7B-5234-3642-2027-334A0801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58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14F44BC-4569-C48D-A9F8-FFB4966FEA76}"/>
              </a:ext>
            </a:extLst>
          </p:cNvPr>
          <p:cNvSpPr txBox="1">
            <a:spLocks/>
          </p:cNvSpPr>
          <p:nvPr/>
        </p:nvSpPr>
        <p:spPr>
          <a:xfrm>
            <a:off x="1635801" y="761694"/>
            <a:ext cx="8596668" cy="833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使用時機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不解- 梗圖產生器">
            <a:extLst>
              <a:ext uri="{FF2B5EF4-FFF2-40B4-BE49-F238E27FC236}">
                <a16:creationId xmlns:a16="http://schemas.microsoft.com/office/drawing/2014/main" id="{CFAD47CB-F661-64E5-A728-588FC0E8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35" y="136525"/>
            <a:ext cx="238125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503810F8-0696-FC4F-2063-674C88FF11B8}"/>
              </a:ext>
            </a:extLst>
          </p:cNvPr>
          <p:cNvSpPr/>
          <p:nvPr/>
        </p:nvSpPr>
        <p:spPr>
          <a:xfrm>
            <a:off x="4503434" y="3838801"/>
            <a:ext cx="3241424" cy="1341133"/>
          </a:xfrm>
          <a:prstGeom prst="round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在序列上加上標註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45302AC-B817-EEEC-0BBB-E28B921C53D2}"/>
              </a:ext>
            </a:extLst>
          </p:cNvPr>
          <p:cNvSpPr/>
          <p:nvPr/>
        </p:nvSpPr>
        <p:spPr>
          <a:xfrm>
            <a:off x="7264883" y="3127296"/>
            <a:ext cx="2209623" cy="83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序列比對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B6112F1-6C8A-93ED-3C4B-F07E2A408D2D}"/>
              </a:ext>
            </a:extLst>
          </p:cNvPr>
          <p:cNvSpPr/>
          <p:nvPr/>
        </p:nvSpPr>
        <p:spPr>
          <a:xfrm>
            <a:off x="2625800" y="2618403"/>
            <a:ext cx="3586910" cy="1341133"/>
          </a:xfrm>
          <a:prstGeom prst="roundRect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基因序列視覺化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2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FB4F9A-2610-C879-0F90-34944A85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59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02DE2B2-88A7-591E-A9E1-5AE6D9BB68F7}"/>
              </a:ext>
            </a:extLst>
          </p:cNvPr>
          <p:cNvSpPr txBox="1">
            <a:spLocks/>
          </p:cNvSpPr>
          <p:nvPr/>
        </p:nvSpPr>
        <p:spPr>
          <a:xfrm>
            <a:off x="1635801" y="761694"/>
            <a:ext cx="8596668" cy="833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EA32489-C73B-C0FB-AA28-55A88A806F28}"/>
              </a:ext>
            </a:extLst>
          </p:cNvPr>
          <p:cNvSpPr txBox="1"/>
          <p:nvPr/>
        </p:nvSpPr>
        <p:spPr>
          <a:xfrm>
            <a:off x="2931864" y="1595304"/>
            <a:ext cx="6641794" cy="4955203"/>
          </a:xfrm>
          <a:prstGeom prst="rect">
            <a:avLst/>
          </a:prstGeom>
          <a:solidFill>
            <a:srgbClr val="FFF7E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View vector map</a:t>
            </a: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標註序列 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(add feature)</a:t>
            </a:r>
          </a:p>
          <a:p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顯示某片段轉譯出的胺基酸</a:t>
            </a:r>
            <a:endParaRPr lang="zh-TW" altLang="en-US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標註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位置</a:t>
            </a: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搜尋序列</a:t>
            </a:r>
          </a:p>
          <a:p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序列比對</a:t>
            </a:r>
            <a:endParaRPr lang="zh-TW" altLang="en-US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EC9ECB2-05DA-A6D9-1E8E-07DE0A8A1C36}"/>
              </a:ext>
            </a:extLst>
          </p:cNvPr>
          <p:cNvSpPr/>
          <p:nvPr/>
        </p:nvSpPr>
        <p:spPr>
          <a:xfrm>
            <a:off x="3773573" y="2904968"/>
            <a:ext cx="186683" cy="18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A4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C05100AC-C646-4205-0090-9B8A349F45DB}"/>
              </a:ext>
            </a:extLst>
          </p:cNvPr>
          <p:cNvSpPr/>
          <p:nvPr/>
        </p:nvSpPr>
        <p:spPr>
          <a:xfrm>
            <a:off x="3773573" y="3678530"/>
            <a:ext cx="186683" cy="18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A4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77BE8E7B-CDD6-038D-A94C-02C192BD7265}"/>
              </a:ext>
            </a:extLst>
          </p:cNvPr>
          <p:cNvSpPr/>
          <p:nvPr/>
        </p:nvSpPr>
        <p:spPr>
          <a:xfrm>
            <a:off x="3773572" y="4398708"/>
            <a:ext cx="186683" cy="18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A4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ACEFD796-8102-0E75-B88C-FB1D59A8DA93}"/>
              </a:ext>
            </a:extLst>
          </p:cNvPr>
          <p:cNvSpPr/>
          <p:nvPr/>
        </p:nvSpPr>
        <p:spPr>
          <a:xfrm>
            <a:off x="3773571" y="5099502"/>
            <a:ext cx="186683" cy="18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A4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B8B49C8-B7C4-55EE-D0DE-8B9367184551}"/>
              </a:ext>
            </a:extLst>
          </p:cNvPr>
          <p:cNvSpPr/>
          <p:nvPr/>
        </p:nvSpPr>
        <p:spPr>
          <a:xfrm>
            <a:off x="3773570" y="5844816"/>
            <a:ext cx="186683" cy="18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A4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BFADB27-2A2F-3C6A-ADE0-47028EC8DBD2}"/>
              </a:ext>
            </a:extLst>
          </p:cNvPr>
          <p:cNvSpPr/>
          <p:nvPr/>
        </p:nvSpPr>
        <p:spPr>
          <a:xfrm>
            <a:off x="3773569" y="2161669"/>
            <a:ext cx="186683" cy="18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A4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577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>
            <a:extLst>
              <a:ext uri="{FF2B5EF4-FFF2-40B4-BE49-F238E27FC236}">
                <a16:creationId xmlns:a16="http://schemas.microsoft.com/office/drawing/2014/main" id="{110DC423-B991-C2FC-8CDC-D2E9C4464C39}"/>
              </a:ext>
            </a:extLst>
          </p:cNvPr>
          <p:cNvSpPr/>
          <p:nvPr/>
        </p:nvSpPr>
        <p:spPr>
          <a:xfrm>
            <a:off x="-2192358" y="2217144"/>
            <a:ext cx="5905041" cy="2423711"/>
          </a:xfrm>
          <a:prstGeom prst="flowChartTerminator">
            <a:avLst/>
          </a:prstGeom>
          <a:solidFill>
            <a:srgbClr val="9A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99171D-DEA8-82ED-50F5-0E5D42803ACE}"/>
              </a:ext>
            </a:extLst>
          </p:cNvPr>
          <p:cNvSpPr txBox="1"/>
          <p:nvPr/>
        </p:nvSpPr>
        <p:spPr>
          <a:xfrm>
            <a:off x="1410160" y="1993977"/>
            <a:ext cx="2710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</a:t>
            </a:r>
            <a:endParaRPr lang="zh-TW" altLang="en-US" sz="1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F1A00A-64B4-1188-5207-0EC7FA259B3A}"/>
              </a:ext>
            </a:extLst>
          </p:cNvPr>
          <p:cNvSpPr txBox="1"/>
          <p:nvPr/>
        </p:nvSpPr>
        <p:spPr>
          <a:xfrm>
            <a:off x="3909879" y="2767280"/>
            <a:ext cx="40078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>
                <a:solidFill>
                  <a:srgbClr val="9A4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73385F-9AD0-1BF4-020B-541FF75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26" name="Picture 2" descr="在App Store 上的「EndNote」">
            <a:extLst>
              <a:ext uri="{FF2B5EF4-FFF2-40B4-BE49-F238E27FC236}">
                <a16:creationId xmlns:a16="http://schemas.microsoft.com/office/drawing/2014/main" id="{9B8568D0-7F05-2267-9D22-3E87FB8A3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7" t="17275" r="31719" b="14797"/>
          <a:stretch/>
        </p:blipFill>
        <p:spPr bwMode="auto">
          <a:xfrm>
            <a:off x="8284685" y="4037050"/>
            <a:ext cx="2093444" cy="20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3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C179E77-CA77-0B8B-2F70-3FF04C28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60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71DE0EC-DAC1-41EF-17F2-43E2ED4D0ADB}"/>
              </a:ext>
            </a:extLst>
          </p:cNvPr>
          <p:cNvSpPr txBox="1">
            <a:spLocks/>
          </p:cNvSpPr>
          <p:nvPr/>
        </p:nvSpPr>
        <p:spPr>
          <a:xfrm>
            <a:off x="1912786" y="576625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開始使用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C263D8-2461-3BB0-1EF3-93182039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86" y="2082456"/>
            <a:ext cx="4672583" cy="3046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BB43EE5-33F2-34BA-10C2-C8C6BAEFE91F}"/>
              </a:ext>
            </a:extLst>
          </p:cNvPr>
          <p:cNvSpPr/>
          <p:nvPr/>
        </p:nvSpPr>
        <p:spPr>
          <a:xfrm>
            <a:off x="4417861" y="2805056"/>
            <a:ext cx="16383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EA3D898-A76E-376D-67B4-F8408BAB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439" y="1745370"/>
            <a:ext cx="4572005" cy="4205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F67EECF3-D716-EBAD-DDBB-BA5E497BE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2115020" flipH="1" flipV="1">
            <a:off x="6520735" y="2599211"/>
            <a:ext cx="517697" cy="70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1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8993BB-9ABD-28AC-2F21-1CB581BB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61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4D8BEA-5DAC-0CDC-D56E-991122B1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87" y="1143291"/>
            <a:ext cx="9803205" cy="52130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CCEACF75-18C7-0F31-36AA-12C96341659F}"/>
              </a:ext>
            </a:extLst>
          </p:cNvPr>
          <p:cNvSpPr txBox="1">
            <a:spLocks/>
          </p:cNvSpPr>
          <p:nvPr/>
        </p:nvSpPr>
        <p:spPr>
          <a:xfrm>
            <a:off x="1978887" y="463473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View vector map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3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31B4B6-8444-73CB-2781-D361AAF5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62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1096FB9-94B3-5B3F-197F-C42BC5884D7A}"/>
              </a:ext>
            </a:extLst>
          </p:cNvPr>
          <p:cNvSpPr txBox="1">
            <a:spLocks/>
          </p:cNvSpPr>
          <p:nvPr/>
        </p:nvSpPr>
        <p:spPr>
          <a:xfrm>
            <a:off x="3995640" y="396762"/>
            <a:ext cx="4632722" cy="619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標註序列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(add feature)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9039C3-D0F2-14FA-82EC-5DC68E113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8"/>
          <a:stretch/>
        </p:blipFill>
        <p:spPr>
          <a:xfrm>
            <a:off x="1834179" y="1377137"/>
            <a:ext cx="9183854" cy="4877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06C623F-9D99-8210-224F-0A66BEA8600F}"/>
              </a:ext>
            </a:extLst>
          </p:cNvPr>
          <p:cNvSpPr/>
          <p:nvPr/>
        </p:nvSpPr>
        <p:spPr>
          <a:xfrm>
            <a:off x="2871416" y="1651527"/>
            <a:ext cx="2248450" cy="1873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A31580D-CC9F-0FA2-2502-22AAC32B4C2D}"/>
              </a:ext>
            </a:extLst>
          </p:cNvPr>
          <p:cNvSpPr txBox="1"/>
          <p:nvPr/>
        </p:nvSpPr>
        <p:spPr>
          <a:xfrm>
            <a:off x="3008832" y="960334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Gene: NDRG1</a:t>
            </a:r>
            <a:endParaRPr lang="zh-TW" altLang="en-US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6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DB60CD-94AD-71C1-F5D6-951A315C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63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101D733-8954-E73A-124C-F193A67B2390}"/>
              </a:ext>
            </a:extLst>
          </p:cNvPr>
          <p:cNvSpPr txBox="1"/>
          <p:nvPr/>
        </p:nvSpPr>
        <p:spPr>
          <a:xfrm>
            <a:off x="3008832" y="960334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Gene: NDRG1</a:t>
            </a:r>
            <a:endParaRPr lang="zh-TW" altLang="en-US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C6AD65-3FFA-D89E-17E0-8C822020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32" y="1450005"/>
            <a:ext cx="6008069" cy="4906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06A766B-6CB2-E7D4-E60F-DE39DB3ACA9E}"/>
              </a:ext>
            </a:extLst>
          </p:cNvPr>
          <p:cNvSpPr/>
          <p:nvPr/>
        </p:nvSpPr>
        <p:spPr>
          <a:xfrm>
            <a:off x="3008832" y="1881753"/>
            <a:ext cx="2148289" cy="1797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CE2F99-B19D-BB25-DFB4-367E1C4722EF}"/>
              </a:ext>
            </a:extLst>
          </p:cNvPr>
          <p:cNvSpPr/>
          <p:nvPr/>
        </p:nvSpPr>
        <p:spPr>
          <a:xfrm>
            <a:off x="5451503" y="2158930"/>
            <a:ext cx="1456436" cy="1824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563E733-7278-45E7-0E5C-7513F667DF6A}"/>
              </a:ext>
            </a:extLst>
          </p:cNvPr>
          <p:cNvSpPr/>
          <p:nvPr/>
        </p:nvSpPr>
        <p:spPr>
          <a:xfrm>
            <a:off x="8077815" y="4040262"/>
            <a:ext cx="605183" cy="4501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9BCE88A-2F3C-2B28-E9BE-C5D85993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76" y="4093108"/>
            <a:ext cx="11434050" cy="1898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177E2DB6-F5AD-8631-DF60-FF2D6D11E688}"/>
              </a:ext>
            </a:extLst>
          </p:cNvPr>
          <p:cNvSpPr txBox="1">
            <a:spLocks/>
          </p:cNvSpPr>
          <p:nvPr/>
        </p:nvSpPr>
        <p:spPr>
          <a:xfrm>
            <a:off x="3995640" y="396762"/>
            <a:ext cx="4632722" cy="619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標註序列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(add feature)</a:t>
            </a:r>
          </a:p>
        </p:txBody>
      </p:sp>
    </p:spTree>
    <p:extLst>
      <p:ext uri="{BB962C8B-B14F-4D97-AF65-F5344CB8AC3E}">
        <p14:creationId xmlns:p14="http://schemas.microsoft.com/office/powerpoint/2010/main" val="6985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BEFD7FA-9C10-7E23-7797-7967A50B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64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BE15DFD-BF68-4C18-6EC1-FCE7321464E4}"/>
              </a:ext>
            </a:extLst>
          </p:cNvPr>
          <p:cNvSpPr txBox="1">
            <a:spLocks/>
          </p:cNvSpPr>
          <p:nvPr/>
        </p:nvSpPr>
        <p:spPr>
          <a:xfrm>
            <a:off x="3995640" y="396762"/>
            <a:ext cx="4632722" cy="619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顯示某片段轉譯出的胺基酸</a:t>
            </a:r>
            <a:endParaRPr lang="zh-TW" altLang="en-US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584432-1F01-EBD9-0FC7-AFE0CA48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4"/>
          <a:stretch/>
        </p:blipFill>
        <p:spPr>
          <a:xfrm>
            <a:off x="1108324" y="1170611"/>
            <a:ext cx="9646578" cy="5148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2D7069F-4E6F-1B20-67F3-2521D7720F7A}"/>
              </a:ext>
            </a:extLst>
          </p:cNvPr>
          <p:cNvSpPr/>
          <p:nvPr/>
        </p:nvSpPr>
        <p:spPr>
          <a:xfrm>
            <a:off x="2193629" y="1469662"/>
            <a:ext cx="2148289" cy="1797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3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9BDC99B-E8C0-A2DB-59CC-A7A4BD7D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65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18B843-01F0-C9E6-157D-0549DAEC7421}"/>
              </a:ext>
            </a:extLst>
          </p:cNvPr>
          <p:cNvSpPr txBox="1">
            <a:spLocks/>
          </p:cNvSpPr>
          <p:nvPr/>
        </p:nvSpPr>
        <p:spPr>
          <a:xfrm>
            <a:off x="3995640" y="396762"/>
            <a:ext cx="4632722" cy="619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顯示某片段轉譯出的胺基酸</a:t>
            </a:r>
            <a:endParaRPr lang="zh-TW" altLang="en-US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2E7DD6-B096-7FE8-DA33-0484A3C7E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257" y="1386736"/>
            <a:ext cx="5021458" cy="4084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99256C4-5D28-4C2C-9E9C-DC5D5EA0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19" y="3229623"/>
            <a:ext cx="11106364" cy="2886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633539B-2F83-7E61-A9C7-73441151D2EC}"/>
              </a:ext>
            </a:extLst>
          </p:cNvPr>
          <p:cNvSpPr/>
          <p:nvPr/>
        </p:nvSpPr>
        <p:spPr>
          <a:xfrm>
            <a:off x="3758714" y="1969451"/>
            <a:ext cx="902110" cy="2155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94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8394535-F1B0-83AD-0F54-45A32017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8DA6817-6664-E576-1B4A-5B00F7FAD600}"/>
              </a:ext>
            </a:extLst>
          </p:cNvPr>
          <p:cNvSpPr txBox="1">
            <a:spLocks/>
          </p:cNvSpPr>
          <p:nvPr/>
        </p:nvSpPr>
        <p:spPr>
          <a:xfrm>
            <a:off x="4746762" y="253518"/>
            <a:ext cx="4632722" cy="619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標註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位置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0E34C6-81B0-1812-D998-59D4767F7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5" r="9410" b="38278"/>
          <a:stretch/>
        </p:blipFill>
        <p:spPr>
          <a:xfrm>
            <a:off x="838200" y="1245106"/>
            <a:ext cx="8147407" cy="3133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B380B2C-00B0-91D9-720E-91D58DDBD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88" y="1502266"/>
            <a:ext cx="5072079" cy="3851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B8A07-7D2F-0291-DEAC-7765E7133795}"/>
              </a:ext>
            </a:extLst>
          </p:cNvPr>
          <p:cNvSpPr/>
          <p:nvPr/>
        </p:nvSpPr>
        <p:spPr>
          <a:xfrm>
            <a:off x="7063123" y="3297215"/>
            <a:ext cx="4264992" cy="7089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0A3ECD6-6BD1-C904-AC79-45CE6B34E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902" y="4944889"/>
            <a:ext cx="6819900" cy="1504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090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1B50E43-65CB-F954-BC5A-20E09885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67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4C38BDF-51E7-7C40-FFE4-842CC1B21455}"/>
              </a:ext>
            </a:extLst>
          </p:cNvPr>
          <p:cNvSpPr txBox="1">
            <a:spLocks/>
          </p:cNvSpPr>
          <p:nvPr/>
        </p:nvSpPr>
        <p:spPr>
          <a:xfrm>
            <a:off x="1797667" y="39640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搜尋序列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0754DE-1720-3DBA-52DD-1B55A8578CE4}"/>
              </a:ext>
            </a:extLst>
          </p:cNvPr>
          <p:cNvSpPr txBox="1"/>
          <p:nvPr/>
        </p:nvSpPr>
        <p:spPr>
          <a:xfrm>
            <a:off x="1938351" y="1578479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Ctrl+F</a:t>
            </a:r>
            <a:endParaRPr lang="zh-TW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4AAB46-7342-719C-FC29-EE53FA05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3" y="2239971"/>
            <a:ext cx="11803055" cy="3277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0F107AA-9FDD-587D-4940-513DAA127D53}"/>
              </a:ext>
            </a:extLst>
          </p:cNvPr>
          <p:cNvSpPr/>
          <p:nvPr/>
        </p:nvSpPr>
        <p:spPr>
          <a:xfrm>
            <a:off x="194473" y="5220190"/>
            <a:ext cx="11803054" cy="3651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65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B192ECD-10A2-B190-6B01-79576E6D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68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F700ADC-AADA-2B87-A0A0-2A878ADA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1"/>
          <a:stretch/>
        </p:blipFill>
        <p:spPr>
          <a:xfrm>
            <a:off x="1208834" y="1068340"/>
            <a:ext cx="9774332" cy="5182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E898FB2-63C3-6509-E2AE-E0D839B6BAAD}"/>
              </a:ext>
            </a:extLst>
          </p:cNvPr>
          <p:cNvSpPr txBox="1">
            <a:spLocks/>
          </p:cNvSpPr>
          <p:nvPr/>
        </p:nvSpPr>
        <p:spPr>
          <a:xfrm>
            <a:off x="4441796" y="308273"/>
            <a:ext cx="3699008" cy="566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序列比對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60D70B-86AA-15A5-FD23-610AB346D57D}"/>
              </a:ext>
            </a:extLst>
          </p:cNvPr>
          <p:cNvSpPr/>
          <p:nvPr/>
        </p:nvSpPr>
        <p:spPr>
          <a:xfrm>
            <a:off x="1640530" y="1216806"/>
            <a:ext cx="278139" cy="1736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4ABE083-DDDA-7E9E-9FEB-0B7CA159DF36}"/>
              </a:ext>
            </a:extLst>
          </p:cNvPr>
          <p:cNvSpPr/>
          <p:nvPr/>
        </p:nvSpPr>
        <p:spPr>
          <a:xfrm>
            <a:off x="1643218" y="3629005"/>
            <a:ext cx="1593231" cy="1736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62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18C834-825A-32C1-3A54-585EB934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69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CC391E-94B3-1507-6B8F-DB1F6F2A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4" y="1475331"/>
            <a:ext cx="4982637" cy="3754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04D0EB8-B5F1-C103-18D8-059466748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60" y="3095571"/>
            <a:ext cx="8562975" cy="288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0D008D8-CC55-34D6-0905-7A970C4964C7}"/>
              </a:ext>
            </a:extLst>
          </p:cNvPr>
          <p:cNvSpPr txBox="1">
            <a:spLocks/>
          </p:cNvSpPr>
          <p:nvPr/>
        </p:nvSpPr>
        <p:spPr>
          <a:xfrm>
            <a:off x="4441796" y="308273"/>
            <a:ext cx="3699008" cy="566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序列比對</a:t>
            </a:r>
          </a:p>
        </p:txBody>
      </p:sp>
    </p:spTree>
    <p:extLst>
      <p:ext uri="{BB962C8B-B14F-4D97-AF65-F5344CB8AC3E}">
        <p14:creationId xmlns:p14="http://schemas.microsoft.com/office/powerpoint/2010/main" val="209377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041EE60-38B8-C285-31A4-8B1DB85D8E7E}"/>
              </a:ext>
            </a:extLst>
          </p:cNvPr>
          <p:cNvSpPr txBox="1"/>
          <p:nvPr/>
        </p:nvSpPr>
        <p:spPr>
          <a:xfrm>
            <a:off x="5354451" y="409669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7F5AECD-2DA4-300D-131D-56D670516EEF}"/>
              </a:ext>
            </a:extLst>
          </p:cNvPr>
          <p:cNvSpPr txBox="1"/>
          <p:nvPr/>
        </p:nvSpPr>
        <p:spPr>
          <a:xfrm>
            <a:off x="3102511" y="1584819"/>
            <a:ext cx="6163247" cy="440120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new library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編輯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reference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將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套用到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word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Picture 2" descr="在App Store 上的「EndNote」">
            <a:extLst>
              <a:ext uri="{FF2B5EF4-FFF2-40B4-BE49-F238E27FC236}">
                <a16:creationId xmlns:a16="http://schemas.microsoft.com/office/drawing/2014/main" id="{BE8F44D6-69E1-B091-C8AC-F42E828CC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7" t="17275" r="31719" b="14797"/>
          <a:stretch/>
        </p:blipFill>
        <p:spPr bwMode="auto">
          <a:xfrm>
            <a:off x="9265758" y="162888"/>
            <a:ext cx="2302212" cy="22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7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>
            <a:extLst>
              <a:ext uri="{FF2B5EF4-FFF2-40B4-BE49-F238E27FC236}">
                <a16:creationId xmlns:a16="http://schemas.microsoft.com/office/drawing/2014/main" id="{110DC423-B991-C2FC-8CDC-D2E9C4464C39}"/>
              </a:ext>
            </a:extLst>
          </p:cNvPr>
          <p:cNvSpPr/>
          <p:nvPr/>
        </p:nvSpPr>
        <p:spPr>
          <a:xfrm>
            <a:off x="-2192359" y="2522787"/>
            <a:ext cx="10058401" cy="2423711"/>
          </a:xfrm>
          <a:prstGeom prst="flowChartTerminator">
            <a:avLst/>
          </a:prstGeom>
          <a:solidFill>
            <a:srgbClr val="9A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73385F-9AD0-1BF4-020B-541FF75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70</a:t>
            </a:fld>
            <a:endParaRPr lang="zh-TW" altLang="en-US"/>
          </a:p>
        </p:txBody>
      </p:sp>
      <p:sp>
        <p:nvSpPr>
          <p:cNvPr id="2" name="流程圖: 結束點 1">
            <a:extLst>
              <a:ext uri="{FF2B5EF4-FFF2-40B4-BE49-F238E27FC236}">
                <a16:creationId xmlns:a16="http://schemas.microsoft.com/office/drawing/2014/main" id="{6FA8DE06-3566-40D3-6B62-3548C5072FA2}"/>
              </a:ext>
            </a:extLst>
          </p:cNvPr>
          <p:cNvSpPr/>
          <p:nvPr/>
        </p:nvSpPr>
        <p:spPr>
          <a:xfrm>
            <a:off x="-1927954" y="2286670"/>
            <a:ext cx="9893149" cy="2357685"/>
          </a:xfrm>
          <a:prstGeom prst="flowChartTerminator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99171D-DEA8-82ED-50F5-0E5D42803ACE}"/>
              </a:ext>
            </a:extLst>
          </p:cNvPr>
          <p:cNvSpPr txBox="1"/>
          <p:nvPr/>
        </p:nvSpPr>
        <p:spPr>
          <a:xfrm>
            <a:off x="308475" y="2305325"/>
            <a:ext cx="5244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solidFill>
                  <a:srgbClr val="9A4D00"/>
                </a:solidFill>
              </a:rPr>
              <a:t>SnapGene</a:t>
            </a:r>
            <a:endParaRPr lang="zh-TW" altLang="en-US" sz="8800" dirty="0">
              <a:solidFill>
                <a:srgbClr val="9A4D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F1D9E76-96DB-10C9-1E72-B9554CFFFD29}"/>
              </a:ext>
            </a:extLst>
          </p:cNvPr>
          <p:cNvSpPr txBox="1"/>
          <p:nvPr/>
        </p:nvSpPr>
        <p:spPr>
          <a:xfrm>
            <a:off x="4651876" y="3290102"/>
            <a:ext cx="228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>
                <a:solidFill>
                  <a:srgbClr val="9A4D00"/>
                </a:solidFill>
              </a:rPr>
              <a:t>Quiz</a:t>
            </a:r>
            <a:endParaRPr lang="zh-TW" altLang="en-US" sz="7200" b="1" dirty="0">
              <a:solidFill>
                <a:srgbClr val="9A4D00"/>
              </a:solidFill>
            </a:endParaRPr>
          </a:p>
        </p:txBody>
      </p:sp>
      <p:pic>
        <p:nvPicPr>
          <p:cNvPr id="6" name="Picture 2" descr="iGEM TU Delft on Twitter: &amp;quot;SnapGene will sponsor iGEM TU Delft this year!  SnapGene is the first molecular biology software that is easier to use than  pen and paper. Now every DNA">
            <a:extLst>
              <a:ext uri="{FF2B5EF4-FFF2-40B4-BE49-F238E27FC236}">
                <a16:creationId xmlns:a16="http://schemas.microsoft.com/office/drawing/2014/main" id="{9310E14E-FBF8-EF58-93B8-6CC91C2C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47" y="4861817"/>
            <a:ext cx="4497351" cy="129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047ACCF-E24D-095D-304C-ED1C8EC0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71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11C099C-C0EB-1797-2011-F8CC3FBCE686}"/>
              </a:ext>
            </a:extLst>
          </p:cNvPr>
          <p:cNvSpPr txBox="1">
            <a:spLocks/>
          </p:cNvSpPr>
          <p:nvPr/>
        </p:nvSpPr>
        <p:spPr>
          <a:xfrm>
            <a:off x="2782321" y="740591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何者並非</a:t>
            </a: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的功能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3FE004D7-87E5-0825-5227-B10896035F9E}"/>
              </a:ext>
            </a:extLst>
          </p:cNvPr>
          <p:cNvSpPr txBox="1">
            <a:spLocks/>
          </p:cNvSpPr>
          <p:nvPr/>
        </p:nvSpPr>
        <p:spPr>
          <a:xfrm>
            <a:off x="3134357" y="217976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在序列上添加標記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插入序列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比對序列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定序</a:t>
            </a:r>
          </a:p>
        </p:txBody>
      </p:sp>
    </p:spTree>
    <p:extLst>
      <p:ext uri="{BB962C8B-B14F-4D97-AF65-F5344CB8AC3E}">
        <p14:creationId xmlns:p14="http://schemas.microsoft.com/office/powerpoint/2010/main" val="402864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380CCB-BB15-57EB-F534-3CF08FE2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72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5ED05FE-6317-4AA0-F0CC-D026DB24180C}"/>
              </a:ext>
            </a:extLst>
          </p:cNvPr>
          <p:cNvSpPr txBox="1">
            <a:spLocks/>
          </p:cNvSpPr>
          <p:nvPr/>
        </p:nvSpPr>
        <p:spPr>
          <a:xfrm>
            <a:off x="2580911" y="7089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搜尋序列的快捷鍵為何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1A93EC9-78BD-F44E-32BD-49C258B17095}"/>
              </a:ext>
            </a:extLst>
          </p:cNvPr>
          <p:cNvSpPr txBox="1">
            <a:spLocks/>
          </p:cNvSpPr>
          <p:nvPr/>
        </p:nvSpPr>
        <p:spPr>
          <a:xfrm>
            <a:off x="2735148" y="24615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Ctrl+C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Ctrl+F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Ctrl+V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Ctrl+A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3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FE9221C-F605-67FD-EF66-722EF2E0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73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BF11769-9421-F213-419F-F60081FC3B53}"/>
              </a:ext>
            </a:extLst>
          </p:cNvPr>
          <p:cNvSpPr txBox="1">
            <a:spLocks/>
          </p:cNvSpPr>
          <p:nvPr/>
        </p:nvSpPr>
        <p:spPr>
          <a:xfrm>
            <a:off x="2491552" y="861776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如何知道該質體帶有何種抗性基因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B85DFD2-AF08-B7BA-A81C-D5D40A02DCED}"/>
              </a:ext>
            </a:extLst>
          </p:cNvPr>
          <p:cNvSpPr txBox="1">
            <a:spLocks/>
          </p:cNvSpPr>
          <p:nvPr/>
        </p:nvSpPr>
        <p:spPr>
          <a:xfrm>
            <a:off x="2685638" y="2316920"/>
            <a:ext cx="570921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用猜的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vector map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中查看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Transform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時直接塗盤塗塗看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問老師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0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4225EF-9082-5C2B-F8E0-4FE1081B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74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E1104E0-3252-37C1-9F75-8AFF1463755B}"/>
              </a:ext>
            </a:extLst>
          </p:cNvPr>
          <p:cNvSpPr txBox="1">
            <a:spLocks/>
          </p:cNvSpPr>
          <p:nvPr/>
        </p:nvSpPr>
        <p:spPr>
          <a:xfrm>
            <a:off x="2491552" y="861776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如何標記某序列片段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1C60AF7-6F18-CC01-2CFA-3F2847014AEB}"/>
              </a:ext>
            </a:extLst>
          </p:cNvPr>
          <p:cNvSpPr txBox="1">
            <a:spLocks/>
          </p:cNvSpPr>
          <p:nvPr/>
        </p:nvSpPr>
        <p:spPr>
          <a:xfrm>
            <a:off x="2685638" y="2316920"/>
            <a:ext cx="570921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Align with sequence trace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沒有辦法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Add feature</a:t>
            </a: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9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結束點 3">
            <a:extLst>
              <a:ext uri="{FF2B5EF4-FFF2-40B4-BE49-F238E27FC236}">
                <a16:creationId xmlns:a16="http://schemas.microsoft.com/office/drawing/2014/main" id="{110DC423-B991-C2FC-8CDC-D2E9C4464C39}"/>
              </a:ext>
            </a:extLst>
          </p:cNvPr>
          <p:cNvSpPr/>
          <p:nvPr/>
        </p:nvSpPr>
        <p:spPr>
          <a:xfrm>
            <a:off x="-2192358" y="2217144"/>
            <a:ext cx="5905041" cy="2423711"/>
          </a:xfrm>
          <a:prstGeom prst="flowChartTerminator">
            <a:avLst/>
          </a:prstGeom>
          <a:solidFill>
            <a:srgbClr val="9A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99171D-DEA8-82ED-50F5-0E5D42803ACE}"/>
              </a:ext>
            </a:extLst>
          </p:cNvPr>
          <p:cNvSpPr txBox="1"/>
          <p:nvPr/>
        </p:nvSpPr>
        <p:spPr>
          <a:xfrm>
            <a:off x="1410160" y="1993977"/>
            <a:ext cx="2710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4.</a:t>
            </a:r>
            <a:endParaRPr lang="zh-TW" altLang="en-US" sz="1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3F1A00A-64B4-1188-5207-0EC7FA259B3A}"/>
              </a:ext>
            </a:extLst>
          </p:cNvPr>
          <p:cNvSpPr txBox="1"/>
          <p:nvPr/>
        </p:nvSpPr>
        <p:spPr>
          <a:xfrm>
            <a:off x="3920896" y="2900273"/>
            <a:ext cx="587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>
                <a:solidFill>
                  <a:srgbClr val="9A4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design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73385F-9AD0-1BF4-020B-541FF75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64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7B52B4-96E0-155E-A1D7-0C76CAA7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76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2ECBBBF-9377-0C94-FA06-9594AA2A87F8}"/>
              </a:ext>
            </a:extLst>
          </p:cNvPr>
          <p:cNvSpPr txBox="1">
            <a:spLocks/>
          </p:cNvSpPr>
          <p:nvPr/>
        </p:nvSpPr>
        <p:spPr>
          <a:xfrm>
            <a:off x="4540689" y="277882"/>
            <a:ext cx="4933817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How to get primer?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1FC3AAA-DA71-4E18-8E40-457D66EBAF69}"/>
              </a:ext>
            </a:extLst>
          </p:cNvPr>
          <p:cNvSpPr txBox="1"/>
          <p:nvPr/>
        </p:nvSpPr>
        <p:spPr>
          <a:xfrm>
            <a:off x="3091494" y="2139541"/>
            <a:ext cx="6163247" cy="378565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</a:t>
            </a: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paper 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查找</a:t>
            </a: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Design by yourself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598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7B52B4-96E0-155E-A1D7-0C76CAA7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77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BF85DA8-B658-0121-7977-E769695EC56D}"/>
              </a:ext>
            </a:extLst>
          </p:cNvPr>
          <p:cNvSpPr txBox="1">
            <a:spLocks/>
          </p:cNvSpPr>
          <p:nvPr/>
        </p:nvSpPr>
        <p:spPr>
          <a:xfrm>
            <a:off x="3923745" y="136525"/>
            <a:ext cx="4933817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NCBI primer design tool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CBDA6AF-B514-DB58-6AF4-89D3E315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83" y="1889124"/>
            <a:ext cx="8427525" cy="4589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671B6C2-89BF-7C05-DF33-A4D8F08CE378}"/>
              </a:ext>
            </a:extLst>
          </p:cNvPr>
          <p:cNvSpPr txBox="1"/>
          <p:nvPr/>
        </p:nvSpPr>
        <p:spPr>
          <a:xfrm>
            <a:off x="2189713" y="1418288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-152400"/>
            <a:r>
              <a:rPr lang="zh-TW" altLang="zh-TW" sz="2000" kern="100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進</a:t>
            </a:r>
            <a:r>
              <a:rPr lang="zh-TW" altLang="zh-TW" sz="2000" kern="1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</a:t>
            </a:r>
            <a:r>
              <a:rPr lang="en-US" altLang="zh-TW" sz="2000" kern="1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NCBI ”primer design tool”</a:t>
            </a:r>
            <a:r>
              <a:rPr lang="zh-TW" altLang="zh-TW" sz="2000" kern="1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，將序列貼上</a:t>
            </a:r>
            <a:endParaRPr lang="zh-TW" altLang="zh-TW" sz="2000" kern="100" dirty="0">
              <a:solidFill>
                <a:srgbClr val="9933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7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7B52B4-96E0-155E-A1D7-0C76CAA7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78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FEF58D6-7577-95B7-025B-E2A6CE06A102}"/>
              </a:ext>
            </a:extLst>
          </p:cNvPr>
          <p:cNvSpPr txBox="1">
            <a:spLocks/>
          </p:cNvSpPr>
          <p:nvPr/>
        </p:nvSpPr>
        <p:spPr>
          <a:xfrm>
            <a:off x="3923745" y="136525"/>
            <a:ext cx="4933817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NCBI primer design tool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0930DA2-63A5-E2F5-66F7-A0CB820E3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03" y="2188186"/>
            <a:ext cx="9439275" cy="3362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33FB17-5FC3-5CCA-D6B0-96B312C23FFC}"/>
              </a:ext>
            </a:extLst>
          </p:cNvPr>
          <p:cNvSpPr txBox="1"/>
          <p:nvPr/>
        </p:nvSpPr>
        <p:spPr>
          <a:xfrm>
            <a:off x="2343837" y="1565957"/>
            <a:ext cx="7626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-152400"/>
            <a:r>
              <a:rPr lang="zh-TW" altLang="zh-TW" sz="2000" kern="100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修改</a:t>
            </a:r>
            <a:r>
              <a:rPr lang="en-US" altLang="zh-TW" sz="2000" kern="1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primer</a:t>
            </a:r>
            <a:r>
              <a:rPr lang="zh-TW" altLang="zh-TW" sz="2000" kern="1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產物大小，若為</a:t>
            </a:r>
            <a:r>
              <a:rPr lang="en-US" altLang="zh-TW" sz="2000" kern="1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qPCR primer</a:t>
            </a:r>
            <a:r>
              <a:rPr lang="zh-TW" altLang="zh-TW" sz="2000" kern="1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產物通常為</a:t>
            </a:r>
            <a:r>
              <a:rPr lang="en-US" altLang="zh-TW" sz="2000" kern="10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100~250</a:t>
            </a:r>
            <a:endParaRPr lang="zh-TW" altLang="zh-TW" sz="2000" kern="100" dirty="0">
              <a:solidFill>
                <a:srgbClr val="9933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7B52B4-96E0-155E-A1D7-0C76CAA7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79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9A1DD6E-9EEC-5B22-2C20-A3981552AB05}"/>
              </a:ext>
            </a:extLst>
          </p:cNvPr>
          <p:cNvSpPr txBox="1">
            <a:spLocks/>
          </p:cNvSpPr>
          <p:nvPr/>
        </p:nvSpPr>
        <p:spPr>
          <a:xfrm>
            <a:off x="3923745" y="136525"/>
            <a:ext cx="4933817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NCBI primer design tool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A5E5A5-79BC-B102-7409-2B541E269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28" y="1889124"/>
            <a:ext cx="9463181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DA11DD1-CB64-45B9-FB88-EBB6EBDDE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92"/>
          <a:stretch/>
        </p:blipFill>
        <p:spPr bwMode="auto">
          <a:xfrm>
            <a:off x="1405908" y="3959826"/>
            <a:ext cx="9947892" cy="117146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7B39E3E-01E9-38DB-10C7-674730F2F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08" y="5164767"/>
            <a:ext cx="10428735" cy="1191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5837CD3-63A0-4E39-64D4-BFE4E64B26CC}"/>
              </a:ext>
            </a:extLst>
          </p:cNvPr>
          <p:cNvSpPr/>
          <p:nvPr/>
        </p:nvSpPr>
        <p:spPr>
          <a:xfrm>
            <a:off x="8007593" y="4303283"/>
            <a:ext cx="3042325" cy="5554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A7D9E54-CA58-E46B-0A3E-0546E76193A2}"/>
              </a:ext>
            </a:extLst>
          </p:cNvPr>
          <p:cNvSpPr/>
          <p:nvPr/>
        </p:nvSpPr>
        <p:spPr>
          <a:xfrm>
            <a:off x="8306719" y="5403084"/>
            <a:ext cx="3194892" cy="73331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4230E8-4942-9C32-1E6F-CFCB4D7C3C9D}"/>
              </a:ext>
            </a:extLst>
          </p:cNvPr>
          <p:cNvSpPr/>
          <p:nvPr/>
        </p:nvSpPr>
        <p:spPr>
          <a:xfrm>
            <a:off x="7168476" y="4303283"/>
            <a:ext cx="389096" cy="5554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1DC736-D5DC-251C-FC23-D9F94B625E63}"/>
              </a:ext>
            </a:extLst>
          </p:cNvPr>
          <p:cNvSpPr/>
          <p:nvPr/>
        </p:nvSpPr>
        <p:spPr>
          <a:xfrm>
            <a:off x="7453077" y="5401517"/>
            <a:ext cx="401949" cy="6247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72B8228-7D41-ADB9-A928-99B863C20A00}"/>
              </a:ext>
            </a:extLst>
          </p:cNvPr>
          <p:cNvSpPr txBox="1"/>
          <p:nvPr/>
        </p:nvSpPr>
        <p:spPr>
          <a:xfrm>
            <a:off x="2090449" y="1358946"/>
            <a:ext cx="7626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-152400"/>
            <a:r>
              <a:rPr lang="en-US" altLang="zh-TW" sz="2000" kern="100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Primer </a:t>
            </a:r>
            <a:r>
              <a:rPr lang="zh-TW" altLang="en-US" sz="2000" kern="100" dirty="0">
                <a:solidFill>
                  <a:srgbClr val="9933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設計結果</a:t>
            </a:r>
            <a:endParaRPr lang="zh-TW" altLang="zh-TW" sz="2000" kern="100" dirty="0">
              <a:solidFill>
                <a:srgbClr val="9933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419455A-B9F8-AC40-CF95-BA2188186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456" y="229186"/>
            <a:ext cx="3333860" cy="1477328"/>
          </a:xfrm>
          <a:prstGeom prst="rect">
            <a:avLst/>
          </a:prstGeom>
          <a:solidFill>
            <a:srgbClr val="FFF3F3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選擇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primer 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的原則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F,R primer 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間 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Tm 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值差 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&lt;1</a:t>
            </a:r>
            <a:endParaRPr kumimoji="0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Self complementarity &lt;5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Self 3' complementarity&lt;2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9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891F832-0F62-B517-297B-5BD80ED27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736"/>
          <a:stretch/>
        </p:blipFill>
        <p:spPr>
          <a:xfrm>
            <a:off x="6348983" y="5032125"/>
            <a:ext cx="1408602" cy="157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C1C5716-0033-CF4D-26C0-3F5C27FF3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28"/>
          <a:stretch/>
        </p:blipFill>
        <p:spPr>
          <a:xfrm>
            <a:off x="5603630" y="1774630"/>
            <a:ext cx="6013939" cy="3199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33856C-1B82-6F5D-B4E5-BA19835A5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29"/>
          <a:stretch/>
        </p:blipFill>
        <p:spPr>
          <a:xfrm>
            <a:off x="7843181" y="5032125"/>
            <a:ext cx="1291371" cy="156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71E0BC1-095C-CCE2-6CFB-63EBC8EE9CFE}"/>
              </a:ext>
            </a:extLst>
          </p:cNvPr>
          <p:cNvSpPr txBox="1">
            <a:spLocks/>
          </p:cNvSpPr>
          <p:nvPr/>
        </p:nvSpPr>
        <p:spPr>
          <a:xfrm>
            <a:off x="4557217" y="618101"/>
            <a:ext cx="3486713" cy="6772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new library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A5B626D-99EC-9032-7CD9-392C7E9F2126}"/>
              </a:ext>
            </a:extLst>
          </p:cNvPr>
          <p:cNvSpPr txBox="1"/>
          <p:nvPr/>
        </p:nvSpPr>
        <p:spPr>
          <a:xfrm>
            <a:off x="2571922" y="1385234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zh-TW" altLang="en-US" sz="20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TW" sz="20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New…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2EAAEB7-750B-0D29-E3EB-0E3D284F1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029" b="42193"/>
          <a:stretch/>
        </p:blipFill>
        <p:spPr>
          <a:xfrm>
            <a:off x="1837671" y="2146010"/>
            <a:ext cx="3134345" cy="4081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箭頭Png圖片下載_390+ 圖形圖片設計_zh.lovepik.com">
            <a:extLst>
              <a:ext uri="{FF2B5EF4-FFF2-40B4-BE49-F238E27FC236}">
                <a16:creationId xmlns:a16="http://schemas.microsoft.com/office/drawing/2014/main" id="{B8D9612E-5F65-F390-D6C1-92D6ADB03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0667" y1="27000" x2="47667" y2="54333"/>
                        <a14:foregroundMark x1="47667" y1="54333" x2="47000" y2="56667"/>
                        <a14:foregroundMark x1="43000" y1="61333" x2="41667" y2="64000"/>
                        <a14:foregroundMark x1="71667" y1="34000" x2="43667" y2="65000"/>
                        <a14:foregroundMark x1="43667" y1="65000" x2="28000" y2="75000"/>
                        <a14:foregroundMark x1="44000" y1="63667" x2="32667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9422" r="16032" b="9229"/>
          <a:stretch/>
        </p:blipFill>
        <p:spPr bwMode="auto">
          <a:xfrm rot="12496876">
            <a:off x="4825742" y="3231015"/>
            <a:ext cx="924165" cy="11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2730044-9AB5-B975-6345-62E1F6374B07}"/>
              </a:ext>
            </a:extLst>
          </p:cNvPr>
          <p:cNvSpPr txBox="1"/>
          <p:nvPr/>
        </p:nvSpPr>
        <p:spPr>
          <a:xfrm>
            <a:off x="9904164" y="4706"/>
            <a:ext cx="228783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338841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7B52B4-96E0-155E-A1D7-0C76CAA7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80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FD2299B-E8F4-8F92-2430-8D2860E79C31}"/>
              </a:ext>
            </a:extLst>
          </p:cNvPr>
          <p:cNvSpPr txBox="1"/>
          <p:nvPr/>
        </p:nvSpPr>
        <p:spPr>
          <a:xfrm>
            <a:off x="2520107" y="1268728"/>
            <a:ext cx="6689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u="sng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Self complementarity</a:t>
            </a:r>
            <a:r>
              <a:rPr lang="en-US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自身互補</a:t>
            </a:r>
            <a:r>
              <a:rPr lang="en-US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): </a:t>
            </a:r>
            <a:r>
              <a:rPr lang="zh-TW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單一條</a:t>
            </a:r>
            <a:r>
              <a:rPr lang="en-US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primer</a:t>
            </a:r>
            <a:r>
              <a:rPr lang="zh-TW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自己互補</a:t>
            </a:r>
            <a:endParaRPr lang="zh-TW" altLang="en-US" sz="2000" b="1" dirty="0">
              <a:solidFill>
                <a:srgbClr val="993300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67538AC-A381-66C0-04D0-FD14E818DD0C}"/>
              </a:ext>
            </a:extLst>
          </p:cNvPr>
          <p:cNvSpPr txBox="1">
            <a:spLocks/>
          </p:cNvSpPr>
          <p:nvPr/>
        </p:nvSpPr>
        <p:spPr>
          <a:xfrm>
            <a:off x="4000863" y="-144085"/>
            <a:ext cx="4933817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NCBI primer design tool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6" name="圖片 5" descr="一張含有 文字, 美工圖案 的圖片&#10;&#10;自動產生的描述">
            <a:extLst>
              <a:ext uri="{FF2B5EF4-FFF2-40B4-BE49-F238E27FC236}">
                <a16:creationId xmlns:a16="http://schemas.microsoft.com/office/drawing/2014/main" id="{552FAFC7-56D6-BDE1-E6C6-8AF98F5E8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44" y="1816028"/>
            <a:ext cx="4342515" cy="19116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B4C0BD9-75F1-01B5-1CBA-C0D4D596EABA}"/>
              </a:ext>
            </a:extLst>
          </p:cNvPr>
          <p:cNvSpPr txBox="1"/>
          <p:nvPr/>
        </p:nvSpPr>
        <p:spPr>
          <a:xfrm>
            <a:off x="2520105" y="3990024"/>
            <a:ext cx="668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u="sng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Self 3' complementarity</a:t>
            </a:r>
            <a:r>
              <a:rPr lang="en-US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zh-TW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一對</a:t>
            </a:r>
            <a:r>
              <a:rPr lang="en-US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primer</a:t>
            </a:r>
            <a:r>
              <a:rPr lang="zh-TW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3'</a:t>
            </a:r>
            <a:r>
              <a:rPr lang="zh-TW" altLang="zh-TW" sz="2000" b="1" kern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端自我互補</a:t>
            </a:r>
            <a:endParaRPr lang="zh-TW" altLang="en-US" sz="2000" b="1" dirty="0">
              <a:solidFill>
                <a:srgbClr val="9933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474ABE2-16DA-D364-D375-29E5769F7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46" y="4652436"/>
            <a:ext cx="5382653" cy="1325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7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C1858-E3DC-EADC-5B97-C5A25BFB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>
                <a:latin typeface="Arial" panose="020B0604020202020204" pitchFamily="34" charset="0"/>
                <a:cs typeface="Arial" panose="020B0604020202020204" pitchFamily="34" charset="0"/>
              </a:rPr>
              <a:t>The end~</a:t>
            </a:r>
            <a:endParaRPr lang="zh-TW" alt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19C2F3-B894-7028-15F9-E59A1908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79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9C265-BFEC-9010-D86E-D5A9DBB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26B5-CA11-4D0B-93C9-A3A6E43E419B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C3F4C3C-42ED-19BE-1540-9283BCB38E6F}"/>
              </a:ext>
            </a:extLst>
          </p:cNvPr>
          <p:cNvSpPr txBox="1">
            <a:spLocks/>
          </p:cNvSpPr>
          <p:nvPr/>
        </p:nvSpPr>
        <p:spPr>
          <a:xfrm>
            <a:off x="2996588" y="1204333"/>
            <a:ext cx="6885542" cy="4772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library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8D20ECD-6E29-30E9-420D-48B39E1C8B2B}"/>
              </a:ext>
            </a:extLst>
          </p:cNvPr>
          <p:cNvSpPr txBox="1"/>
          <p:nvPr/>
        </p:nvSpPr>
        <p:spPr>
          <a:xfrm>
            <a:off x="2996588" y="2035406"/>
            <a:ext cx="6163247" cy="267765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從網站直接匯入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pdf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檔案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7D4EE0C-19CC-FCF9-551A-10A03AB33CDB}"/>
              </a:ext>
            </a:extLst>
          </p:cNvPr>
          <p:cNvSpPr txBox="1"/>
          <p:nvPr/>
        </p:nvSpPr>
        <p:spPr>
          <a:xfrm>
            <a:off x="7722825" y="-7992"/>
            <a:ext cx="4469176" cy="400110"/>
          </a:xfrm>
          <a:prstGeom prst="rect">
            <a:avLst/>
          </a:prstGeom>
          <a:solidFill>
            <a:srgbClr val="CC9900">
              <a:alpha val="54902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匯入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reference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Endnote library</a:t>
            </a:r>
          </a:p>
        </p:txBody>
      </p:sp>
    </p:spTree>
    <p:extLst>
      <p:ext uri="{BB962C8B-B14F-4D97-AF65-F5344CB8AC3E}">
        <p14:creationId xmlns:p14="http://schemas.microsoft.com/office/powerpoint/2010/main" val="15175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1736</Words>
  <Application>Microsoft Office PowerPoint</Application>
  <PresentationFormat>寬螢幕</PresentationFormat>
  <Paragraphs>397</Paragraphs>
  <Slides>81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81</vt:i4>
      </vt:variant>
    </vt:vector>
  </HeadingPairs>
  <TitlesOfParts>
    <vt:vector size="89" baseType="lpstr">
      <vt:lpstr>標楷體</vt:lpstr>
      <vt:lpstr>Arial</vt:lpstr>
      <vt:lpstr>Calibri</vt:lpstr>
      <vt:lpstr>Calibri Light</vt:lpstr>
      <vt:lpstr>Comic Sans MS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end~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ann Chen</dc:creator>
  <cp:lastModifiedBy>ann Chen</cp:lastModifiedBy>
  <cp:revision>4</cp:revision>
  <dcterms:created xsi:type="dcterms:W3CDTF">2022-08-18T15:08:43Z</dcterms:created>
  <dcterms:modified xsi:type="dcterms:W3CDTF">2022-08-21T23:55:09Z</dcterms:modified>
</cp:coreProperties>
</file>