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sldIdLst>
    <p:sldId id="256" r:id="rId5"/>
    <p:sldId id="304" r:id="rId6"/>
    <p:sldId id="305" r:id="rId7"/>
    <p:sldId id="288" r:id="rId8"/>
    <p:sldId id="290" r:id="rId9"/>
    <p:sldId id="291" r:id="rId10"/>
    <p:sldId id="297" r:id="rId11"/>
    <p:sldId id="300" r:id="rId12"/>
    <p:sldId id="295" r:id="rId13"/>
    <p:sldId id="293" r:id="rId14"/>
    <p:sldId id="299" r:id="rId15"/>
    <p:sldId id="296" r:id="rId16"/>
    <p:sldId id="298" r:id="rId17"/>
    <p:sldId id="280" r:id="rId18"/>
    <p:sldId id="306" r:id="rId19"/>
    <p:sldId id="303" r:id="rId20"/>
    <p:sldId id="258" r:id="rId21"/>
    <p:sldId id="259" r:id="rId22"/>
    <p:sldId id="260" r:id="rId23"/>
    <p:sldId id="281" r:id="rId24"/>
    <p:sldId id="282" r:id="rId25"/>
    <p:sldId id="312" r:id="rId26"/>
    <p:sldId id="261" r:id="rId27"/>
    <p:sldId id="307" r:id="rId28"/>
    <p:sldId id="263" r:id="rId29"/>
    <p:sldId id="264" r:id="rId30"/>
    <p:sldId id="283" r:id="rId31"/>
    <p:sldId id="308" r:id="rId32"/>
    <p:sldId id="265" r:id="rId33"/>
    <p:sldId id="266" r:id="rId34"/>
    <p:sldId id="267" r:id="rId35"/>
    <p:sldId id="268" r:id="rId36"/>
    <p:sldId id="309" r:id="rId37"/>
    <p:sldId id="269" r:id="rId38"/>
    <p:sldId id="270" r:id="rId39"/>
    <p:sldId id="274" r:id="rId40"/>
    <p:sldId id="275" r:id="rId41"/>
    <p:sldId id="271" r:id="rId42"/>
    <p:sldId id="272" r:id="rId43"/>
    <p:sldId id="273" r:id="rId44"/>
    <p:sldId id="310" r:id="rId45"/>
    <p:sldId id="311" r:id="rId46"/>
    <p:sldId id="302" r:id="rId47"/>
    <p:sldId id="315" r:id="rId48"/>
    <p:sldId id="317" r:id="rId49"/>
    <p:sldId id="301" r:id="rId50"/>
    <p:sldId id="279" r:id="rId51"/>
    <p:sldId id="313" r:id="rId52"/>
    <p:sldId id="314" r:id="rId53"/>
    <p:sldId id="316" r:id="rId54"/>
    <p:sldId id="289" r:id="rId55"/>
    <p:sldId id="292" r:id="rId56"/>
    <p:sldId id="284" r:id="rId57"/>
    <p:sldId id="286" r:id="rId5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73592" autoAdjust="0"/>
  </p:normalViewPr>
  <p:slideViewPr>
    <p:cSldViewPr snapToGrid="0">
      <p:cViewPr varScale="1">
        <p:scale>
          <a:sx n="63" d="100"/>
          <a:sy n="63" d="100"/>
        </p:scale>
        <p:origin x="1594" y="6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怡君 柯" userId="e5f83085-0e5d-4b65-99c1-9cd7e6f13d9a" providerId="ADAL" clId="{3EDC4D40-5463-4974-A499-0DC1302E0FC0}"/>
    <pc:docChg chg="undo redo custSel addSld delSld modSld sldOrd">
      <pc:chgData name="怡君 柯" userId="e5f83085-0e5d-4b65-99c1-9cd7e6f13d9a" providerId="ADAL" clId="{3EDC4D40-5463-4974-A499-0DC1302E0FC0}" dt="2022-08-20T12:58:23.434" v="5571"/>
      <pc:docMkLst>
        <pc:docMk/>
      </pc:docMkLst>
      <pc:sldChg chg="addSp delSp modSp mod modAnim modNotesTx">
        <pc:chgData name="怡君 柯" userId="e5f83085-0e5d-4b65-99c1-9cd7e6f13d9a" providerId="ADAL" clId="{3EDC4D40-5463-4974-A499-0DC1302E0FC0}" dt="2022-08-17T14:41:57.360" v="5248" actId="20577"/>
        <pc:sldMkLst>
          <pc:docMk/>
          <pc:sldMk cId="2193423008" sldId="258"/>
        </pc:sldMkLst>
        <pc:spChg chg="add mod">
          <ac:chgData name="怡君 柯" userId="e5f83085-0e5d-4b65-99c1-9cd7e6f13d9a" providerId="ADAL" clId="{3EDC4D40-5463-4974-A499-0DC1302E0FC0}" dt="2022-08-15T04:01:10.943" v="3580" actId="14100"/>
          <ac:spMkLst>
            <pc:docMk/>
            <pc:sldMk cId="2193423008" sldId="258"/>
            <ac:spMk id="6" creationId="{37A2FB67-101F-1E2C-60B9-D8201AE6B5FD}"/>
          </ac:spMkLst>
        </pc:spChg>
        <pc:spChg chg="add mod">
          <ac:chgData name="怡君 柯" userId="e5f83085-0e5d-4b65-99c1-9cd7e6f13d9a" providerId="ADAL" clId="{3EDC4D40-5463-4974-A499-0DC1302E0FC0}" dt="2022-08-15T04:01:17.289" v="3583" actId="14100"/>
          <ac:spMkLst>
            <pc:docMk/>
            <pc:sldMk cId="2193423008" sldId="258"/>
            <ac:spMk id="8" creationId="{9A6326C1-1D58-A28A-C6CD-C9E02F5896C8}"/>
          </ac:spMkLst>
        </pc:spChg>
        <pc:spChg chg="add del mod">
          <ac:chgData name="怡君 柯" userId="e5f83085-0e5d-4b65-99c1-9cd7e6f13d9a" providerId="ADAL" clId="{3EDC4D40-5463-4974-A499-0DC1302E0FC0}" dt="2022-08-15T04:01:42.034" v="3592" actId="1076"/>
          <ac:spMkLst>
            <pc:docMk/>
            <pc:sldMk cId="2193423008" sldId="258"/>
            <ac:spMk id="9" creationId="{6E05A1DB-DDCE-DC5D-433D-53DCF6008DFD}"/>
          </ac:spMkLst>
        </pc:spChg>
        <pc:spChg chg="add mod">
          <ac:chgData name="怡君 柯" userId="e5f83085-0e5d-4b65-99c1-9cd7e6f13d9a" providerId="ADAL" clId="{3EDC4D40-5463-4974-A499-0DC1302E0FC0}" dt="2022-08-15T04:01:50.748" v="3600" actId="1038"/>
          <ac:spMkLst>
            <pc:docMk/>
            <pc:sldMk cId="2193423008" sldId="258"/>
            <ac:spMk id="12" creationId="{4AF49712-4E5C-F652-7858-79681B840D77}"/>
          </ac:spMkLst>
        </pc:spChg>
        <pc:picChg chg="mod">
          <ac:chgData name="怡君 柯" userId="e5f83085-0e5d-4b65-99c1-9cd7e6f13d9a" providerId="ADAL" clId="{3EDC4D40-5463-4974-A499-0DC1302E0FC0}" dt="2022-08-15T04:01:34.179" v="3589" actId="1076"/>
          <ac:picMkLst>
            <pc:docMk/>
            <pc:sldMk cId="2193423008" sldId="258"/>
            <ac:picMk id="17" creationId="{7F2CC328-5C55-CC12-0C26-10837314A115}"/>
          </ac:picMkLst>
        </pc:picChg>
      </pc:sldChg>
      <pc:sldChg chg="addSp modSp mod modAnim modNotesTx">
        <pc:chgData name="怡君 柯" userId="e5f83085-0e5d-4b65-99c1-9cd7e6f13d9a" providerId="ADAL" clId="{3EDC4D40-5463-4974-A499-0DC1302E0FC0}" dt="2022-08-15T14:26:47.601" v="3969" actId="20577"/>
        <pc:sldMkLst>
          <pc:docMk/>
          <pc:sldMk cId="2518889473" sldId="259"/>
        </pc:sldMkLst>
        <pc:spChg chg="add mod">
          <ac:chgData name="怡君 柯" userId="e5f83085-0e5d-4b65-99c1-9cd7e6f13d9a" providerId="ADAL" clId="{3EDC4D40-5463-4974-A499-0DC1302E0FC0}" dt="2022-08-14T09:59:23.661" v="2248" actId="1035"/>
          <ac:spMkLst>
            <pc:docMk/>
            <pc:sldMk cId="2518889473" sldId="259"/>
            <ac:spMk id="4" creationId="{7CDBC8E8-70AA-9118-5A57-3FD644C521A1}"/>
          </ac:spMkLst>
        </pc:spChg>
        <pc:spChg chg="add mod">
          <ac:chgData name="怡君 柯" userId="e5f83085-0e5d-4b65-99c1-9cd7e6f13d9a" providerId="ADAL" clId="{3EDC4D40-5463-4974-A499-0DC1302E0FC0}" dt="2022-08-14T09:59:26.446" v="2251" actId="1035"/>
          <ac:spMkLst>
            <pc:docMk/>
            <pc:sldMk cId="2518889473" sldId="259"/>
            <ac:spMk id="5" creationId="{2165B6EA-FFA2-806D-3058-2D171A6B930D}"/>
          </ac:spMkLst>
        </pc:spChg>
        <pc:picChg chg="mod ord">
          <ac:chgData name="怡君 柯" userId="e5f83085-0e5d-4b65-99c1-9cd7e6f13d9a" providerId="ADAL" clId="{3EDC4D40-5463-4974-A499-0DC1302E0FC0}" dt="2022-08-14T09:59:07.798" v="2241" actId="1076"/>
          <ac:picMkLst>
            <pc:docMk/>
            <pc:sldMk cId="2518889473" sldId="259"/>
            <ac:picMk id="7" creationId="{B3443A2D-963B-00B1-7D1C-E3A7DD71A87E}"/>
          </ac:picMkLst>
        </pc:picChg>
      </pc:sldChg>
      <pc:sldChg chg="addSp modSp mod modNotesTx">
        <pc:chgData name="怡君 柯" userId="e5f83085-0e5d-4b65-99c1-9cd7e6f13d9a" providerId="ADAL" clId="{3EDC4D40-5463-4974-A499-0DC1302E0FC0}" dt="2022-08-17T11:47:57.763" v="4429" actId="20577"/>
        <pc:sldMkLst>
          <pc:docMk/>
          <pc:sldMk cId="3096169809" sldId="260"/>
        </pc:sldMkLst>
        <pc:spChg chg="mod">
          <ac:chgData name="怡君 柯" userId="e5f83085-0e5d-4b65-99c1-9cd7e6f13d9a" providerId="ADAL" clId="{3EDC4D40-5463-4974-A499-0DC1302E0FC0}" dt="2022-08-14T10:15:57.506" v="2281"/>
          <ac:spMkLst>
            <pc:docMk/>
            <pc:sldMk cId="3096169809" sldId="260"/>
            <ac:spMk id="6" creationId="{3BFE183C-517D-135B-C544-0C77291680B9}"/>
          </ac:spMkLst>
        </pc:spChg>
        <pc:spChg chg="mod">
          <ac:chgData name="怡君 柯" userId="e5f83085-0e5d-4b65-99c1-9cd7e6f13d9a" providerId="ADAL" clId="{3EDC4D40-5463-4974-A499-0DC1302E0FC0}" dt="2022-08-14T10:16:03.993" v="2285" actId="20577"/>
          <ac:spMkLst>
            <pc:docMk/>
            <pc:sldMk cId="3096169809" sldId="260"/>
            <ac:spMk id="8" creationId="{1CB57441-9CDE-CB72-3B0C-7D068908E289}"/>
          </ac:spMkLst>
        </pc:spChg>
        <pc:grpChg chg="add mod">
          <ac:chgData name="怡君 柯" userId="e5f83085-0e5d-4b65-99c1-9cd7e6f13d9a" providerId="ADAL" clId="{3EDC4D40-5463-4974-A499-0DC1302E0FC0}" dt="2022-08-14T10:16:00.842" v="2282" actId="1076"/>
          <ac:grpSpMkLst>
            <pc:docMk/>
            <pc:sldMk cId="3096169809" sldId="260"/>
            <ac:grpSpMk id="5" creationId="{A0F677A8-0548-731A-6DA0-202B59EB2E90}"/>
          </ac:grpSpMkLst>
        </pc:grpChg>
      </pc:sldChg>
      <pc:sldChg chg="addSp delSp modSp mod modAnim">
        <pc:chgData name="怡君 柯" userId="e5f83085-0e5d-4b65-99c1-9cd7e6f13d9a" providerId="ADAL" clId="{3EDC4D40-5463-4974-A499-0DC1302E0FC0}" dt="2022-08-15T07:38:45.049" v="3659" actId="21"/>
        <pc:sldMkLst>
          <pc:docMk/>
          <pc:sldMk cId="871906297" sldId="261"/>
        </pc:sldMkLst>
        <pc:spChg chg="add del mod">
          <ac:chgData name="怡君 柯" userId="e5f83085-0e5d-4b65-99c1-9cd7e6f13d9a" providerId="ADAL" clId="{3EDC4D40-5463-4974-A499-0DC1302E0FC0}" dt="2022-08-14T10:41:55.779" v="2364"/>
          <ac:spMkLst>
            <pc:docMk/>
            <pc:sldMk cId="871906297" sldId="261"/>
            <ac:spMk id="5" creationId="{12ADEEF1-4830-DE25-B8AA-639CB42430B7}"/>
          </ac:spMkLst>
        </pc:spChg>
        <pc:spChg chg="add del mod">
          <ac:chgData name="怡君 柯" userId="e5f83085-0e5d-4b65-99c1-9cd7e6f13d9a" providerId="ADAL" clId="{3EDC4D40-5463-4974-A499-0DC1302E0FC0}" dt="2022-08-14T10:41:54.002" v="2359"/>
          <ac:spMkLst>
            <pc:docMk/>
            <pc:sldMk cId="871906297" sldId="261"/>
            <ac:spMk id="6" creationId="{3F0C469A-CE48-379E-19C2-8C167153B03D}"/>
          </ac:spMkLst>
        </pc:spChg>
        <pc:spChg chg="add mod">
          <ac:chgData name="怡君 柯" userId="e5f83085-0e5d-4b65-99c1-9cd7e6f13d9a" providerId="ADAL" clId="{3EDC4D40-5463-4974-A499-0DC1302E0FC0}" dt="2022-08-15T07:36:20.174" v="3614" actId="14100"/>
          <ac:spMkLst>
            <pc:docMk/>
            <pc:sldMk cId="871906297" sldId="261"/>
            <ac:spMk id="6" creationId="{BDBD4FD0-FC47-7ADC-8800-B5F83E08E158}"/>
          </ac:spMkLst>
        </pc:spChg>
        <pc:spChg chg="add del mod">
          <ac:chgData name="怡君 柯" userId="e5f83085-0e5d-4b65-99c1-9cd7e6f13d9a" providerId="ADAL" clId="{3EDC4D40-5463-4974-A499-0DC1302E0FC0}" dt="2022-08-14T10:41:53.412" v="2357"/>
          <ac:spMkLst>
            <pc:docMk/>
            <pc:sldMk cId="871906297" sldId="261"/>
            <ac:spMk id="8" creationId="{AA6767A1-F7ED-7BDF-EC38-7BF722D5ED34}"/>
          </ac:spMkLst>
        </pc:spChg>
        <pc:spChg chg="add mod">
          <ac:chgData name="怡君 柯" userId="e5f83085-0e5d-4b65-99c1-9cd7e6f13d9a" providerId="ADAL" clId="{3EDC4D40-5463-4974-A499-0DC1302E0FC0}" dt="2022-08-15T07:36:26.608" v="3616" actId="1076"/>
          <ac:spMkLst>
            <pc:docMk/>
            <pc:sldMk cId="871906297" sldId="261"/>
            <ac:spMk id="8" creationId="{EB1EA83F-00D7-2F13-0BDB-069F8776B17D}"/>
          </ac:spMkLst>
        </pc:spChg>
        <pc:spChg chg="add del mod">
          <ac:chgData name="怡君 柯" userId="e5f83085-0e5d-4b65-99c1-9cd7e6f13d9a" providerId="ADAL" clId="{3EDC4D40-5463-4974-A499-0DC1302E0FC0}" dt="2022-08-14T10:41:53.021" v="2355"/>
          <ac:spMkLst>
            <pc:docMk/>
            <pc:sldMk cId="871906297" sldId="261"/>
            <ac:spMk id="9" creationId="{40AF54E1-1584-FD55-5A1A-57BC2B8B86D0}"/>
          </ac:spMkLst>
        </pc:spChg>
        <pc:spChg chg="add del mod">
          <ac:chgData name="怡君 柯" userId="e5f83085-0e5d-4b65-99c1-9cd7e6f13d9a" providerId="ADAL" clId="{3EDC4D40-5463-4974-A499-0DC1302E0FC0}" dt="2022-08-15T07:38:45.049" v="3659" actId="21"/>
          <ac:spMkLst>
            <pc:docMk/>
            <pc:sldMk cId="871906297" sldId="261"/>
            <ac:spMk id="9" creationId="{8690A905-3147-3704-9126-1F7054946E10}"/>
          </ac:spMkLst>
        </pc:spChg>
        <pc:spChg chg="add del mod">
          <ac:chgData name="怡君 柯" userId="e5f83085-0e5d-4b65-99c1-9cd7e6f13d9a" providerId="ADAL" clId="{3EDC4D40-5463-4974-A499-0DC1302E0FC0}" dt="2022-08-15T07:38:45.049" v="3659" actId="21"/>
          <ac:spMkLst>
            <pc:docMk/>
            <pc:sldMk cId="871906297" sldId="261"/>
            <ac:spMk id="11" creationId="{37490066-F23B-71B6-17F9-9380F55CD592}"/>
          </ac:spMkLst>
        </pc:spChg>
        <pc:spChg chg="add mod">
          <ac:chgData name="怡君 柯" userId="e5f83085-0e5d-4b65-99c1-9cd7e6f13d9a" providerId="ADAL" clId="{3EDC4D40-5463-4974-A499-0DC1302E0FC0}" dt="2022-08-15T07:36:42.547" v="3622" actId="1076"/>
          <ac:spMkLst>
            <pc:docMk/>
            <pc:sldMk cId="871906297" sldId="261"/>
            <ac:spMk id="18" creationId="{68CF5DB4-5A12-F4DC-B4C0-5340DE666A99}"/>
          </ac:spMkLst>
        </pc:spChg>
        <pc:spChg chg="add mod">
          <ac:chgData name="怡君 柯" userId="e5f83085-0e5d-4b65-99c1-9cd7e6f13d9a" providerId="ADAL" clId="{3EDC4D40-5463-4974-A499-0DC1302E0FC0}" dt="2022-08-15T07:36:46.027" v="3624" actId="1076"/>
          <ac:spMkLst>
            <pc:docMk/>
            <pc:sldMk cId="871906297" sldId="261"/>
            <ac:spMk id="19" creationId="{D8785FAD-F426-56EA-3184-2BA381765B04}"/>
          </ac:spMkLst>
        </pc:spChg>
        <pc:spChg chg="add del mod">
          <ac:chgData name="怡君 柯" userId="e5f83085-0e5d-4b65-99c1-9cd7e6f13d9a" providerId="ADAL" clId="{3EDC4D40-5463-4974-A499-0DC1302E0FC0}" dt="2022-08-15T07:38:45.049" v="3659" actId="21"/>
          <ac:spMkLst>
            <pc:docMk/>
            <pc:sldMk cId="871906297" sldId="261"/>
            <ac:spMk id="20" creationId="{BC56A8C8-D451-598A-F0C8-2FFD87B8064F}"/>
          </ac:spMkLst>
        </pc:spChg>
        <pc:spChg chg="add del mod">
          <ac:chgData name="怡君 柯" userId="e5f83085-0e5d-4b65-99c1-9cd7e6f13d9a" providerId="ADAL" clId="{3EDC4D40-5463-4974-A499-0DC1302E0FC0}" dt="2022-08-15T07:38:45.049" v="3659" actId="21"/>
          <ac:spMkLst>
            <pc:docMk/>
            <pc:sldMk cId="871906297" sldId="261"/>
            <ac:spMk id="21" creationId="{B1FD10D8-B490-83B7-459B-1AE673E2F7E9}"/>
          </ac:spMkLst>
        </pc:spChg>
        <pc:picChg chg="mod">
          <ac:chgData name="怡君 柯" userId="e5f83085-0e5d-4b65-99c1-9cd7e6f13d9a" providerId="ADAL" clId="{3EDC4D40-5463-4974-A499-0DC1302E0FC0}" dt="2022-08-14T10:39:56.949" v="2335" actId="1076"/>
          <ac:picMkLst>
            <pc:docMk/>
            <pc:sldMk cId="871906297" sldId="261"/>
            <ac:picMk id="7" creationId="{363E4512-F161-BE1B-1BA3-7CF8098045B8}"/>
          </ac:picMkLst>
        </pc:picChg>
        <pc:picChg chg="mod">
          <ac:chgData name="怡君 柯" userId="e5f83085-0e5d-4b65-99c1-9cd7e6f13d9a" providerId="ADAL" clId="{3EDC4D40-5463-4974-A499-0DC1302E0FC0}" dt="2022-08-14T10:40:14.213" v="2342" actId="1076"/>
          <ac:picMkLst>
            <pc:docMk/>
            <pc:sldMk cId="871906297" sldId="261"/>
            <ac:picMk id="12" creationId="{2E05A40F-A8DB-FFBA-0355-13E068976399}"/>
          </ac:picMkLst>
        </pc:picChg>
      </pc:sldChg>
      <pc:sldChg chg="addSp delSp modSp mod modAnim modNotesTx">
        <pc:chgData name="怡君 柯" userId="e5f83085-0e5d-4b65-99c1-9cd7e6f13d9a" providerId="ADAL" clId="{3EDC4D40-5463-4974-A499-0DC1302E0FC0}" dt="2022-08-14T10:57:48.581" v="2683"/>
        <pc:sldMkLst>
          <pc:docMk/>
          <pc:sldMk cId="560343934" sldId="263"/>
        </pc:sldMkLst>
        <pc:spChg chg="add mod">
          <ac:chgData name="怡君 柯" userId="e5f83085-0e5d-4b65-99c1-9cd7e6f13d9a" providerId="ADAL" clId="{3EDC4D40-5463-4974-A499-0DC1302E0FC0}" dt="2022-08-14T10:44:21.380" v="2366"/>
          <ac:spMkLst>
            <pc:docMk/>
            <pc:sldMk cId="560343934" sldId="263"/>
            <ac:spMk id="4" creationId="{D7BAF7A8-4BF6-B981-B276-C5BBB4C887E2}"/>
          </ac:spMkLst>
        </pc:spChg>
        <pc:spChg chg="add mod">
          <ac:chgData name="怡君 柯" userId="e5f83085-0e5d-4b65-99c1-9cd7e6f13d9a" providerId="ADAL" clId="{3EDC4D40-5463-4974-A499-0DC1302E0FC0}" dt="2022-08-14T10:57:42.357" v="2682" actId="1037"/>
          <ac:spMkLst>
            <pc:docMk/>
            <pc:sldMk cId="560343934" sldId="263"/>
            <ac:spMk id="11" creationId="{AF322BC7-47FB-1C21-A624-BC200CE16B46}"/>
          </ac:spMkLst>
        </pc:spChg>
        <pc:spChg chg="add mod">
          <ac:chgData name="怡君 柯" userId="e5f83085-0e5d-4b65-99c1-9cd7e6f13d9a" providerId="ADAL" clId="{3EDC4D40-5463-4974-A499-0DC1302E0FC0}" dt="2022-08-14T10:57:38.296" v="2679" actId="1038"/>
          <ac:spMkLst>
            <pc:docMk/>
            <pc:sldMk cId="560343934" sldId="263"/>
            <ac:spMk id="12" creationId="{3BE64485-B3F6-E2AC-9626-4AA47A32B3AA}"/>
          </ac:spMkLst>
        </pc:spChg>
        <pc:grpChg chg="add mod">
          <ac:chgData name="怡君 柯" userId="e5f83085-0e5d-4b65-99c1-9cd7e6f13d9a" providerId="ADAL" clId="{3EDC4D40-5463-4974-A499-0DC1302E0FC0}" dt="2022-08-14T10:46:52.676" v="2403" actId="1076"/>
          <ac:grpSpMkLst>
            <pc:docMk/>
            <pc:sldMk cId="560343934" sldId="263"/>
            <ac:grpSpMk id="10" creationId="{C12FF14B-12B6-229B-DDDE-F3B4822DC4B5}"/>
          </ac:grpSpMkLst>
        </pc:grpChg>
        <pc:grpChg chg="del mod">
          <ac:chgData name="怡君 柯" userId="e5f83085-0e5d-4b65-99c1-9cd7e6f13d9a" providerId="ADAL" clId="{3EDC4D40-5463-4974-A499-0DC1302E0FC0}" dt="2022-08-14T10:46:08.880" v="2391" actId="165"/>
          <ac:grpSpMkLst>
            <pc:docMk/>
            <pc:sldMk cId="560343934" sldId="263"/>
            <ac:grpSpMk id="14" creationId="{D314EDAC-54BC-A2B1-253A-37A346EB136A}"/>
          </ac:grpSpMkLst>
        </pc:grpChg>
        <pc:picChg chg="add mod modCrop">
          <ac:chgData name="怡君 柯" userId="e5f83085-0e5d-4b65-99c1-9cd7e6f13d9a" providerId="ADAL" clId="{3EDC4D40-5463-4974-A499-0DC1302E0FC0}" dt="2022-08-14T10:46:47.901" v="2401" actId="1076"/>
          <ac:picMkLst>
            <pc:docMk/>
            <pc:sldMk cId="560343934" sldId="263"/>
            <ac:picMk id="6" creationId="{2269A94C-E465-D7DF-330F-64B9D8839F4A}"/>
          </ac:picMkLst>
        </pc:picChg>
        <pc:picChg chg="mod modCrop">
          <ac:chgData name="怡君 柯" userId="e5f83085-0e5d-4b65-99c1-9cd7e6f13d9a" providerId="ADAL" clId="{3EDC4D40-5463-4974-A499-0DC1302E0FC0}" dt="2022-08-14T10:46:45.895" v="2400" actId="1076"/>
          <ac:picMkLst>
            <pc:docMk/>
            <pc:sldMk cId="560343934" sldId="263"/>
            <ac:picMk id="7" creationId="{18F6FE3D-5C67-9C30-8BA6-E132A6FCB0FA}"/>
          </ac:picMkLst>
        </pc:picChg>
        <pc:picChg chg="add mod modCrop">
          <ac:chgData name="怡君 柯" userId="e5f83085-0e5d-4b65-99c1-9cd7e6f13d9a" providerId="ADAL" clId="{3EDC4D40-5463-4974-A499-0DC1302E0FC0}" dt="2022-08-14T10:46:54.909" v="2404" actId="1076"/>
          <ac:picMkLst>
            <pc:docMk/>
            <pc:sldMk cId="560343934" sldId="263"/>
            <ac:picMk id="8" creationId="{43487CD0-CDB0-9B2C-D987-E234E4B0A5E5}"/>
          </ac:picMkLst>
        </pc:picChg>
        <pc:picChg chg="mod topLvl modCrop">
          <ac:chgData name="怡君 柯" userId="e5f83085-0e5d-4b65-99c1-9cd7e6f13d9a" providerId="ADAL" clId="{3EDC4D40-5463-4974-A499-0DC1302E0FC0}" dt="2022-08-14T10:46:17.566" v="2393" actId="164"/>
          <ac:picMkLst>
            <pc:docMk/>
            <pc:sldMk cId="560343934" sldId="263"/>
            <ac:picMk id="9" creationId="{F171B5D2-BD17-F169-C91C-A78E6E0C0CC9}"/>
          </ac:picMkLst>
        </pc:picChg>
        <pc:picChg chg="mod topLvl">
          <ac:chgData name="怡君 柯" userId="e5f83085-0e5d-4b65-99c1-9cd7e6f13d9a" providerId="ADAL" clId="{3EDC4D40-5463-4974-A499-0DC1302E0FC0}" dt="2022-08-14T10:46:17.566" v="2393" actId="164"/>
          <ac:picMkLst>
            <pc:docMk/>
            <pc:sldMk cId="560343934" sldId="263"/>
            <ac:picMk id="13" creationId="{68DF23CC-E6D8-DFD1-1A5E-585ED6B857C9}"/>
          </ac:picMkLst>
        </pc:picChg>
        <pc:picChg chg="mod">
          <ac:chgData name="怡君 柯" userId="e5f83085-0e5d-4b65-99c1-9cd7e6f13d9a" providerId="ADAL" clId="{3EDC4D40-5463-4974-A499-0DC1302E0FC0}" dt="2022-08-14T10:46:51.080" v="2402" actId="1076"/>
          <ac:picMkLst>
            <pc:docMk/>
            <pc:sldMk cId="560343934" sldId="263"/>
            <ac:picMk id="16" creationId="{CC6F1C8B-9AAD-DD85-EDDE-F1B4E8E56774}"/>
          </ac:picMkLst>
        </pc:picChg>
      </pc:sldChg>
      <pc:sldChg chg="addSp modSp mod modAnim">
        <pc:chgData name="怡君 柯" userId="e5f83085-0e5d-4b65-99c1-9cd7e6f13d9a" providerId="ADAL" clId="{3EDC4D40-5463-4974-A499-0DC1302E0FC0}" dt="2022-08-15T03:08:49.897" v="3429" actId="1035"/>
        <pc:sldMkLst>
          <pc:docMk/>
          <pc:sldMk cId="3242517308" sldId="264"/>
        </pc:sldMkLst>
        <pc:spChg chg="add mod">
          <ac:chgData name="怡君 柯" userId="e5f83085-0e5d-4b65-99c1-9cd7e6f13d9a" providerId="ADAL" clId="{3EDC4D40-5463-4974-A499-0DC1302E0FC0}" dt="2022-08-15T03:08:42.952" v="3416" actId="1036"/>
          <ac:spMkLst>
            <pc:docMk/>
            <pc:sldMk cId="3242517308" sldId="264"/>
            <ac:spMk id="5" creationId="{DC0C7990-991F-DB18-366D-10A5861C37D5}"/>
          </ac:spMkLst>
        </pc:spChg>
        <pc:spChg chg="add mod">
          <ac:chgData name="怡君 柯" userId="e5f83085-0e5d-4b65-99c1-9cd7e6f13d9a" providerId="ADAL" clId="{3EDC4D40-5463-4974-A499-0DC1302E0FC0}" dt="2022-08-15T03:08:49.897" v="3429" actId="1035"/>
          <ac:spMkLst>
            <pc:docMk/>
            <pc:sldMk cId="3242517308" sldId="264"/>
            <ac:spMk id="8" creationId="{F751923C-4BFD-D675-C381-F0A8485967EA}"/>
          </ac:spMkLst>
        </pc:spChg>
      </pc:sldChg>
      <pc:sldChg chg="addSp modSp mod modAnim">
        <pc:chgData name="怡君 柯" userId="e5f83085-0e5d-4b65-99c1-9cd7e6f13d9a" providerId="ADAL" clId="{3EDC4D40-5463-4974-A499-0DC1302E0FC0}" dt="2022-08-14T15:41:09.635" v="3232"/>
        <pc:sldMkLst>
          <pc:docMk/>
          <pc:sldMk cId="710503166" sldId="265"/>
        </pc:sldMkLst>
        <pc:spChg chg="add mod">
          <ac:chgData name="怡君 柯" userId="e5f83085-0e5d-4b65-99c1-9cd7e6f13d9a" providerId="ADAL" clId="{3EDC4D40-5463-4974-A499-0DC1302E0FC0}" dt="2022-08-14T15:40:33.035" v="3214" actId="1076"/>
          <ac:spMkLst>
            <pc:docMk/>
            <pc:sldMk cId="710503166" sldId="265"/>
            <ac:spMk id="7" creationId="{AEBA990E-2FF7-A3C0-5813-A2FE69601BEE}"/>
          </ac:spMkLst>
        </pc:spChg>
        <pc:spChg chg="add mod">
          <ac:chgData name="怡君 柯" userId="e5f83085-0e5d-4b65-99c1-9cd7e6f13d9a" providerId="ADAL" clId="{3EDC4D40-5463-4974-A499-0DC1302E0FC0}" dt="2022-08-14T15:40:37.630" v="3216" actId="1076"/>
          <ac:spMkLst>
            <pc:docMk/>
            <pc:sldMk cId="710503166" sldId="265"/>
            <ac:spMk id="8" creationId="{0CC494EF-B124-04C7-839C-9180C43B6F9E}"/>
          </ac:spMkLst>
        </pc:spChg>
        <pc:spChg chg="add mod">
          <ac:chgData name="怡君 柯" userId="e5f83085-0e5d-4b65-99c1-9cd7e6f13d9a" providerId="ADAL" clId="{3EDC4D40-5463-4974-A499-0DC1302E0FC0}" dt="2022-08-14T15:40:46.378" v="3224" actId="1037"/>
          <ac:spMkLst>
            <pc:docMk/>
            <pc:sldMk cId="710503166" sldId="265"/>
            <ac:spMk id="9" creationId="{F4D7675C-BD80-49D6-54C8-0F7C5C37E408}"/>
          </ac:spMkLst>
        </pc:spChg>
        <pc:spChg chg="add mod">
          <ac:chgData name="怡君 柯" userId="e5f83085-0e5d-4b65-99c1-9cd7e6f13d9a" providerId="ADAL" clId="{3EDC4D40-5463-4974-A499-0DC1302E0FC0}" dt="2022-08-14T15:40:54.615" v="3228" actId="1076"/>
          <ac:spMkLst>
            <pc:docMk/>
            <pc:sldMk cId="710503166" sldId="265"/>
            <ac:spMk id="10" creationId="{3DFD6BCD-F866-0CFD-C08E-312892B83CB0}"/>
          </ac:spMkLst>
        </pc:spChg>
        <pc:picChg chg="mod">
          <ac:chgData name="怡君 柯" userId="e5f83085-0e5d-4b65-99c1-9cd7e6f13d9a" providerId="ADAL" clId="{3EDC4D40-5463-4974-A499-0DC1302E0FC0}" dt="2022-08-14T15:40:50.223" v="3227" actId="1076"/>
          <ac:picMkLst>
            <pc:docMk/>
            <pc:sldMk cId="710503166" sldId="265"/>
            <ac:picMk id="6" creationId="{221BDB78-FD52-D419-A555-A324F45A0880}"/>
          </ac:picMkLst>
        </pc:picChg>
      </pc:sldChg>
      <pc:sldChg chg="addSp modSp mod modAnim modNotesTx">
        <pc:chgData name="怡君 柯" userId="e5f83085-0e5d-4b65-99c1-9cd7e6f13d9a" providerId="ADAL" clId="{3EDC4D40-5463-4974-A499-0DC1302E0FC0}" dt="2022-08-15T14:42:44.611" v="4061" actId="20577"/>
        <pc:sldMkLst>
          <pc:docMk/>
          <pc:sldMk cId="2192875288" sldId="266"/>
        </pc:sldMkLst>
        <pc:spChg chg="add mod">
          <ac:chgData name="怡君 柯" userId="e5f83085-0e5d-4b65-99c1-9cd7e6f13d9a" providerId="ADAL" clId="{3EDC4D40-5463-4974-A499-0DC1302E0FC0}" dt="2022-08-14T15:44:39.057" v="3293" actId="1076"/>
          <ac:spMkLst>
            <pc:docMk/>
            <pc:sldMk cId="2192875288" sldId="266"/>
            <ac:spMk id="6" creationId="{8604702D-C311-7586-B7FD-8609BF35CE8D}"/>
          </ac:spMkLst>
        </pc:spChg>
        <pc:spChg chg="add mod">
          <ac:chgData name="怡君 柯" userId="e5f83085-0e5d-4b65-99c1-9cd7e6f13d9a" providerId="ADAL" clId="{3EDC4D40-5463-4974-A499-0DC1302E0FC0}" dt="2022-08-14T15:44:43.741" v="3295" actId="1076"/>
          <ac:spMkLst>
            <pc:docMk/>
            <pc:sldMk cId="2192875288" sldId="266"/>
            <ac:spMk id="11" creationId="{4DAA1D3F-93B4-96DA-2896-11F0F2750B8E}"/>
          </ac:spMkLst>
        </pc:spChg>
        <pc:spChg chg="add mod">
          <ac:chgData name="怡君 柯" userId="e5f83085-0e5d-4b65-99c1-9cd7e6f13d9a" providerId="ADAL" clId="{3EDC4D40-5463-4974-A499-0DC1302E0FC0}" dt="2022-08-14T15:44:47.198" v="3297" actId="1076"/>
          <ac:spMkLst>
            <pc:docMk/>
            <pc:sldMk cId="2192875288" sldId="266"/>
            <ac:spMk id="12" creationId="{2CCB8820-2155-CBA8-D08B-66AD844B450F}"/>
          </ac:spMkLst>
        </pc:spChg>
        <pc:spChg chg="add mod">
          <ac:chgData name="怡君 柯" userId="e5f83085-0e5d-4b65-99c1-9cd7e6f13d9a" providerId="ADAL" clId="{3EDC4D40-5463-4974-A499-0DC1302E0FC0}" dt="2022-08-14T15:44:51.222" v="3299" actId="1076"/>
          <ac:spMkLst>
            <pc:docMk/>
            <pc:sldMk cId="2192875288" sldId="266"/>
            <ac:spMk id="13" creationId="{2BDC21B1-DF13-27B2-7E01-B741F1710D7B}"/>
          </ac:spMkLst>
        </pc:spChg>
        <pc:picChg chg="ord">
          <ac:chgData name="怡君 柯" userId="e5f83085-0e5d-4b65-99c1-9cd7e6f13d9a" providerId="ADAL" clId="{3EDC4D40-5463-4974-A499-0DC1302E0FC0}" dt="2022-08-14T15:45:01.942" v="3301" actId="167"/>
          <ac:picMkLst>
            <pc:docMk/>
            <pc:sldMk cId="2192875288" sldId="266"/>
            <ac:picMk id="7" creationId="{78DB71CF-B513-06EB-9596-3E682DCF569E}"/>
          </ac:picMkLst>
        </pc:picChg>
      </pc:sldChg>
      <pc:sldChg chg="addSp modSp mod modAnim modNotesTx">
        <pc:chgData name="怡君 柯" userId="e5f83085-0e5d-4b65-99c1-9cd7e6f13d9a" providerId="ADAL" clId="{3EDC4D40-5463-4974-A499-0DC1302E0FC0}" dt="2022-08-17T12:40:00.586" v="4455" actId="20577"/>
        <pc:sldMkLst>
          <pc:docMk/>
          <pc:sldMk cId="2785733783" sldId="267"/>
        </pc:sldMkLst>
        <pc:spChg chg="add mod">
          <ac:chgData name="怡君 柯" userId="e5f83085-0e5d-4b65-99c1-9cd7e6f13d9a" providerId="ADAL" clId="{3EDC4D40-5463-4974-A499-0DC1302E0FC0}" dt="2022-08-14T15:53:28.620" v="3351" actId="14100"/>
          <ac:spMkLst>
            <pc:docMk/>
            <pc:sldMk cId="2785733783" sldId="267"/>
            <ac:spMk id="4" creationId="{AE7FD1CB-A74B-D234-4032-88945033D680}"/>
          </ac:spMkLst>
        </pc:spChg>
        <pc:spChg chg="add mod">
          <ac:chgData name="怡君 柯" userId="e5f83085-0e5d-4b65-99c1-9cd7e6f13d9a" providerId="ADAL" clId="{3EDC4D40-5463-4974-A499-0DC1302E0FC0}" dt="2022-08-14T15:53:32.747" v="3353" actId="1076"/>
          <ac:spMkLst>
            <pc:docMk/>
            <pc:sldMk cId="2785733783" sldId="267"/>
            <ac:spMk id="7" creationId="{E8691840-D98A-7CBE-450F-BE8F93672F26}"/>
          </ac:spMkLst>
        </pc:spChg>
        <pc:spChg chg="add mod">
          <ac:chgData name="怡君 柯" userId="e5f83085-0e5d-4b65-99c1-9cd7e6f13d9a" providerId="ADAL" clId="{3EDC4D40-5463-4974-A499-0DC1302E0FC0}" dt="2022-08-14T15:53:38.227" v="3355" actId="1076"/>
          <ac:spMkLst>
            <pc:docMk/>
            <pc:sldMk cId="2785733783" sldId="267"/>
            <ac:spMk id="8" creationId="{D6BB0E56-DC87-32A8-B11D-69C832E1C3D1}"/>
          </ac:spMkLst>
        </pc:spChg>
        <pc:spChg chg="add mod">
          <ac:chgData name="怡君 柯" userId="e5f83085-0e5d-4b65-99c1-9cd7e6f13d9a" providerId="ADAL" clId="{3EDC4D40-5463-4974-A499-0DC1302E0FC0}" dt="2022-08-14T15:53:42.598" v="3357" actId="1076"/>
          <ac:spMkLst>
            <pc:docMk/>
            <pc:sldMk cId="2785733783" sldId="267"/>
            <ac:spMk id="9" creationId="{56808912-12C7-BDC7-47F1-429DEAD1BF67}"/>
          </ac:spMkLst>
        </pc:spChg>
        <pc:spChg chg="add mod">
          <ac:chgData name="怡君 柯" userId="e5f83085-0e5d-4b65-99c1-9cd7e6f13d9a" providerId="ADAL" clId="{3EDC4D40-5463-4974-A499-0DC1302E0FC0}" dt="2022-08-14T15:54:07.084" v="3362" actId="1076"/>
          <ac:spMkLst>
            <pc:docMk/>
            <pc:sldMk cId="2785733783" sldId="267"/>
            <ac:spMk id="10" creationId="{E88E74C9-428F-97FB-7410-EC7A2ED8DE5D}"/>
          </ac:spMkLst>
        </pc:spChg>
        <pc:spChg chg="add mod">
          <ac:chgData name="怡君 柯" userId="e5f83085-0e5d-4b65-99c1-9cd7e6f13d9a" providerId="ADAL" clId="{3EDC4D40-5463-4974-A499-0DC1302E0FC0}" dt="2022-08-14T15:54:13.620" v="3364" actId="1076"/>
          <ac:spMkLst>
            <pc:docMk/>
            <pc:sldMk cId="2785733783" sldId="267"/>
            <ac:spMk id="11" creationId="{3C309D47-9EE2-832B-72BC-3C4B83347C28}"/>
          </ac:spMkLst>
        </pc:spChg>
        <pc:spChg chg="add mod">
          <ac:chgData name="怡君 柯" userId="e5f83085-0e5d-4b65-99c1-9cd7e6f13d9a" providerId="ADAL" clId="{3EDC4D40-5463-4974-A499-0DC1302E0FC0}" dt="2022-08-14T15:54:20.869" v="3367" actId="1076"/>
          <ac:spMkLst>
            <pc:docMk/>
            <pc:sldMk cId="2785733783" sldId="267"/>
            <ac:spMk id="12" creationId="{5BCFCC4A-DB79-DFD4-76F4-793B77DDCED4}"/>
          </ac:spMkLst>
        </pc:spChg>
        <pc:spChg chg="add mod">
          <ac:chgData name="怡君 柯" userId="e5f83085-0e5d-4b65-99c1-9cd7e6f13d9a" providerId="ADAL" clId="{3EDC4D40-5463-4974-A499-0DC1302E0FC0}" dt="2022-08-14T15:54:29.840" v="3371" actId="1076"/>
          <ac:spMkLst>
            <pc:docMk/>
            <pc:sldMk cId="2785733783" sldId="267"/>
            <ac:spMk id="13" creationId="{F8CCC91B-8B61-97D4-2C41-E9F4D37AD584}"/>
          </ac:spMkLst>
        </pc:spChg>
        <pc:picChg chg="mod">
          <ac:chgData name="怡君 柯" userId="e5f83085-0e5d-4b65-99c1-9cd7e6f13d9a" providerId="ADAL" clId="{3EDC4D40-5463-4974-A499-0DC1302E0FC0}" dt="2022-08-14T15:54:24.350" v="3370" actId="1076"/>
          <ac:picMkLst>
            <pc:docMk/>
            <pc:sldMk cId="2785733783" sldId="267"/>
            <ac:picMk id="6" creationId="{E9FE02EA-80BE-3968-A1DD-72C9A7891A69}"/>
          </ac:picMkLst>
        </pc:picChg>
      </pc:sldChg>
      <pc:sldChg chg="addSp delSp modSp mod modNotesTx">
        <pc:chgData name="怡君 柯" userId="e5f83085-0e5d-4b65-99c1-9cd7e6f13d9a" providerId="ADAL" clId="{3EDC4D40-5463-4974-A499-0DC1302E0FC0}" dt="2022-08-17T14:51:46.479" v="5265" actId="20577"/>
        <pc:sldMkLst>
          <pc:docMk/>
          <pc:sldMk cId="1619540812" sldId="268"/>
        </pc:sldMkLst>
        <pc:picChg chg="mod">
          <ac:chgData name="怡君 柯" userId="e5f83085-0e5d-4b65-99c1-9cd7e6f13d9a" providerId="ADAL" clId="{3EDC4D40-5463-4974-A499-0DC1302E0FC0}" dt="2022-08-14T16:16:48.005" v="3403" actId="1076"/>
          <ac:picMkLst>
            <pc:docMk/>
            <pc:sldMk cId="1619540812" sldId="268"/>
            <ac:picMk id="6" creationId="{517DC24C-F3D5-3D44-6093-A84DD2E42C40}"/>
          </ac:picMkLst>
        </pc:picChg>
        <pc:picChg chg="add del mod">
          <ac:chgData name="怡君 柯" userId="e5f83085-0e5d-4b65-99c1-9cd7e6f13d9a" providerId="ADAL" clId="{3EDC4D40-5463-4974-A499-0DC1302E0FC0}" dt="2022-08-14T16:16:42.894" v="3400"/>
          <ac:picMkLst>
            <pc:docMk/>
            <pc:sldMk cId="1619540812" sldId="268"/>
            <ac:picMk id="2050" creationId="{83BB89BD-A416-1C47-BFD2-E4CF4AB00DF9}"/>
          </ac:picMkLst>
        </pc:picChg>
      </pc:sldChg>
      <pc:sldChg chg="modAnim">
        <pc:chgData name="怡君 柯" userId="e5f83085-0e5d-4b65-99c1-9cd7e6f13d9a" providerId="ADAL" clId="{3EDC4D40-5463-4974-A499-0DC1302E0FC0}" dt="2022-08-15T03:59:39.460" v="3573"/>
        <pc:sldMkLst>
          <pc:docMk/>
          <pc:sldMk cId="3753047763" sldId="269"/>
        </pc:sldMkLst>
      </pc:sldChg>
      <pc:sldChg chg="modAnim">
        <pc:chgData name="怡君 柯" userId="e5f83085-0e5d-4b65-99c1-9cd7e6f13d9a" providerId="ADAL" clId="{3EDC4D40-5463-4974-A499-0DC1302E0FC0}" dt="2022-08-15T03:59:54.563" v="3577"/>
        <pc:sldMkLst>
          <pc:docMk/>
          <pc:sldMk cId="2735037828" sldId="270"/>
        </pc:sldMkLst>
      </pc:sldChg>
      <pc:sldChg chg="addSp modSp mod modNotesTx">
        <pc:chgData name="怡君 柯" userId="e5f83085-0e5d-4b65-99c1-9cd7e6f13d9a" providerId="ADAL" clId="{3EDC4D40-5463-4974-A499-0DC1302E0FC0}" dt="2022-08-15T15:16:50.629" v="4131" actId="20577"/>
        <pc:sldMkLst>
          <pc:docMk/>
          <pc:sldMk cId="4236461156" sldId="271"/>
        </pc:sldMkLst>
        <pc:spChg chg="add mod">
          <ac:chgData name="怡君 柯" userId="e5f83085-0e5d-4b65-99c1-9cd7e6f13d9a" providerId="ADAL" clId="{3EDC4D40-5463-4974-A499-0DC1302E0FC0}" dt="2022-08-12T11:09:47.570" v="403" actId="1076"/>
          <ac:spMkLst>
            <pc:docMk/>
            <pc:sldMk cId="4236461156" sldId="271"/>
            <ac:spMk id="8" creationId="{A0C595AC-B8F1-8DF4-A59F-AAC455B5D8D3}"/>
          </ac:spMkLst>
        </pc:spChg>
        <pc:picChg chg="mod modCrop">
          <ac:chgData name="怡君 柯" userId="e5f83085-0e5d-4b65-99c1-9cd7e6f13d9a" providerId="ADAL" clId="{3EDC4D40-5463-4974-A499-0DC1302E0FC0}" dt="2022-08-12T11:09:50.607" v="404" actId="1076"/>
          <ac:picMkLst>
            <pc:docMk/>
            <pc:sldMk cId="4236461156" sldId="271"/>
            <ac:picMk id="7" creationId="{7E3F9517-7698-040F-B412-71D05E26BBC2}"/>
          </ac:picMkLst>
        </pc:picChg>
      </pc:sldChg>
      <pc:sldChg chg="addSp modSp mod modNotesTx">
        <pc:chgData name="怡君 柯" userId="e5f83085-0e5d-4b65-99c1-9cd7e6f13d9a" providerId="ADAL" clId="{3EDC4D40-5463-4974-A499-0DC1302E0FC0}" dt="2022-08-12T12:07:24.763" v="898" actId="20577"/>
        <pc:sldMkLst>
          <pc:docMk/>
          <pc:sldMk cId="2691376279" sldId="272"/>
        </pc:sldMkLst>
        <pc:picChg chg="add mod modCrop">
          <ac:chgData name="怡君 柯" userId="e5f83085-0e5d-4b65-99c1-9cd7e6f13d9a" providerId="ADAL" clId="{3EDC4D40-5463-4974-A499-0DC1302E0FC0}" dt="2022-08-12T11:49:24.753" v="424" actId="1076"/>
          <ac:picMkLst>
            <pc:docMk/>
            <pc:sldMk cId="2691376279" sldId="272"/>
            <ac:picMk id="4" creationId="{0ECB6FEC-CA8E-2E01-4C3C-578A0514E9C2}"/>
          </ac:picMkLst>
        </pc:picChg>
        <pc:picChg chg="mod modCrop">
          <ac:chgData name="怡君 柯" userId="e5f83085-0e5d-4b65-99c1-9cd7e6f13d9a" providerId="ADAL" clId="{3EDC4D40-5463-4974-A499-0DC1302E0FC0}" dt="2022-08-12T11:49:25.873" v="425" actId="1076"/>
          <ac:picMkLst>
            <pc:docMk/>
            <pc:sldMk cId="2691376279" sldId="272"/>
            <ac:picMk id="7" creationId="{B071AABB-C20A-A175-8DBE-AAAC3F11671D}"/>
          </ac:picMkLst>
        </pc:picChg>
      </pc:sldChg>
      <pc:sldChg chg="addSp modSp mod modAnim modNotesTx">
        <pc:chgData name="怡君 柯" userId="e5f83085-0e5d-4b65-99c1-9cd7e6f13d9a" providerId="ADAL" clId="{3EDC4D40-5463-4974-A499-0DC1302E0FC0}" dt="2022-08-17T13:03:00.746" v="4461"/>
        <pc:sldMkLst>
          <pc:docMk/>
          <pc:sldMk cId="3677181083" sldId="273"/>
        </pc:sldMkLst>
        <pc:spChg chg="add mod">
          <ac:chgData name="怡君 柯" userId="e5f83085-0e5d-4b65-99c1-9cd7e6f13d9a" providerId="ADAL" clId="{3EDC4D40-5463-4974-A499-0DC1302E0FC0}" dt="2022-08-14T10:44:14.180" v="2365" actId="1076"/>
          <ac:spMkLst>
            <pc:docMk/>
            <pc:sldMk cId="3677181083" sldId="273"/>
            <ac:spMk id="11" creationId="{D05D8C93-626D-D17E-0C2E-82AD6BB55C89}"/>
          </ac:spMkLst>
        </pc:spChg>
      </pc:sldChg>
      <pc:sldChg chg="modNotesTx">
        <pc:chgData name="怡君 柯" userId="e5f83085-0e5d-4b65-99c1-9cd7e6f13d9a" providerId="ADAL" clId="{3EDC4D40-5463-4974-A499-0DC1302E0FC0}" dt="2022-08-15T14:49:09.325" v="4091" actId="20577"/>
        <pc:sldMkLst>
          <pc:docMk/>
          <pc:sldMk cId="4134686234" sldId="274"/>
        </pc:sldMkLst>
      </pc:sldChg>
      <pc:sldChg chg="addSp modSp mod modNotesTx">
        <pc:chgData name="怡君 柯" userId="e5f83085-0e5d-4b65-99c1-9cd7e6f13d9a" providerId="ADAL" clId="{3EDC4D40-5463-4974-A499-0DC1302E0FC0}" dt="2022-08-18T15:21:47.009" v="5488" actId="20577"/>
        <pc:sldMkLst>
          <pc:docMk/>
          <pc:sldMk cId="1082885229" sldId="275"/>
        </pc:sldMkLst>
        <pc:picChg chg="mod">
          <ac:chgData name="怡君 柯" userId="e5f83085-0e5d-4b65-99c1-9cd7e6f13d9a" providerId="ADAL" clId="{3EDC4D40-5463-4974-A499-0DC1302E0FC0}" dt="2022-08-12T07:42:00.336" v="95" actId="1076"/>
          <ac:picMkLst>
            <pc:docMk/>
            <pc:sldMk cId="1082885229" sldId="275"/>
            <ac:picMk id="5" creationId="{3AC7C017-26BE-52A2-6C58-A0DF8355128D}"/>
          </ac:picMkLst>
        </pc:picChg>
        <pc:cxnChg chg="add mod">
          <ac:chgData name="怡君 柯" userId="e5f83085-0e5d-4b65-99c1-9cd7e6f13d9a" providerId="ADAL" clId="{3EDC4D40-5463-4974-A499-0DC1302E0FC0}" dt="2022-08-15T03:57:33.050" v="3553" actId="1076"/>
          <ac:cxnSpMkLst>
            <pc:docMk/>
            <pc:sldMk cId="1082885229" sldId="275"/>
            <ac:cxnSpMk id="9" creationId="{2B420140-F70C-504B-4803-B08F0840A0CE}"/>
          </ac:cxnSpMkLst>
        </pc:cxnChg>
        <pc:cxnChg chg="add mod">
          <ac:chgData name="怡君 柯" userId="e5f83085-0e5d-4b65-99c1-9cd7e6f13d9a" providerId="ADAL" clId="{3EDC4D40-5463-4974-A499-0DC1302E0FC0}" dt="2022-08-15T03:57:57.326" v="3565" actId="1038"/>
          <ac:cxnSpMkLst>
            <pc:docMk/>
            <pc:sldMk cId="1082885229" sldId="275"/>
            <ac:cxnSpMk id="10" creationId="{4F61BFE6-DB95-5410-C602-480D0C658FCD}"/>
          </ac:cxnSpMkLst>
        </pc:cxnChg>
        <pc:cxnChg chg="add mod">
          <ac:chgData name="怡君 柯" userId="e5f83085-0e5d-4b65-99c1-9cd7e6f13d9a" providerId="ADAL" clId="{3EDC4D40-5463-4974-A499-0DC1302E0FC0}" dt="2022-08-15T03:57:50.663" v="3558" actId="1076"/>
          <ac:cxnSpMkLst>
            <pc:docMk/>
            <pc:sldMk cId="1082885229" sldId="275"/>
            <ac:cxnSpMk id="11" creationId="{9BA58C4E-D6A6-7B18-4AA3-28DFA29761B5}"/>
          </ac:cxnSpMkLst>
        </pc:cxnChg>
        <pc:cxnChg chg="add mod">
          <ac:chgData name="怡君 柯" userId="e5f83085-0e5d-4b65-99c1-9cd7e6f13d9a" providerId="ADAL" clId="{3EDC4D40-5463-4974-A499-0DC1302E0FC0}" dt="2022-08-15T03:58:14.425" v="3567" actId="1076"/>
          <ac:cxnSpMkLst>
            <pc:docMk/>
            <pc:sldMk cId="1082885229" sldId="275"/>
            <ac:cxnSpMk id="12" creationId="{25715757-0178-2E8D-AB87-4616B81C308A}"/>
          </ac:cxnSpMkLst>
        </pc:cxnChg>
        <pc:cxnChg chg="add mod">
          <ac:chgData name="怡君 柯" userId="e5f83085-0e5d-4b65-99c1-9cd7e6f13d9a" providerId="ADAL" clId="{3EDC4D40-5463-4974-A499-0DC1302E0FC0}" dt="2022-08-15T03:58:28.318" v="3572" actId="1076"/>
          <ac:cxnSpMkLst>
            <pc:docMk/>
            <pc:sldMk cId="1082885229" sldId="275"/>
            <ac:cxnSpMk id="13" creationId="{B614455E-8F5A-5A4B-C846-6CCE5DED2814}"/>
          </ac:cxnSpMkLst>
        </pc:cxnChg>
        <pc:cxnChg chg="add mod">
          <ac:chgData name="怡君 柯" userId="e5f83085-0e5d-4b65-99c1-9cd7e6f13d9a" providerId="ADAL" clId="{3EDC4D40-5463-4974-A499-0DC1302E0FC0}" dt="2022-08-15T03:58:24.788" v="3571" actId="1076"/>
          <ac:cxnSpMkLst>
            <pc:docMk/>
            <pc:sldMk cId="1082885229" sldId="275"/>
            <ac:cxnSpMk id="14" creationId="{BC37DCC5-E92B-C911-8352-A1759A620522}"/>
          </ac:cxnSpMkLst>
        </pc:cxnChg>
      </pc:sldChg>
      <pc:sldChg chg="addSp modSp mod modNotesTx">
        <pc:chgData name="怡君 柯" userId="e5f83085-0e5d-4b65-99c1-9cd7e6f13d9a" providerId="ADAL" clId="{3EDC4D40-5463-4974-A499-0DC1302E0FC0}" dt="2022-08-14T10:04:42.879" v="2274" actId="113"/>
        <pc:sldMkLst>
          <pc:docMk/>
          <pc:sldMk cId="3833916462" sldId="280"/>
        </pc:sldMkLst>
        <pc:spChg chg="add mod">
          <ac:chgData name="怡君 柯" userId="e5f83085-0e5d-4b65-99c1-9cd7e6f13d9a" providerId="ADAL" clId="{3EDC4D40-5463-4974-A499-0DC1302E0FC0}" dt="2022-08-14T10:04:42.879" v="2274" actId="113"/>
          <ac:spMkLst>
            <pc:docMk/>
            <pc:sldMk cId="3833916462" sldId="280"/>
            <ac:spMk id="8" creationId="{B89817B5-3762-8AF8-6D86-D09513CC4464}"/>
          </ac:spMkLst>
        </pc:spChg>
      </pc:sldChg>
      <pc:sldChg chg="modNotesTx">
        <pc:chgData name="怡君 柯" userId="e5f83085-0e5d-4b65-99c1-9cd7e6f13d9a" providerId="ADAL" clId="{3EDC4D40-5463-4974-A499-0DC1302E0FC0}" dt="2022-08-14T10:30:59.900" v="2288" actId="20577"/>
        <pc:sldMkLst>
          <pc:docMk/>
          <pc:sldMk cId="1773374584" sldId="281"/>
        </pc:sldMkLst>
      </pc:sldChg>
      <pc:sldChg chg="addSp modSp mod modAnim modNotesTx">
        <pc:chgData name="怡君 柯" userId="e5f83085-0e5d-4b65-99c1-9cd7e6f13d9a" providerId="ADAL" clId="{3EDC4D40-5463-4974-A499-0DC1302E0FC0}" dt="2022-08-15T14:37:25.851" v="4029" actId="1076"/>
        <pc:sldMkLst>
          <pc:docMk/>
          <pc:sldMk cId="2891260018" sldId="282"/>
        </pc:sldMkLst>
        <pc:spChg chg="add mod">
          <ac:chgData name="怡君 柯" userId="e5f83085-0e5d-4b65-99c1-9cd7e6f13d9a" providerId="ADAL" clId="{3EDC4D40-5463-4974-A499-0DC1302E0FC0}" dt="2022-08-14T10:35:51.089" v="2305" actId="1036"/>
          <ac:spMkLst>
            <pc:docMk/>
            <pc:sldMk cId="2891260018" sldId="282"/>
            <ac:spMk id="4" creationId="{6E65461D-224C-F6EA-9ACD-BF475C3DE6FA}"/>
          </ac:spMkLst>
        </pc:spChg>
        <pc:spChg chg="add mod">
          <ac:chgData name="怡君 柯" userId="e5f83085-0e5d-4b65-99c1-9cd7e6f13d9a" providerId="ADAL" clId="{3EDC4D40-5463-4974-A499-0DC1302E0FC0}" dt="2022-08-15T14:37:19.544" v="4028" actId="164"/>
          <ac:spMkLst>
            <pc:docMk/>
            <pc:sldMk cId="2891260018" sldId="282"/>
            <ac:spMk id="8" creationId="{38E009F5-AA8F-8BFD-FDE7-E29DE7DF859A}"/>
          </ac:spMkLst>
        </pc:spChg>
        <pc:spChg chg="add mod">
          <ac:chgData name="怡君 柯" userId="e5f83085-0e5d-4b65-99c1-9cd7e6f13d9a" providerId="ADAL" clId="{3EDC4D40-5463-4974-A499-0DC1302E0FC0}" dt="2022-08-15T14:37:19.544" v="4028" actId="164"/>
          <ac:spMkLst>
            <pc:docMk/>
            <pc:sldMk cId="2891260018" sldId="282"/>
            <ac:spMk id="12" creationId="{244FC8CE-833B-A17B-47FE-0FDD8FA43735}"/>
          </ac:spMkLst>
        </pc:spChg>
        <pc:spChg chg="add mod">
          <ac:chgData name="怡君 柯" userId="e5f83085-0e5d-4b65-99c1-9cd7e6f13d9a" providerId="ADAL" clId="{3EDC4D40-5463-4974-A499-0DC1302E0FC0}" dt="2022-08-15T14:37:19.544" v="4028" actId="164"/>
          <ac:spMkLst>
            <pc:docMk/>
            <pc:sldMk cId="2891260018" sldId="282"/>
            <ac:spMk id="16" creationId="{F4507B44-B133-B97F-7FDF-BDC749A1EB8C}"/>
          </ac:spMkLst>
        </pc:spChg>
        <pc:grpChg chg="add mod">
          <ac:chgData name="怡君 柯" userId="e5f83085-0e5d-4b65-99c1-9cd7e6f13d9a" providerId="ADAL" clId="{3EDC4D40-5463-4974-A499-0DC1302E0FC0}" dt="2022-08-15T14:37:19.544" v="4028" actId="164"/>
          <ac:grpSpMkLst>
            <pc:docMk/>
            <pc:sldMk cId="2891260018" sldId="282"/>
            <ac:grpSpMk id="9" creationId="{73FA0E65-5ECF-B16B-87F0-47B7A946FBE9}"/>
          </ac:grpSpMkLst>
        </pc:grpChg>
        <pc:grpChg chg="add mod">
          <ac:chgData name="怡君 柯" userId="e5f83085-0e5d-4b65-99c1-9cd7e6f13d9a" providerId="ADAL" clId="{3EDC4D40-5463-4974-A499-0DC1302E0FC0}" dt="2022-08-15T14:37:19.544" v="4028" actId="164"/>
          <ac:grpSpMkLst>
            <pc:docMk/>
            <pc:sldMk cId="2891260018" sldId="282"/>
            <ac:grpSpMk id="13" creationId="{D485D99E-6752-07BA-395E-0FFFF3F628CA}"/>
          </ac:grpSpMkLst>
        </pc:grpChg>
        <pc:grpChg chg="add mod">
          <ac:chgData name="怡君 柯" userId="e5f83085-0e5d-4b65-99c1-9cd7e6f13d9a" providerId="ADAL" clId="{3EDC4D40-5463-4974-A499-0DC1302E0FC0}" dt="2022-08-15T14:37:25.851" v="4029" actId="1076"/>
          <ac:grpSpMkLst>
            <pc:docMk/>
            <pc:sldMk cId="2891260018" sldId="282"/>
            <ac:grpSpMk id="17" creationId="{E9F48D6C-9E57-E589-8BD3-0BE5C650F732}"/>
          </ac:grpSpMkLst>
        </pc:grpChg>
        <pc:cxnChg chg="mod">
          <ac:chgData name="怡君 柯" userId="e5f83085-0e5d-4b65-99c1-9cd7e6f13d9a" providerId="ADAL" clId="{3EDC4D40-5463-4974-A499-0DC1302E0FC0}" dt="2022-08-15T14:34:50.017" v="3984"/>
          <ac:cxnSpMkLst>
            <pc:docMk/>
            <pc:sldMk cId="2891260018" sldId="282"/>
            <ac:cxnSpMk id="10" creationId="{90650C09-6E0B-AB6E-489C-6C99BB2D6607}"/>
          </ac:cxnSpMkLst>
        </pc:cxnChg>
        <pc:cxnChg chg="mod">
          <ac:chgData name="怡君 柯" userId="e5f83085-0e5d-4b65-99c1-9cd7e6f13d9a" providerId="ADAL" clId="{3EDC4D40-5463-4974-A499-0DC1302E0FC0}" dt="2022-08-15T14:34:50.017" v="3984"/>
          <ac:cxnSpMkLst>
            <pc:docMk/>
            <pc:sldMk cId="2891260018" sldId="282"/>
            <ac:cxnSpMk id="11" creationId="{2A20F9A6-4D51-D86F-E85E-D7CCF49EAA0B}"/>
          </ac:cxnSpMkLst>
        </pc:cxnChg>
        <pc:cxnChg chg="mod">
          <ac:chgData name="怡君 柯" userId="e5f83085-0e5d-4b65-99c1-9cd7e6f13d9a" providerId="ADAL" clId="{3EDC4D40-5463-4974-A499-0DC1302E0FC0}" dt="2022-08-15T14:36:22.709" v="4004"/>
          <ac:cxnSpMkLst>
            <pc:docMk/>
            <pc:sldMk cId="2891260018" sldId="282"/>
            <ac:cxnSpMk id="14" creationId="{F50065AD-5F9B-BA8F-AEF7-518B6362B5E6}"/>
          </ac:cxnSpMkLst>
        </pc:cxnChg>
        <pc:cxnChg chg="mod">
          <ac:chgData name="怡君 柯" userId="e5f83085-0e5d-4b65-99c1-9cd7e6f13d9a" providerId="ADAL" clId="{3EDC4D40-5463-4974-A499-0DC1302E0FC0}" dt="2022-08-15T14:36:22.709" v="4004"/>
          <ac:cxnSpMkLst>
            <pc:docMk/>
            <pc:sldMk cId="2891260018" sldId="282"/>
            <ac:cxnSpMk id="15" creationId="{DD3FCA30-A3B5-7A48-D0D1-2CF7973EBF19}"/>
          </ac:cxnSpMkLst>
        </pc:cxnChg>
      </pc:sldChg>
      <pc:sldChg chg="addSp delSp modSp mod modAnim modNotesTx">
        <pc:chgData name="怡君 柯" userId="e5f83085-0e5d-4b65-99c1-9cd7e6f13d9a" providerId="ADAL" clId="{3EDC4D40-5463-4974-A499-0DC1302E0FC0}" dt="2022-08-17T14:45:50.862" v="5256" actId="20577"/>
        <pc:sldMkLst>
          <pc:docMk/>
          <pc:sldMk cId="3814542259" sldId="283"/>
        </pc:sldMkLst>
        <pc:spChg chg="mod">
          <ac:chgData name="怡君 柯" userId="e5f83085-0e5d-4b65-99c1-9cd7e6f13d9a" providerId="ADAL" clId="{3EDC4D40-5463-4974-A499-0DC1302E0FC0}" dt="2022-08-14T11:18:35.636" v="3093" actId="164"/>
          <ac:spMkLst>
            <pc:docMk/>
            <pc:sldMk cId="3814542259" sldId="283"/>
            <ac:spMk id="15" creationId="{04CF836D-7712-174C-1155-80F343823E35}"/>
          </ac:spMkLst>
        </pc:spChg>
        <pc:spChg chg="mod">
          <ac:chgData name="怡君 柯" userId="e5f83085-0e5d-4b65-99c1-9cd7e6f13d9a" providerId="ADAL" clId="{3EDC4D40-5463-4974-A499-0DC1302E0FC0}" dt="2022-08-14T11:19:01.980" v="3098" actId="164"/>
          <ac:spMkLst>
            <pc:docMk/>
            <pc:sldMk cId="3814542259" sldId="283"/>
            <ac:spMk id="23" creationId="{E7C44C9B-EE80-6847-01BF-D9799FBB0CEE}"/>
          </ac:spMkLst>
        </pc:spChg>
        <pc:spChg chg="mod">
          <ac:chgData name="怡君 柯" userId="e5f83085-0e5d-4b65-99c1-9cd7e6f13d9a" providerId="ADAL" clId="{3EDC4D40-5463-4974-A499-0DC1302E0FC0}" dt="2022-08-14T11:18:41.077" v="3094" actId="164"/>
          <ac:spMkLst>
            <pc:docMk/>
            <pc:sldMk cId="3814542259" sldId="283"/>
            <ac:spMk id="26" creationId="{F246367E-91E2-8443-59B8-A43522D8316E}"/>
          </ac:spMkLst>
        </pc:spChg>
        <pc:spChg chg="mod topLvl">
          <ac:chgData name="怡君 柯" userId="e5f83085-0e5d-4b65-99c1-9cd7e6f13d9a" providerId="ADAL" clId="{3EDC4D40-5463-4974-A499-0DC1302E0FC0}" dt="2022-08-14T11:19:58.143" v="3106" actId="164"/>
          <ac:spMkLst>
            <pc:docMk/>
            <pc:sldMk cId="3814542259" sldId="283"/>
            <ac:spMk id="28" creationId="{3CA2CE1E-7DFB-51F3-1861-65CC5C2CBEC2}"/>
          </ac:spMkLst>
        </pc:spChg>
        <pc:spChg chg="mod">
          <ac:chgData name="怡君 柯" userId="e5f83085-0e5d-4b65-99c1-9cd7e6f13d9a" providerId="ADAL" clId="{3EDC4D40-5463-4974-A499-0DC1302E0FC0}" dt="2022-08-14T11:19:50.978" v="3105" actId="165"/>
          <ac:spMkLst>
            <pc:docMk/>
            <pc:sldMk cId="3814542259" sldId="283"/>
            <ac:spMk id="30" creationId="{13AD0757-2C18-FB0E-BB1E-FA139F1F9160}"/>
          </ac:spMkLst>
        </pc:spChg>
        <pc:spChg chg="mod">
          <ac:chgData name="怡君 柯" userId="e5f83085-0e5d-4b65-99c1-9cd7e6f13d9a" providerId="ADAL" clId="{3EDC4D40-5463-4974-A499-0DC1302E0FC0}" dt="2022-08-14T11:18:56.418" v="3097" actId="164"/>
          <ac:spMkLst>
            <pc:docMk/>
            <pc:sldMk cId="3814542259" sldId="283"/>
            <ac:spMk id="32" creationId="{D0168F4F-5792-DDBF-9215-C2E0F83AF137}"/>
          </ac:spMkLst>
        </pc:spChg>
        <pc:spChg chg="mod">
          <ac:chgData name="怡君 柯" userId="e5f83085-0e5d-4b65-99c1-9cd7e6f13d9a" providerId="ADAL" clId="{3EDC4D40-5463-4974-A499-0DC1302E0FC0}" dt="2022-08-14T11:19:11.130" v="3100" actId="164"/>
          <ac:spMkLst>
            <pc:docMk/>
            <pc:sldMk cId="3814542259" sldId="283"/>
            <ac:spMk id="34" creationId="{DFFB9D25-ECB0-AD8A-C253-F61984DB2B95}"/>
          </ac:spMkLst>
        </pc:spChg>
        <pc:spChg chg="mod">
          <ac:chgData name="怡君 柯" userId="e5f83085-0e5d-4b65-99c1-9cd7e6f13d9a" providerId="ADAL" clId="{3EDC4D40-5463-4974-A499-0DC1302E0FC0}" dt="2022-08-14T11:19:29.895" v="3101" actId="164"/>
          <ac:spMkLst>
            <pc:docMk/>
            <pc:sldMk cId="3814542259" sldId="283"/>
            <ac:spMk id="36" creationId="{7A44A48D-82D1-7EBD-6732-303B1A9DAF92}"/>
          </ac:spMkLst>
        </pc:spChg>
        <pc:spChg chg="mod topLvl">
          <ac:chgData name="怡君 柯" userId="e5f83085-0e5d-4b65-99c1-9cd7e6f13d9a" providerId="ADAL" clId="{3EDC4D40-5463-4974-A499-0DC1302E0FC0}" dt="2022-08-14T11:22:01.929" v="3134" actId="165"/>
          <ac:spMkLst>
            <pc:docMk/>
            <pc:sldMk cId="3814542259" sldId="283"/>
            <ac:spMk id="48" creationId="{28DDA2C1-A75E-F07B-6E70-108898125627}"/>
          </ac:spMkLst>
        </pc:spChg>
        <pc:spChg chg="mod">
          <ac:chgData name="怡君 柯" userId="e5f83085-0e5d-4b65-99c1-9cd7e6f13d9a" providerId="ADAL" clId="{3EDC4D40-5463-4974-A499-0DC1302E0FC0}" dt="2022-08-14T11:19:06.164" v="3099" actId="164"/>
          <ac:spMkLst>
            <pc:docMk/>
            <pc:sldMk cId="3814542259" sldId="283"/>
            <ac:spMk id="51" creationId="{3353410D-3880-13F1-B98B-A8ED5E4EEDA3}"/>
          </ac:spMkLst>
        </pc:spChg>
        <pc:spChg chg="mod">
          <ac:chgData name="怡君 柯" userId="e5f83085-0e5d-4b65-99c1-9cd7e6f13d9a" providerId="ADAL" clId="{3EDC4D40-5463-4974-A499-0DC1302E0FC0}" dt="2022-08-14T11:22:47.728" v="3143" actId="164"/>
          <ac:spMkLst>
            <pc:docMk/>
            <pc:sldMk cId="3814542259" sldId="283"/>
            <ac:spMk id="55" creationId="{D11479AF-B4C1-5662-4D49-56FD1D6A6FB4}"/>
          </ac:spMkLst>
        </pc:spChg>
        <pc:spChg chg="mod topLvl">
          <ac:chgData name="怡君 柯" userId="e5f83085-0e5d-4b65-99c1-9cd7e6f13d9a" providerId="ADAL" clId="{3EDC4D40-5463-4974-A499-0DC1302E0FC0}" dt="2022-08-14T11:22:37.958" v="3140" actId="164"/>
          <ac:spMkLst>
            <pc:docMk/>
            <pc:sldMk cId="3814542259" sldId="283"/>
            <ac:spMk id="109" creationId="{E7D1D4AC-48C5-D67F-AF25-3D1A9AEC1203}"/>
          </ac:spMkLst>
        </pc:spChg>
        <pc:grpChg chg="add mod">
          <ac:chgData name="怡君 柯" userId="e5f83085-0e5d-4b65-99c1-9cd7e6f13d9a" providerId="ADAL" clId="{3EDC4D40-5463-4974-A499-0DC1302E0FC0}" dt="2022-08-14T11:18:35.636" v="3093" actId="164"/>
          <ac:grpSpMkLst>
            <pc:docMk/>
            <pc:sldMk cId="3814542259" sldId="283"/>
            <ac:grpSpMk id="4" creationId="{EC872C1D-55D0-6F65-E68A-631B7FCBEA21}"/>
          </ac:grpSpMkLst>
        </pc:grpChg>
        <pc:grpChg chg="add mod">
          <ac:chgData name="怡君 柯" userId="e5f83085-0e5d-4b65-99c1-9cd7e6f13d9a" providerId="ADAL" clId="{3EDC4D40-5463-4974-A499-0DC1302E0FC0}" dt="2022-08-14T11:20:15.636" v="3110" actId="164"/>
          <ac:grpSpMkLst>
            <pc:docMk/>
            <pc:sldMk cId="3814542259" sldId="283"/>
            <ac:grpSpMk id="5" creationId="{0E768A97-45A9-08A6-D22A-8A59C3FF4C91}"/>
          </ac:grpSpMkLst>
        </pc:grpChg>
        <pc:grpChg chg="add mod topLvl">
          <ac:chgData name="怡君 柯" userId="e5f83085-0e5d-4b65-99c1-9cd7e6f13d9a" providerId="ADAL" clId="{3EDC4D40-5463-4974-A499-0DC1302E0FC0}" dt="2022-08-14T11:20:06.371" v="3107" actId="164"/>
          <ac:grpSpMkLst>
            <pc:docMk/>
            <pc:sldMk cId="3814542259" sldId="283"/>
            <ac:grpSpMk id="6" creationId="{B4EB3FE3-8A10-53A6-3961-0115DC4C1B92}"/>
          </ac:grpSpMkLst>
        </pc:grpChg>
        <pc:grpChg chg="add del mod">
          <ac:chgData name="怡君 柯" userId="e5f83085-0e5d-4b65-99c1-9cd7e6f13d9a" providerId="ADAL" clId="{3EDC4D40-5463-4974-A499-0DC1302E0FC0}" dt="2022-08-14T11:19:50.978" v="3105" actId="165"/>
          <ac:grpSpMkLst>
            <pc:docMk/>
            <pc:sldMk cId="3814542259" sldId="283"/>
            <ac:grpSpMk id="8" creationId="{5E107FCC-1896-D77C-BB86-A53E69CEDE2C}"/>
          </ac:grpSpMkLst>
        </pc:grpChg>
        <pc:grpChg chg="add mod">
          <ac:chgData name="怡君 柯" userId="e5f83085-0e5d-4b65-99c1-9cd7e6f13d9a" providerId="ADAL" clId="{3EDC4D40-5463-4974-A499-0DC1302E0FC0}" dt="2022-08-14T11:20:23.809" v="3113" actId="164"/>
          <ac:grpSpMkLst>
            <pc:docMk/>
            <pc:sldMk cId="3814542259" sldId="283"/>
            <ac:grpSpMk id="9" creationId="{4AB4C3C3-D124-336D-D59A-5F92DA7D7551}"/>
          </ac:grpSpMkLst>
        </pc:grpChg>
        <pc:grpChg chg="add mod">
          <ac:chgData name="怡君 柯" userId="e5f83085-0e5d-4b65-99c1-9cd7e6f13d9a" providerId="ADAL" clId="{3EDC4D40-5463-4974-A499-0DC1302E0FC0}" dt="2022-08-14T11:20:06.371" v="3107" actId="164"/>
          <ac:grpSpMkLst>
            <pc:docMk/>
            <pc:sldMk cId="3814542259" sldId="283"/>
            <ac:grpSpMk id="10" creationId="{7AC0B18F-617C-E427-8183-555E3B7189EC}"/>
          </ac:grpSpMkLst>
        </pc:grpChg>
        <pc:grpChg chg="add mod">
          <ac:chgData name="怡君 柯" userId="e5f83085-0e5d-4b65-99c1-9cd7e6f13d9a" providerId="ADAL" clId="{3EDC4D40-5463-4974-A499-0DC1302E0FC0}" dt="2022-08-14T11:20:23.809" v="3113" actId="164"/>
          <ac:grpSpMkLst>
            <pc:docMk/>
            <pc:sldMk cId="3814542259" sldId="283"/>
            <ac:grpSpMk id="25" creationId="{9A0AC07F-74FB-F31F-EBB2-153B4BDBF09C}"/>
          </ac:grpSpMkLst>
        </pc:grpChg>
        <pc:grpChg chg="add mod">
          <ac:chgData name="怡君 柯" userId="e5f83085-0e5d-4b65-99c1-9cd7e6f13d9a" providerId="ADAL" clId="{3EDC4D40-5463-4974-A499-0DC1302E0FC0}" dt="2022-08-14T11:20:23.809" v="3113" actId="164"/>
          <ac:grpSpMkLst>
            <pc:docMk/>
            <pc:sldMk cId="3814542259" sldId="283"/>
            <ac:grpSpMk id="27" creationId="{BF82D2B3-6C4E-5099-CF4C-A13B19A1B356}"/>
          </ac:grpSpMkLst>
        </pc:grpChg>
        <pc:grpChg chg="add mod">
          <ac:chgData name="怡君 柯" userId="e5f83085-0e5d-4b65-99c1-9cd7e6f13d9a" providerId="ADAL" clId="{3EDC4D40-5463-4974-A499-0DC1302E0FC0}" dt="2022-08-14T11:19:29.895" v="3101" actId="164"/>
          <ac:grpSpMkLst>
            <pc:docMk/>
            <pc:sldMk cId="3814542259" sldId="283"/>
            <ac:grpSpMk id="29" creationId="{00088D1C-F525-8339-5F74-3C6C30B00901}"/>
          </ac:grpSpMkLst>
        </pc:grpChg>
        <pc:grpChg chg="add mod">
          <ac:chgData name="怡君 柯" userId="e5f83085-0e5d-4b65-99c1-9cd7e6f13d9a" providerId="ADAL" clId="{3EDC4D40-5463-4974-A499-0DC1302E0FC0}" dt="2022-08-14T11:20:15.636" v="3110" actId="164"/>
          <ac:grpSpMkLst>
            <pc:docMk/>
            <pc:sldMk cId="3814542259" sldId="283"/>
            <ac:grpSpMk id="31" creationId="{8347B28A-CB96-5065-06D2-34095013577D}"/>
          </ac:grpSpMkLst>
        </pc:grpChg>
        <pc:grpChg chg="add mod">
          <ac:chgData name="怡君 柯" userId="e5f83085-0e5d-4b65-99c1-9cd7e6f13d9a" providerId="ADAL" clId="{3EDC4D40-5463-4974-A499-0DC1302E0FC0}" dt="2022-08-14T11:20:06.371" v="3107" actId="164"/>
          <ac:grpSpMkLst>
            <pc:docMk/>
            <pc:sldMk cId="3814542259" sldId="283"/>
            <ac:grpSpMk id="33" creationId="{34DCBC57-2F84-07B3-5F9D-D65F07D1B19E}"/>
          </ac:grpSpMkLst>
        </pc:grpChg>
        <pc:grpChg chg="add mod">
          <ac:chgData name="怡君 柯" userId="e5f83085-0e5d-4b65-99c1-9cd7e6f13d9a" providerId="ADAL" clId="{3EDC4D40-5463-4974-A499-0DC1302E0FC0}" dt="2022-08-14T11:20:15.636" v="3110" actId="164"/>
          <ac:grpSpMkLst>
            <pc:docMk/>
            <pc:sldMk cId="3814542259" sldId="283"/>
            <ac:grpSpMk id="37" creationId="{309A02F7-E379-B459-3D1F-B29F69D9A1D3}"/>
          </ac:grpSpMkLst>
        </pc:grpChg>
        <pc:grpChg chg="add mod">
          <ac:chgData name="怡君 柯" userId="e5f83085-0e5d-4b65-99c1-9cd7e6f13d9a" providerId="ADAL" clId="{3EDC4D40-5463-4974-A499-0DC1302E0FC0}" dt="2022-08-14T11:20:23.809" v="3113" actId="164"/>
          <ac:grpSpMkLst>
            <pc:docMk/>
            <pc:sldMk cId="3814542259" sldId="283"/>
            <ac:grpSpMk id="38" creationId="{E4687DED-AA54-5EAC-4F86-33B9232D72EE}"/>
          </ac:grpSpMkLst>
        </pc:grpChg>
        <pc:grpChg chg="add mod">
          <ac:chgData name="怡君 柯" userId="e5f83085-0e5d-4b65-99c1-9cd7e6f13d9a" providerId="ADAL" clId="{3EDC4D40-5463-4974-A499-0DC1302E0FC0}" dt="2022-08-14T11:22:37.958" v="3140" actId="164"/>
          <ac:grpSpMkLst>
            <pc:docMk/>
            <pc:sldMk cId="3814542259" sldId="283"/>
            <ac:grpSpMk id="39" creationId="{9FA03FAA-F7CB-C098-85B0-911C623468AF}"/>
          </ac:grpSpMkLst>
        </pc:grpChg>
        <pc:grpChg chg="add mod">
          <ac:chgData name="怡君 柯" userId="e5f83085-0e5d-4b65-99c1-9cd7e6f13d9a" providerId="ADAL" clId="{3EDC4D40-5463-4974-A499-0DC1302E0FC0}" dt="2022-08-14T11:22:47.728" v="3143" actId="164"/>
          <ac:grpSpMkLst>
            <pc:docMk/>
            <pc:sldMk cId="3814542259" sldId="283"/>
            <ac:grpSpMk id="40" creationId="{8A6B4B1A-A4E0-879B-1B26-4EC5DE005B3D}"/>
          </ac:grpSpMkLst>
        </pc:grpChg>
        <pc:grpChg chg="del mod topLvl">
          <ac:chgData name="怡君 柯" userId="e5f83085-0e5d-4b65-99c1-9cd7e6f13d9a" providerId="ADAL" clId="{3EDC4D40-5463-4974-A499-0DC1302E0FC0}" dt="2022-08-14T11:22:23.170" v="3137" actId="165"/>
          <ac:grpSpMkLst>
            <pc:docMk/>
            <pc:sldMk cId="3814542259" sldId="283"/>
            <ac:grpSpMk id="108" creationId="{447C76A5-5DC0-4857-A037-A2BCF43E088C}"/>
          </ac:grpSpMkLst>
        </pc:grpChg>
        <pc:grpChg chg="del">
          <ac:chgData name="怡君 柯" userId="e5f83085-0e5d-4b65-99c1-9cd7e6f13d9a" providerId="ADAL" clId="{3EDC4D40-5463-4974-A499-0DC1302E0FC0}" dt="2022-08-14T11:22:01.929" v="3134" actId="165"/>
          <ac:grpSpMkLst>
            <pc:docMk/>
            <pc:sldMk cId="3814542259" sldId="283"/>
            <ac:grpSpMk id="110" creationId="{5D0C6003-F126-3393-392F-48DD05FB1124}"/>
          </ac:grpSpMkLst>
        </pc:grpChg>
        <pc:grpChg chg="del">
          <ac:chgData name="怡君 柯" userId="e5f83085-0e5d-4b65-99c1-9cd7e6f13d9a" providerId="ADAL" clId="{3EDC4D40-5463-4974-A499-0DC1302E0FC0}" dt="2022-08-14T11:20:44.589" v="3118" actId="165"/>
          <ac:grpSpMkLst>
            <pc:docMk/>
            <pc:sldMk cId="3814542259" sldId="283"/>
            <ac:grpSpMk id="113" creationId="{E3B85406-809F-6265-89E7-42A029C43300}"/>
          </ac:grpSpMkLst>
        </pc:grpChg>
        <pc:picChg chg="mod">
          <ac:chgData name="怡君 柯" userId="e5f83085-0e5d-4b65-99c1-9cd7e6f13d9a" providerId="ADAL" clId="{3EDC4D40-5463-4974-A499-0DC1302E0FC0}" dt="2022-08-14T11:18:41.077" v="3094" actId="164"/>
          <ac:picMkLst>
            <pc:docMk/>
            <pc:sldMk cId="3814542259" sldId="283"/>
            <ac:picMk id="11" creationId="{DECEB691-83E3-8C6A-5560-C058607D0382}"/>
          </ac:picMkLst>
        </pc:picChg>
        <pc:picChg chg="mod">
          <ac:chgData name="怡君 柯" userId="e5f83085-0e5d-4b65-99c1-9cd7e6f13d9a" providerId="ADAL" clId="{3EDC4D40-5463-4974-A499-0DC1302E0FC0}" dt="2022-08-14T11:19:50.978" v="3105" actId="165"/>
          <ac:picMkLst>
            <pc:docMk/>
            <pc:sldMk cId="3814542259" sldId="283"/>
            <ac:picMk id="12" creationId="{53BC0846-0E6F-72C6-3E57-A80406C395F8}"/>
          </ac:picMkLst>
        </pc:picChg>
        <pc:picChg chg="mod">
          <ac:chgData name="怡君 柯" userId="e5f83085-0e5d-4b65-99c1-9cd7e6f13d9a" providerId="ADAL" clId="{3EDC4D40-5463-4974-A499-0DC1302E0FC0}" dt="2022-08-14T11:19:50.978" v="3105" actId="165"/>
          <ac:picMkLst>
            <pc:docMk/>
            <pc:sldMk cId="3814542259" sldId="283"/>
            <ac:picMk id="13" creationId="{B6CBA5D9-3ACD-FD20-D1C8-1A2EE19FC331}"/>
          </ac:picMkLst>
        </pc:picChg>
        <pc:picChg chg="mod topLvl">
          <ac:chgData name="怡君 柯" userId="e5f83085-0e5d-4b65-99c1-9cd7e6f13d9a" providerId="ADAL" clId="{3EDC4D40-5463-4974-A499-0DC1302E0FC0}" dt="2022-08-14T11:19:58.143" v="3106" actId="164"/>
          <ac:picMkLst>
            <pc:docMk/>
            <pc:sldMk cId="3814542259" sldId="283"/>
            <ac:picMk id="14" creationId="{CD18679E-D140-03AA-39A7-2E38D11BE07B}"/>
          </ac:picMkLst>
        </pc:picChg>
        <pc:picChg chg="mod topLvl">
          <ac:chgData name="怡君 柯" userId="e5f83085-0e5d-4b65-99c1-9cd7e6f13d9a" providerId="ADAL" clId="{3EDC4D40-5463-4974-A499-0DC1302E0FC0}" dt="2022-08-14T11:19:58.143" v="3106" actId="164"/>
          <ac:picMkLst>
            <pc:docMk/>
            <pc:sldMk cId="3814542259" sldId="283"/>
            <ac:picMk id="16" creationId="{DDACC954-0210-C431-2B3E-4374F09DBEFA}"/>
          </ac:picMkLst>
        </pc:picChg>
        <pc:picChg chg="mod topLvl">
          <ac:chgData name="怡君 柯" userId="e5f83085-0e5d-4b65-99c1-9cd7e6f13d9a" providerId="ADAL" clId="{3EDC4D40-5463-4974-A499-0DC1302E0FC0}" dt="2022-08-14T11:19:58.143" v="3106" actId="164"/>
          <ac:picMkLst>
            <pc:docMk/>
            <pc:sldMk cId="3814542259" sldId="283"/>
            <ac:picMk id="17" creationId="{4EA208E7-51F8-E97C-6C7E-070FD1730DF9}"/>
          </ac:picMkLst>
        </pc:picChg>
        <pc:picChg chg="mod">
          <ac:chgData name="怡君 柯" userId="e5f83085-0e5d-4b65-99c1-9cd7e6f13d9a" providerId="ADAL" clId="{3EDC4D40-5463-4974-A499-0DC1302E0FC0}" dt="2022-08-14T11:18:35.636" v="3093" actId="164"/>
          <ac:picMkLst>
            <pc:docMk/>
            <pc:sldMk cId="3814542259" sldId="283"/>
            <ac:picMk id="18" creationId="{23B51460-DEA6-C9DD-85D6-2F359F636E7E}"/>
          </ac:picMkLst>
        </pc:picChg>
        <pc:picChg chg="mod">
          <ac:chgData name="怡君 柯" userId="e5f83085-0e5d-4b65-99c1-9cd7e6f13d9a" providerId="ADAL" clId="{3EDC4D40-5463-4974-A499-0DC1302E0FC0}" dt="2022-08-14T11:18:56.418" v="3097" actId="164"/>
          <ac:picMkLst>
            <pc:docMk/>
            <pc:sldMk cId="3814542259" sldId="283"/>
            <ac:picMk id="20" creationId="{42570DC5-A2AE-7865-00B3-3A53C306A2E7}"/>
          </ac:picMkLst>
        </pc:picChg>
        <pc:picChg chg="mod">
          <ac:chgData name="怡君 柯" userId="e5f83085-0e5d-4b65-99c1-9cd7e6f13d9a" providerId="ADAL" clId="{3EDC4D40-5463-4974-A499-0DC1302E0FC0}" dt="2022-08-14T11:18:56.418" v="3097" actId="164"/>
          <ac:picMkLst>
            <pc:docMk/>
            <pc:sldMk cId="3814542259" sldId="283"/>
            <ac:picMk id="22" creationId="{74A69B11-A6B6-A9E7-F533-252841E47766}"/>
          </ac:picMkLst>
        </pc:picChg>
        <pc:picChg chg="mod">
          <ac:chgData name="怡君 柯" userId="e5f83085-0e5d-4b65-99c1-9cd7e6f13d9a" providerId="ADAL" clId="{3EDC4D40-5463-4974-A499-0DC1302E0FC0}" dt="2022-08-14T11:19:01.980" v="3098" actId="164"/>
          <ac:picMkLst>
            <pc:docMk/>
            <pc:sldMk cId="3814542259" sldId="283"/>
            <ac:picMk id="24" creationId="{991B474A-9F42-EB38-F3A3-E9038BE770F2}"/>
          </ac:picMkLst>
        </pc:picChg>
        <pc:picChg chg="mod">
          <ac:chgData name="怡君 柯" userId="e5f83085-0e5d-4b65-99c1-9cd7e6f13d9a" providerId="ADAL" clId="{3EDC4D40-5463-4974-A499-0DC1302E0FC0}" dt="2022-08-14T11:19:11.130" v="3100" actId="164"/>
          <ac:picMkLst>
            <pc:docMk/>
            <pc:sldMk cId="3814542259" sldId="283"/>
            <ac:picMk id="63" creationId="{35039018-21E2-E895-5441-1285CCB3DE63}"/>
          </ac:picMkLst>
        </pc:picChg>
        <pc:picChg chg="mod">
          <ac:chgData name="怡君 柯" userId="e5f83085-0e5d-4b65-99c1-9cd7e6f13d9a" providerId="ADAL" clId="{3EDC4D40-5463-4974-A499-0DC1302E0FC0}" dt="2022-08-14T11:19:06.164" v="3099" actId="164"/>
          <ac:picMkLst>
            <pc:docMk/>
            <pc:sldMk cId="3814542259" sldId="283"/>
            <ac:picMk id="64" creationId="{2F0B2A84-8885-4F09-D28F-5674459AB1A9}"/>
          </ac:picMkLst>
        </pc:picChg>
        <pc:picChg chg="mod">
          <ac:chgData name="怡君 柯" userId="e5f83085-0e5d-4b65-99c1-9cd7e6f13d9a" providerId="ADAL" clId="{3EDC4D40-5463-4974-A499-0DC1302E0FC0}" dt="2022-08-14T11:19:29.895" v="3101" actId="164"/>
          <ac:picMkLst>
            <pc:docMk/>
            <pc:sldMk cId="3814542259" sldId="283"/>
            <ac:picMk id="65" creationId="{3BB8B681-8D07-BF81-B0A9-D60C449711D6}"/>
          </ac:picMkLst>
        </pc:picChg>
        <pc:picChg chg="mod">
          <ac:chgData name="怡君 柯" userId="e5f83085-0e5d-4b65-99c1-9cd7e6f13d9a" providerId="ADAL" clId="{3EDC4D40-5463-4974-A499-0DC1302E0FC0}" dt="2022-08-14T11:19:29.895" v="3101" actId="164"/>
          <ac:picMkLst>
            <pc:docMk/>
            <pc:sldMk cId="3814542259" sldId="283"/>
            <ac:picMk id="66" creationId="{06ACB0AD-A558-DF8F-42F3-E518634CCF12}"/>
          </ac:picMkLst>
        </pc:picChg>
        <pc:picChg chg="mod topLvl">
          <ac:chgData name="怡君 柯" userId="e5f83085-0e5d-4b65-99c1-9cd7e6f13d9a" providerId="ADAL" clId="{3EDC4D40-5463-4974-A499-0DC1302E0FC0}" dt="2022-08-14T11:20:44.589" v="3118" actId="165"/>
          <ac:picMkLst>
            <pc:docMk/>
            <pc:sldMk cId="3814542259" sldId="283"/>
            <ac:picMk id="76" creationId="{719C9457-D60F-AB0F-2416-BCED82A187C4}"/>
          </ac:picMkLst>
        </pc:picChg>
        <pc:picChg chg="mod topLvl">
          <ac:chgData name="怡君 柯" userId="e5f83085-0e5d-4b65-99c1-9cd7e6f13d9a" providerId="ADAL" clId="{3EDC4D40-5463-4974-A499-0DC1302E0FC0}" dt="2022-08-14T11:20:44.589" v="3118" actId="165"/>
          <ac:picMkLst>
            <pc:docMk/>
            <pc:sldMk cId="3814542259" sldId="283"/>
            <ac:picMk id="100" creationId="{9F03B8D0-186D-6A63-9AC0-A5EEF9301705}"/>
          </ac:picMkLst>
        </pc:picChg>
        <pc:picChg chg="mod topLvl">
          <ac:chgData name="怡君 柯" userId="e5f83085-0e5d-4b65-99c1-9cd7e6f13d9a" providerId="ADAL" clId="{3EDC4D40-5463-4974-A499-0DC1302E0FC0}" dt="2022-08-14T11:22:23.170" v="3137" actId="165"/>
          <ac:picMkLst>
            <pc:docMk/>
            <pc:sldMk cId="3814542259" sldId="283"/>
            <ac:picMk id="105" creationId="{6153D744-8D0B-41B7-5323-1644DAC6FA90}"/>
          </ac:picMkLst>
        </pc:picChg>
        <pc:picChg chg="mod topLvl">
          <ac:chgData name="怡君 柯" userId="e5f83085-0e5d-4b65-99c1-9cd7e6f13d9a" providerId="ADAL" clId="{3EDC4D40-5463-4974-A499-0DC1302E0FC0}" dt="2022-08-14T11:22:37.958" v="3140" actId="164"/>
          <ac:picMkLst>
            <pc:docMk/>
            <pc:sldMk cId="3814542259" sldId="283"/>
            <ac:picMk id="106" creationId="{2351115E-3DC4-08D5-29BA-E06E7B4D22D0}"/>
          </ac:picMkLst>
        </pc:picChg>
        <pc:cxnChg chg="mod">
          <ac:chgData name="怡君 柯" userId="e5f83085-0e5d-4b65-99c1-9cd7e6f13d9a" providerId="ADAL" clId="{3EDC4D40-5463-4974-A499-0DC1302E0FC0}" dt="2022-08-14T11:22:47.728" v="3143" actId="164"/>
          <ac:cxnSpMkLst>
            <pc:docMk/>
            <pc:sldMk cId="3814542259" sldId="283"/>
            <ac:cxnSpMk id="57" creationId="{D99DB74B-CB06-02F7-5770-9A83432F2F1D}"/>
          </ac:cxnSpMkLst>
        </pc:cxnChg>
        <pc:cxnChg chg="mod topLvl">
          <ac:chgData name="怡君 柯" userId="e5f83085-0e5d-4b65-99c1-9cd7e6f13d9a" providerId="ADAL" clId="{3EDC4D40-5463-4974-A499-0DC1302E0FC0}" dt="2022-08-14T11:22:23.170" v="3137" actId="165"/>
          <ac:cxnSpMkLst>
            <pc:docMk/>
            <pc:sldMk cId="3814542259" sldId="283"/>
            <ac:cxnSpMk id="107" creationId="{758D3437-A296-83B5-B37D-AEE9AC7FC88F}"/>
          </ac:cxnSpMkLst>
        </pc:cxnChg>
      </pc:sldChg>
      <pc:sldChg chg="addSp delSp modSp mod ord modAnim">
        <pc:chgData name="怡君 柯" userId="e5f83085-0e5d-4b65-99c1-9cd7e6f13d9a" providerId="ADAL" clId="{3EDC4D40-5463-4974-A499-0DC1302E0FC0}" dt="2022-08-17T15:19:13.987" v="5403"/>
        <pc:sldMkLst>
          <pc:docMk/>
          <pc:sldMk cId="1770055180" sldId="284"/>
        </pc:sldMkLst>
        <pc:spChg chg="mod">
          <ac:chgData name="怡君 柯" userId="e5f83085-0e5d-4b65-99c1-9cd7e6f13d9a" providerId="ADAL" clId="{3EDC4D40-5463-4974-A499-0DC1302E0FC0}" dt="2022-08-14T11:30:43.585" v="3150" actId="164"/>
          <ac:spMkLst>
            <pc:docMk/>
            <pc:sldMk cId="1770055180" sldId="284"/>
            <ac:spMk id="15" creationId="{04CF836D-7712-174C-1155-80F343823E35}"/>
          </ac:spMkLst>
        </pc:spChg>
        <pc:spChg chg="mod">
          <ac:chgData name="怡君 柯" userId="e5f83085-0e5d-4b65-99c1-9cd7e6f13d9a" providerId="ADAL" clId="{3EDC4D40-5463-4974-A499-0DC1302E0FC0}" dt="2022-08-14T11:30:49.718" v="3151" actId="164"/>
          <ac:spMkLst>
            <pc:docMk/>
            <pc:sldMk cId="1770055180" sldId="284"/>
            <ac:spMk id="26" creationId="{F246367E-91E2-8443-59B8-A43522D8316E}"/>
          </ac:spMkLst>
        </pc:spChg>
        <pc:spChg chg="mod">
          <ac:chgData name="怡君 柯" userId="e5f83085-0e5d-4b65-99c1-9cd7e6f13d9a" providerId="ADAL" clId="{3EDC4D40-5463-4974-A499-0DC1302E0FC0}" dt="2022-08-14T11:30:56.827" v="3152" actId="164"/>
          <ac:spMkLst>
            <pc:docMk/>
            <pc:sldMk cId="1770055180" sldId="284"/>
            <ac:spMk id="28" creationId="{3CA2CE1E-7DFB-51F3-1861-65CC5C2CBEC2}"/>
          </ac:spMkLst>
        </pc:spChg>
        <pc:spChg chg="mod">
          <ac:chgData name="怡君 柯" userId="e5f83085-0e5d-4b65-99c1-9cd7e6f13d9a" providerId="ADAL" clId="{3EDC4D40-5463-4974-A499-0DC1302E0FC0}" dt="2022-08-14T11:30:27.036" v="3147" actId="164"/>
          <ac:spMkLst>
            <pc:docMk/>
            <pc:sldMk cId="1770055180" sldId="284"/>
            <ac:spMk id="30" creationId="{13AD0757-2C18-FB0E-BB1E-FA139F1F9160}"/>
          </ac:spMkLst>
        </pc:spChg>
        <pc:spChg chg="mod">
          <ac:chgData name="怡君 柯" userId="e5f83085-0e5d-4b65-99c1-9cd7e6f13d9a" providerId="ADAL" clId="{3EDC4D40-5463-4974-A499-0DC1302E0FC0}" dt="2022-08-14T11:31:04.080" v="3153" actId="164"/>
          <ac:spMkLst>
            <pc:docMk/>
            <pc:sldMk cId="1770055180" sldId="284"/>
            <ac:spMk id="32" creationId="{D0168F4F-5792-DDBF-9215-C2E0F83AF137}"/>
          </ac:spMkLst>
        </pc:spChg>
        <pc:spChg chg="mod">
          <ac:chgData name="怡君 柯" userId="e5f83085-0e5d-4b65-99c1-9cd7e6f13d9a" providerId="ADAL" clId="{3EDC4D40-5463-4974-A499-0DC1302E0FC0}" dt="2022-08-14T11:30:31.903" v="3148" actId="164"/>
          <ac:spMkLst>
            <pc:docMk/>
            <pc:sldMk cId="1770055180" sldId="284"/>
            <ac:spMk id="36" creationId="{7A44A48D-82D1-7EBD-6732-303B1A9DAF92}"/>
          </ac:spMkLst>
        </pc:spChg>
        <pc:spChg chg="mod topLvl">
          <ac:chgData name="怡君 柯" userId="e5f83085-0e5d-4b65-99c1-9cd7e6f13d9a" providerId="ADAL" clId="{3EDC4D40-5463-4974-A499-0DC1302E0FC0}" dt="2022-08-14T11:33:33.631" v="3188" actId="165"/>
          <ac:spMkLst>
            <pc:docMk/>
            <pc:sldMk cId="1770055180" sldId="284"/>
            <ac:spMk id="49" creationId="{FAF8D06C-AED6-B72F-5192-1BD7A3174348}"/>
          </ac:spMkLst>
        </pc:spChg>
        <pc:spChg chg="mod">
          <ac:chgData name="怡君 柯" userId="e5f83085-0e5d-4b65-99c1-9cd7e6f13d9a" providerId="ADAL" clId="{3EDC4D40-5463-4974-A499-0DC1302E0FC0}" dt="2022-08-14T11:30:37.139" v="3149" actId="164"/>
          <ac:spMkLst>
            <pc:docMk/>
            <pc:sldMk cId="1770055180" sldId="284"/>
            <ac:spMk id="51" creationId="{3353410D-3880-13F1-B98B-A8ED5E4EEDA3}"/>
          </ac:spMkLst>
        </pc:spChg>
        <pc:spChg chg="mod">
          <ac:chgData name="怡君 柯" userId="e5f83085-0e5d-4b65-99c1-9cd7e6f13d9a" providerId="ADAL" clId="{3EDC4D40-5463-4974-A499-0DC1302E0FC0}" dt="2022-08-14T11:31:13.082" v="3154" actId="164"/>
          <ac:spMkLst>
            <pc:docMk/>
            <pc:sldMk cId="1770055180" sldId="284"/>
            <ac:spMk id="53" creationId="{CE958DBE-DB1A-6BD4-BB77-045D15881EDB}"/>
          </ac:spMkLst>
        </pc:spChg>
        <pc:spChg chg="mod">
          <ac:chgData name="怡君 柯" userId="e5f83085-0e5d-4b65-99c1-9cd7e6f13d9a" providerId="ADAL" clId="{3EDC4D40-5463-4974-A499-0DC1302E0FC0}" dt="2022-08-14T11:34:58.036" v="3211" actId="164"/>
          <ac:spMkLst>
            <pc:docMk/>
            <pc:sldMk cId="1770055180" sldId="284"/>
            <ac:spMk id="55" creationId="{D11479AF-B4C1-5662-4D49-56FD1D6A6FB4}"/>
          </ac:spMkLst>
        </pc:spChg>
        <pc:spChg chg="mod topLvl">
          <ac:chgData name="怡君 柯" userId="e5f83085-0e5d-4b65-99c1-9cd7e6f13d9a" providerId="ADAL" clId="{3EDC4D40-5463-4974-A499-0DC1302E0FC0}" dt="2022-08-14T11:33:54.090" v="3192" actId="164"/>
          <ac:spMkLst>
            <pc:docMk/>
            <pc:sldMk cId="1770055180" sldId="284"/>
            <ac:spMk id="56" creationId="{C9A25B24-0999-E757-F226-621115CEE63B}"/>
          </ac:spMkLst>
        </pc:spChg>
        <pc:spChg chg="mod">
          <ac:chgData name="怡君 柯" userId="e5f83085-0e5d-4b65-99c1-9cd7e6f13d9a" providerId="ADAL" clId="{3EDC4D40-5463-4974-A499-0DC1302E0FC0}" dt="2022-08-14T11:34:49.584" v="3208" actId="164"/>
          <ac:spMkLst>
            <pc:docMk/>
            <pc:sldMk cId="1770055180" sldId="284"/>
            <ac:spMk id="63" creationId="{8E86C9AB-FA9D-5942-B7E5-421A3337B193}"/>
          </ac:spMkLst>
        </pc:spChg>
        <pc:spChg chg="mod topLvl">
          <ac:chgData name="怡君 柯" userId="e5f83085-0e5d-4b65-99c1-9cd7e6f13d9a" providerId="ADAL" clId="{3EDC4D40-5463-4974-A499-0DC1302E0FC0}" dt="2022-08-14T11:33:27.279" v="3187" actId="165"/>
          <ac:spMkLst>
            <pc:docMk/>
            <pc:sldMk cId="1770055180" sldId="284"/>
            <ac:spMk id="77" creationId="{64509755-51BB-5152-A4D7-E062657EC2E9}"/>
          </ac:spMkLst>
        </pc:spChg>
        <pc:grpChg chg="add mod">
          <ac:chgData name="怡君 柯" userId="e5f83085-0e5d-4b65-99c1-9cd7e6f13d9a" providerId="ADAL" clId="{3EDC4D40-5463-4974-A499-0DC1302E0FC0}" dt="2022-08-14T11:30:27.036" v="3147" actId="164"/>
          <ac:grpSpMkLst>
            <pc:docMk/>
            <pc:sldMk cId="1770055180" sldId="284"/>
            <ac:grpSpMk id="5" creationId="{A14F9730-BFA3-7AB3-3BB8-587A1E68FAEE}"/>
          </ac:grpSpMkLst>
        </pc:grpChg>
        <pc:grpChg chg="add mod">
          <ac:chgData name="怡君 柯" userId="e5f83085-0e5d-4b65-99c1-9cd7e6f13d9a" providerId="ADAL" clId="{3EDC4D40-5463-4974-A499-0DC1302E0FC0}" dt="2022-08-14T11:31:34.029" v="3156" actId="164"/>
          <ac:grpSpMkLst>
            <pc:docMk/>
            <pc:sldMk cId="1770055180" sldId="284"/>
            <ac:grpSpMk id="8" creationId="{24EF18E7-10DF-16AC-39D2-629915A2878F}"/>
          </ac:grpSpMkLst>
        </pc:grpChg>
        <pc:grpChg chg="add mod">
          <ac:chgData name="怡君 柯" userId="e5f83085-0e5d-4b65-99c1-9cd7e6f13d9a" providerId="ADAL" clId="{3EDC4D40-5463-4974-A499-0DC1302E0FC0}" dt="2022-08-14T11:31:34.029" v="3156" actId="164"/>
          <ac:grpSpMkLst>
            <pc:docMk/>
            <pc:sldMk cId="1770055180" sldId="284"/>
            <ac:grpSpMk id="10" creationId="{1FF4EF14-2892-1E41-3743-49771E161259}"/>
          </ac:grpSpMkLst>
        </pc:grpChg>
        <pc:grpChg chg="add mod">
          <ac:chgData name="怡君 柯" userId="e5f83085-0e5d-4b65-99c1-9cd7e6f13d9a" providerId="ADAL" clId="{3EDC4D40-5463-4974-A499-0DC1302E0FC0}" dt="2022-08-14T11:31:34.029" v="3156" actId="164"/>
          <ac:grpSpMkLst>
            <pc:docMk/>
            <pc:sldMk cId="1770055180" sldId="284"/>
            <ac:grpSpMk id="11" creationId="{3C59FD12-8660-6804-76FB-2C83A7E6C705}"/>
          </ac:grpSpMkLst>
        </pc:grpChg>
        <pc:grpChg chg="add mod">
          <ac:chgData name="怡君 柯" userId="e5f83085-0e5d-4b65-99c1-9cd7e6f13d9a" providerId="ADAL" clId="{3EDC4D40-5463-4974-A499-0DC1302E0FC0}" dt="2022-08-14T11:31:46.609" v="3159" actId="164"/>
          <ac:grpSpMkLst>
            <pc:docMk/>
            <pc:sldMk cId="1770055180" sldId="284"/>
            <ac:grpSpMk id="25" creationId="{2192789A-AFB0-C26A-065F-AFC84D251116}"/>
          </ac:grpSpMkLst>
        </pc:grpChg>
        <pc:grpChg chg="add mod">
          <ac:chgData name="怡君 柯" userId="e5f83085-0e5d-4b65-99c1-9cd7e6f13d9a" providerId="ADAL" clId="{3EDC4D40-5463-4974-A499-0DC1302E0FC0}" dt="2022-08-14T11:31:46.609" v="3159" actId="164"/>
          <ac:grpSpMkLst>
            <pc:docMk/>
            <pc:sldMk cId="1770055180" sldId="284"/>
            <ac:grpSpMk id="27" creationId="{D31CECA5-D85A-B04E-6E90-D202FF7442E3}"/>
          </ac:grpSpMkLst>
        </pc:grpChg>
        <pc:grpChg chg="add mod">
          <ac:chgData name="怡君 柯" userId="e5f83085-0e5d-4b65-99c1-9cd7e6f13d9a" providerId="ADAL" clId="{3EDC4D40-5463-4974-A499-0DC1302E0FC0}" dt="2022-08-14T11:31:46.609" v="3159" actId="164"/>
          <ac:grpSpMkLst>
            <pc:docMk/>
            <pc:sldMk cId="1770055180" sldId="284"/>
            <ac:grpSpMk id="29" creationId="{5644AA43-5810-2A4C-40A8-C76B74097A77}"/>
          </ac:grpSpMkLst>
        </pc:grpChg>
        <pc:grpChg chg="add mod">
          <ac:chgData name="怡君 柯" userId="e5f83085-0e5d-4b65-99c1-9cd7e6f13d9a" providerId="ADAL" clId="{3EDC4D40-5463-4974-A499-0DC1302E0FC0}" dt="2022-08-14T11:31:13.082" v="3154" actId="164"/>
          <ac:grpSpMkLst>
            <pc:docMk/>
            <pc:sldMk cId="1770055180" sldId="284"/>
            <ac:grpSpMk id="31" creationId="{9E56DE0A-8266-E80C-6D91-54F57E675B6B}"/>
          </ac:grpSpMkLst>
        </pc:grpChg>
        <pc:grpChg chg="add mod">
          <ac:chgData name="怡君 柯" userId="e5f83085-0e5d-4b65-99c1-9cd7e6f13d9a" providerId="ADAL" clId="{3EDC4D40-5463-4974-A499-0DC1302E0FC0}" dt="2022-08-14T11:31:34.029" v="3156" actId="164"/>
          <ac:grpSpMkLst>
            <pc:docMk/>
            <pc:sldMk cId="1770055180" sldId="284"/>
            <ac:grpSpMk id="33" creationId="{2B6CAFE5-70F1-8DBE-7AB3-B37AE4432710}"/>
          </ac:grpSpMkLst>
        </pc:grpChg>
        <pc:grpChg chg="add mod">
          <ac:chgData name="怡君 柯" userId="e5f83085-0e5d-4b65-99c1-9cd7e6f13d9a" providerId="ADAL" clId="{3EDC4D40-5463-4974-A499-0DC1302E0FC0}" dt="2022-08-14T11:31:46.609" v="3159" actId="164"/>
          <ac:grpSpMkLst>
            <pc:docMk/>
            <pc:sldMk cId="1770055180" sldId="284"/>
            <ac:grpSpMk id="37" creationId="{BCB0C2CA-7EF2-E30E-9D78-AC753E04DDF1}"/>
          </ac:grpSpMkLst>
        </pc:grpChg>
        <pc:grpChg chg="del mod topLvl">
          <ac:chgData name="怡君 柯" userId="e5f83085-0e5d-4b65-99c1-9cd7e6f13d9a" providerId="ADAL" clId="{3EDC4D40-5463-4974-A499-0DC1302E0FC0}" dt="2022-08-14T11:33:33.631" v="3188" actId="165"/>
          <ac:grpSpMkLst>
            <pc:docMk/>
            <pc:sldMk cId="1770055180" sldId="284"/>
            <ac:grpSpMk id="46" creationId="{B3012390-A278-ACCA-DD1B-0882CF62FBE7}"/>
          </ac:grpSpMkLst>
        </pc:grpChg>
        <pc:grpChg chg="del mod topLvl">
          <ac:chgData name="怡君 柯" userId="e5f83085-0e5d-4b65-99c1-9cd7e6f13d9a" providerId="ADAL" clId="{3EDC4D40-5463-4974-A499-0DC1302E0FC0}" dt="2022-08-14T11:33:40.799" v="3189" actId="165"/>
          <ac:grpSpMkLst>
            <pc:docMk/>
            <pc:sldMk cId="1770055180" sldId="284"/>
            <ac:grpSpMk id="48" creationId="{F9C1F22E-62F2-3427-E3E3-1BD3A6834914}"/>
          </ac:grpSpMkLst>
        </pc:grpChg>
        <pc:grpChg chg="add mod">
          <ac:chgData name="怡君 柯" userId="e5f83085-0e5d-4b65-99c1-9cd7e6f13d9a" providerId="ADAL" clId="{3EDC4D40-5463-4974-A499-0DC1302E0FC0}" dt="2022-08-14T11:33:54.090" v="3192" actId="164"/>
          <ac:grpSpMkLst>
            <pc:docMk/>
            <pc:sldMk cId="1770055180" sldId="284"/>
            <ac:grpSpMk id="68" creationId="{0CB7CE6F-5FB7-06E7-CB5F-71CBF82C2518}"/>
          </ac:grpSpMkLst>
        </pc:grpChg>
        <pc:grpChg chg="add mod">
          <ac:chgData name="怡君 柯" userId="e5f83085-0e5d-4b65-99c1-9cd7e6f13d9a" providerId="ADAL" clId="{3EDC4D40-5463-4974-A499-0DC1302E0FC0}" dt="2022-08-14T11:34:29.916" v="3201" actId="164"/>
          <ac:grpSpMkLst>
            <pc:docMk/>
            <pc:sldMk cId="1770055180" sldId="284"/>
            <ac:grpSpMk id="69" creationId="{C21D3618-4949-C59A-D423-46A57F9FEAA2}"/>
          </ac:grpSpMkLst>
        </pc:grpChg>
        <pc:grpChg chg="add mod">
          <ac:chgData name="怡君 柯" userId="e5f83085-0e5d-4b65-99c1-9cd7e6f13d9a" providerId="ADAL" clId="{3EDC4D40-5463-4974-A499-0DC1302E0FC0}" dt="2022-08-14T11:34:49.584" v="3208" actId="164"/>
          <ac:grpSpMkLst>
            <pc:docMk/>
            <pc:sldMk cId="1770055180" sldId="284"/>
            <ac:grpSpMk id="70" creationId="{CE505636-F7BC-467A-F4D5-31719B76407C}"/>
          </ac:grpSpMkLst>
        </pc:grpChg>
        <pc:grpChg chg="add mod">
          <ac:chgData name="怡君 柯" userId="e5f83085-0e5d-4b65-99c1-9cd7e6f13d9a" providerId="ADAL" clId="{3EDC4D40-5463-4974-A499-0DC1302E0FC0}" dt="2022-08-14T11:34:58.036" v="3211" actId="164"/>
          <ac:grpSpMkLst>
            <pc:docMk/>
            <pc:sldMk cId="1770055180" sldId="284"/>
            <ac:grpSpMk id="71" creationId="{5B9C3AD0-DA06-19D7-A2F4-A573810A1EC0}"/>
          </ac:grpSpMkLst>
        </pc:grpChg>
        <pc:grpChg chg="del">
          <ac:chgData name="怡君 柯" userId="e5f83085-0e5d-4b65-99c1-9cd7e6f13d9a" providerId="ADAL" clId="{3EDC4D40-5463-4974-A499-0DC1302E0FC0}" dt="2022-08-14T11:32:00.272" v="3164" actId="165"/>
          <ac:grpSpMkLst>
            <pc:docMk/>
            <pc:sldMk cId="1770055180" sldId="284"/>
            <ac:grpSpMk id="73" creationId="{BB860A55-5ED7-9E7D-E044-51E2C2900A28}"/>
          </ac:grpSpMkLst>
        </pc:grpChg>
        <pc:grpChg chg="del">
          <ac:chgData name="怡君 柯" userId="e5f83085-0e5d-4b65-99c1-9cd7e6f13d9a" providerId="ADAL" clId="{3EDC4D40-5463-4974-A499-0DC1302E0FC0}" dt="2022-08-14T11:33:27.279" v="3187" actId="165"/>
          <ac:grpSpMkLst>
            <pc:docMk/>
            <pc:sldMk cId="1770055180" sldId="284"/>
            <ac:grpSpMk id="79" creationId="{C290BAEE-FB1C-7858-309D-713CACE77C5F}"/>
          </ac:grpSpMkLst>
        </pc:grpChg>
        <pc:picChg chg="mod">
          <ac:chgData name="怡君 柯" userId="e5f83085-0e5d-4b65-99c1-9cd7e6f13d9a" providerId="ADAL" clId="{3EDC4D40-5463-4974-A499-0DC1302E0FC0}" dt="2022-08-14T11:30:37.139" v="3149" actId="164"/>
          <ac:picMkLst>
            <pc:docMk/>
            <pc:sldMk cId="1770055180" sldId="284"/>
            <ac:picMk id="4" creationId="{A4C3E59B-E999-CC8F-1BA9-7A152805344A}"/>
          </ac:picMkLst>
        </pc:picChg>
        <pc:picChg chg="mod">
          <ac:chgData name="怡君 柯" userId="e5f83085-0e5d-4b65-99c1-9cd7e6f13d9a" providerId="ADAL" clId="{3EDC4D40-5463-4974-A499-0DC1302E0FC0}" dt="2022-08-14T11:30:37.139" v="3149" actId="164"/>
          <ac:picMkLst>
            <pc:docMk/>
            <pc:sldMk cId="1770055180" sldId="284"/>
            <ac:picMk id="6" creationId="{BB4E1389-0488-7AC1-226B-FBCEC837FF00}"/>
          </ac:picMkLst>
        </pc:picChg>
        <pc:picChg chg="mod">
          <ac:chgData name="怡君 柯" userId="e5f83085-0e5d-4b65-99c1-9cd7e6f13d9a" providerId="ADAL" clId="{3EDC4D40-5463-4974-A499-0DC1302E0FC0}" dt="2022-08-14T11:31:13.082" v="3154" actId="164"/>
          <ac:picMkLst>
            <pc:docMk/>
            <pc:sldMk cId="1770055180" sldId="284"/>
            <ac:picMk id="9" creationId="{13FC6871-EEBC-0E05-FC65-A6A68EC36598}"/>
          </ac:picMkLst>
        </pc:picChg>
        <pc:picChg chg="mod">
          <ac:chgData name="怡君 柯" userId="e5f83085-0e5d-4b65-99c1-9cd7e6f13d9a" providerId="ADAL" clId="{3EDC4D40-5463-4974-A499-0DC1302E0FC0}" dt="2022-08-14T11:31:13.082" v="3154" actId="164"/>
          <ac:picMkLst>
            <pc:docMk/>
            <pc:sldMk cId="1770055180" sldId="284"/>
            <ac:picMk id="13" creationId="{5921B427-81D3-5F05-2F3C-EC6F8F2A0BB0}"/>
          </ac:picMkLst>
        </pc:picChg>
        <pc:picChg chg="mod">
          <ac:chgData name="怡君 柯" userId="e5f83085-0e5d-4b65-99c1-9cd7e6f13d9a" providerId="ADAL" clId="{3EDC4D40-5463-4974-A499-0DC1302E0FC0}" dt="2022-08-14T11:31:13.082" v="3154" actId="164"/>
          <ac:picMkLst>
            <pc:docMk/>
            <pc:sldMk cId="1770055180" sldId="284"/>
            <ac:picMk id="17" creationId="{5CA08788-2F5C-DB7B-DD41-2D974747867E}"/>
          </ac:picMkLst>
        </pc:picChg>
        <pc:picChg chg="mod">
          <ac:chgData name="怡君 柯" userId="e5f83085-0e5d-4b65-99c1-9cd7e6f13d9a" providerId="ADAL" clId="{3EDC4D40-5463-4974-A499-0DC1302E0FC0}" dt="2022-08-14T11:31:04.080" v="3153" actId="164"/>
          <ac:picMkLst>
            <pc:docMk/>
            <pc:sldMk cId="1770055180" sldId="284"/>
            <ac:picMk id="18" creationId="{0EA22A44-E52C-F307-04B5-9A1C7996FBB0}"/>
          </ac:picMkLst>
        </pc:picChg>
        <pc:picChg chg="mod">
          <ac:chgData name="怡君 柯" userId="e5f83085-0e5d-4b65-99c1-9cd7e6f13d9a" providerId="ADAL" clId="{3EDC4D40-5463-4974-A499-0DC1302E0FC0}" dt="2022-08-14T11:30:56.827" v="3152" actId="164"/>
          <ac:picMkLst>
            <pc:docMk/>
            <pc:sldMk cId="1770055180" sldId="284"/>
            <ac:picMk id="20" creationId="{F20C807F-ADEE-774E-009D-85295021CDCB}"/>
          </ac:picMkLst>
        </pc:picChg>
        <pc:picChg chg="mod">
          <ac:chgData name="怡君 柯" userId="e5f83085-0e5d-4b65-99c1-9cd7e6f13d9a" providerId="ADAL" clId="{3EDC4D40-5463-4974-A499-0DC1302E0FC0}" dt="2022-08-14T11:30:31.903" v="3148" actId="164"/>
          <ac:picMkLst>
            <pc:docMk/>
            <pc:sldMk cId="1770055180" sldId="284"/>
            <ac:picMk id="22" creationId="{475A4F7E-0A46-752E-4052-94A719EF3256}"/>
          </ac:picMkLst>
        </pc:picChg>
        <pc:picChg chg="mod">
          <ac:chgData name="怡君 柯" userId="e5f83085-0e5d-4b65-99c1-9cd7e6f13d9a" providerId="ADAL" clId="{3EDC4D40-5463-4974-A499-0DC1302E0FC0}" dt="2022-08-14T11:30:27.036" v="3147" actId="164"/>
          <ac:picMkLst>
            <pc:docMk/>
            <pc:sldMk cId="1770055180" sldId="284"/>
            <ac:picMk id="23" creationId="{144B9691-4BAA-14B7-6F42-F12D4753C8CA}"/>
          </ac:picMkLst>
        </pc:picChg>
        <pc:picChg chg="mod">
          <ac:chgData name="怡君 柯" userId="e5f83085-0e5d-4b65-99c1-9cd7e6f13d9a" providerId="ADAL" clId="{3EDC4D40-5463-4974-A499-0DC1302E0FC0}" dt="2022-08-14T11:30:43.585" v="3150" actId="164"/>
          <ac:picMkLst>
            <pc:docMk/>
            <pc:sldMk cId="1770055180" sldId="284"/>
            <ac:picMk id="24" creationId="{E6E8CE1B-C2E8-8AC1-972E-84D4EBEF3802}"/>
          </ac:picMkLst>
        </pc:picChg>
        <pc:picChg chg="mod">
          <ac:chgData name="怡君 柯" userId="e5f83085-0e5d-4b65-99c1-9cd7e6f13d9a" providerId="ADAL" clId="{3EDC4D40-5463-4974-A499-0DC1302E0FC0}" dt="2022-08-14T11:30:43.585" v="3150" actId="164"/>
          <ac:picMkLst>
            <pc:docMk/>
            <pc:sldMk cId="1770055180" sldId="284"/>
            <ac:picMk id="34" creationId="{B8932EDA-6E3E-56E1-CC2D-F5A9428B61A8}"/>
          </ac:picMkLst>
        </pc:picChg>
        <pc:picChg chg="mod modCrop">
          <ac:chgData name="怡君 柯" userId="e5f83085-0e5d-4b65-99c1-9cd7e6f13d9a" providerId="ADAL" clId="{3EDC4D40-5463-4974-A499-0DC1302E0FC0}" dt="2022-08-12T08:26:52.359" v="280" actId="732"/>
          <ac:picMkLst>
            <pc:docMk/>
            <pc:sldMk cId="1770055180" sldId="284"/>
            <ac:picMk id="35" creationId="{3E88E885-36BE-AD68-848F-40B10F1D75F0}"/>
          </ac:picMkLst>
        </pc:picChg>
        <pc:picChg chg="mod">
          <ac:chgData name="怡君 柯" userId="e5f83085-0e5d-4b65-99c1-9cd7e6f13d9a" providerId="ADAL" clId="{3EDC4D40-5463-4974-A499-0DC1302E0FC0}" dt="2022-08-14T11:30:49.718" v="3151" actId="164"/>
          <ac:picMkLst>
            <pc:docMk/>
            <pc:sldMk cId="1770055180" sldId="284"/>
            <ac:picMk id="38" creationId="{9A0C0DA1-4D44-4AFB-57E2-48518D9B59D7}"/>
          </ac:picMkLst>
        </pc:picChg>
        <pc:picChg chg="mod">
          <ac:chgData name="怡君 柯" userId="e5f83085-0e5d-4b65-99c1-9cd7e6f13d9a" providerId="ADAL" clId="{3EDC4D40-5463-4974-A499-0DC1302E0FC0}" dt="2022-08-14T11:30:49.718" v="3151" actId="164"/>
          <ac:picMkLst>
            <pc:docMk/>
            <pc:sldMk cId="1770055180" sldId="284"/>
            <ac:picMk id="39" creationId="{0346A50B-640F-BA72-7698-46284F75A1AD}"/>
          </ac:picMkLst>
        </pc:picChg>
        <pc:picChg chg="mod">
          <ac:chgData name="怡君 柯" userId="e5f83085-0e5d-4b65-99c1-9cd7e6f13d9a" providerId="ADAL" clId="{3EDC4D40-5463-4974-A499-0DC1302E0FC0}" dt="2022-08-14T11:30:49.718" v="3151" actId="164"/>
          <ac:picMkLst>
            <pc:docMk/>
            <pc:sldMk cId="1770055180" sldId="284"/>
            <ac:picMk id="40" creationId="{0CA6CF67-103A-BB8B-C886-F3395CBCA964}"/>
          </ac:picMkLst>
        </pc:picChg>
        <pc:picChg chg="mod topLvl">
          <ac:chgData name="怡君 柯" userId="e5f83085-0e5d-4b65-99c1-9cd7e6f13d9a" providerId="ADAL" clId="{3EDC4D40-5463-4974-A499-0DC1302E0FC0}" dt="2022-08-14T11:32:00.272" v="3164" actId="165"/>
          <ac:picMkLst>
            <pc:docMk/>
            <pc:sldMk cId="1770055180" sldId="284"/>
            <ac:picMk id="41" creationId="{80E01FAE-9BCD-AABE-84C5-9604AD430B78}"/>
          </ac:picMkLst>
        </pc:picChg>
        <pc:picChg chg="add mod">
          <ac:chgData name="怡君 柯" userId="e5f83085-0e5d-4b65-99c1-9cd7e6f13d9a" providerId="ADAL" clId="{3EDC4D40-5463-4974-A499-0DC1302E0FC0}" dt="2022-08-14T11:33:13.166" v="3185" actId="1076"/>
          <ac:picMkLst>
            <pc:docMk/>
            <pc:sldMk cId="1770055180" sldId="284"/>
            <ac:picMk id="42" creationId="{5AEF1491-73A6-1643-D7D7-4F0D5D250118}"/>
          </ac:picMkLst>
        </pc:picChg>
        <pc:picChg chg="mod topLvl">
          <ac:chgData name="怡君 柯" userId="e5f83085-0e5d-4b65-99c1-9cd7e6f13d9a" providerId="ADAL" clId="{3EDC4D40-5463-4974-A499-0DC1302E0FC0}" dt="2022-08-14T11:32:00.272" v="3164" actId="165"/>
          <ac:picMkLst>
            <pc:docMk/>
            <pc:sldMk cId="1770055180" sldId="284"/>
            <ac:picMk id="45" creationId="{F7194BBD-42B2-0F60-C367-3556DFD3BE49}"/>
          </ac:picMkLst>
        </pc:picChg>
        <pc:picChg chg="add mod">
          <ac:chgData name="怡君 柯" userId="e5f83085-0e5d-4b65-99c1-9cd7e6f13d9a" providerId="ADAL" clId="{3EDC4D40-5463-4974-A499-0DC1302E0FC0}" dt="2022-08-14T11:32:24.816" v="3171" actId="1076"/>
          <ac:picMkLst>
            <pc:docMk/>
            <pc:sldMk cId="1770055180" sldId="284"/>
            <ac:picMk id="52" creationId="{5315CACC-F078-D135-0FEB-294A630F5390}"/>
          </ac:picMkLst>
        </pc:picChg>
        <pc:picChg chg="add mod">
          <ac:chgData name="怡君 柯" userId="e5f83085-0e5d-4b65-99c1-9cd7e6f13d9a" providerId="ADAL" clId="{3EDC4D40-5463-4974-A499-0DC1302E0FC0}" dt="2022-08-14T11:32:58.748" v="3181" actId="1076"/>
          <ac:picMkLst>
            <pc:docMk/>
            <pc:sldMk cId="1770055180" sldId="284"/>
            <ac:picMk id="54" creationId="{35A3EBCA-C9BA-3D8B-0308-20327C142F7D}"/>
          </ac:picMkLst>
        </pc:picChg>
        <pc:picChg chg="mod topLvl">
          <ac:chgData name="怡君 柯" userId="e5f83085-0e5d-4b65-99c1-9cd7e6f13d9a" providerId="ADAL" clId="{3EDC4D40-5463-4974-A499-0DC1302E0FC0}" dt="2022-08-14T11:33:40.799" v="3189" actId="165"/>
          <ac:picMkLst>
            <pc:docMk/>
            <pc:sldMk cId="1770055180" sldId="284"/>
            <ac:picMk id="58" creationId="{7D3B70B7-611E-A92D-7D8F-5AE2431877AF}"/>
          </ac:picMkLst>
        </pc:picChg>
        <pc:picChg chg="add mod">
          <ac:chgData name="怡君 柯" userId="e5f83085-0e5d-4b65-99c1-9cd7e6f13d9a" providerId="ADAL" clId="{3EDC4D40-5463-4974-A499-0DC1302E0FC0}" dt="2022-08-14T11:33:17.424" v="3186" actId="1076"/>
          <ac:picMkLst>
            <pc:docMk/>
            <pc:sldMk cId="1770055180" sldId="284"/>
            <ac:picMk id="59" creationId="{CABE07A3-1A7A-C3D5-CFC7-A903127F7E73}"/>
          </ac:picMkLst>
        </pc:picChg>
        <pc:picChg chg="mod topLvl">
          <ac:chgData name="怡君 柯" userId="e5f83085-0e5d-4b65-99c1-9cd7e6f13d9a" providerId="ADAL" clId="{3EDC4D40-5463-4974-A499-0DC1302E0FC0}" dt="2022-08-14T11:33:54.090" v="3192" actId="164"/>
          <ac:picMkLst>
            <pc:docMk/>
            <pc:sldMk cId="1770055180" sldId="284"/>
            <ac:picMk id="65" creationId="{9A67A33F-178E-63CF-C104-625ED12EA312}"/>
          </ac:picMkLst>
        </pc:picChg>
        <pc:picChg chg="mod">
          <ac:chgData name="怡君 柯" userId="e5f83085-0e5d-4b65-99c1-9cd7e6f13d9a" providerId="ADAL" clId="{3EDC4D40-5463-4974-A499-0DC1302E0FC0}" dt="2022-08-14T11:34:29.916" v="3201" actId="164"/>
          <ac:picMkLst>
            <pc:docMk/>
            <pc:sldMk cId="1770055180" sldId="284"/>
            <ac:picMk id="72" creationId="{B94D3FD5-3B8D-8C0B-C296-8719EA56329E}"/>
          </ac:picMkLst>
        </pc:picChg>
        <pc:picChg chg="del">
          <ac:chgData name="怡君 柯" userId="e5f83085-0e5d-4b65-99c1-9cd7e6f13d9a" providerId="ADAL" clId="{3EDC4D40-5463-4974-A499-0DC1302E0FC0}" dt="2022-08-14T11:32:13.143" v="3165" actId="478"/>
          <ac:picMkLst>
            <pc:docMk/>
            <pc:sldMk cId="1770055180" sldId="284"/>
            <ac:picMk id="75" creationId="{19C80500-0A3A-6123-111A-14060207CB88}"/>
          </ac:picMkLst>
        </pc:picChg>
        <pc:picChg chg="del">
          <ac:chgData name="怡君 柯" userId="e5f83085-0e5d-4b65-99c1-9cd7e6f13d9a" providerId="ADAL" clId="{3EDC4D40-5463-4974-A499-0DC1302E0FC0}" dt="2022-08-14T11:32:14.726" v="3166" actId="478"/>
          <ac:picMkLst>
            <pc:docMk/>
            <pc:sldMk cId="1770055180" sldId="284"/>
            <ac:picMk id="76" creationId="{C71C86DE-69E4-A339-05DE-E0FB5A3B434A}"/>
          </ac:picMkLst>
        </pc:picChg>
        <pc:cxnChg chg="mod">
          <ac:chgData name="怡君 柯" userId="e5f83085-0e5d-4b65-99c1-9cd7e6f13d9a" providerId="ADAL" clId="{3EDC4D40-5463-4974-A499-0DC1302E0FC0}" dt="2022-08-14T11:34:58.036" v="3211" actId="164"/>
          <ac:cxnSpMkLst>
            <pc:docMk/>
            <pc:sldMk cId="1770055180" sldId="284"/>
            <ac:cxnSpMk id="57" creationId="{D99DB74B-CB06-02F7-5770-9A83432F2F1D}"/>
          </ac:cxnSpMkLst>
        </pc:cxnChg>
        <pc:cxnChg chg="mod">
          <ac:chgData name="怡君 柯" userId="e5f83085-0e5d-4b65-99c1-9cd7e6f13d9a" providerId="ADAL" clId="{3EDC4D40-5463-4974-A499-0DC1302E0FC0}" dt="2022-08-14T11:34:29.916" v="3201" actId="164"/>
          <ac:cxnSpMkLst>
            <pc:docMk/>
            <pc:sldMk cId="1770055180" sldId="284"/>
            <ac:cxnSpMk id="61" creationId="{4F2B1BA3-8088-FA03-7313-F261B9E9BCCC}"/>
          </ac:cxnSpMkLst>
        </pc:cxnChg>
        <pc:cxnChg chg="mod">
          <ac:chgData name="怡君 柯" userId="e5f83085-0e5d-4b65-99c1-9cd7e6f13d9a" providerId="ADAL" clId="{3EDC4D40-5463-4974-A499-0DC1302E0FC0}" dt="2022-08-14T11:34:49.584" v="3208" actId="164"/>
          <ac:cxnSpMkLst>
            <pc:docMk/>
            <pc:sldMk cId="1770055180" sldId="284"/>
            <ac:cxnSpMk id="64" creationId="{982D7DF1-772B-31EB-6D4E-AFFBBFCA27E9}"/>
          </ac:cxnSpMkLst>
        </pc:cxnChg>
        <pc:cxnChg chg="mod topLvl">
          <ac:chgData name="怡君 柯" userId="e5f83085-0e5d-4b65-99c1-9cd7e6f13d9a" providerId="ADAL" clId="{3EDC4D40-5463-4974-A499-0DC1302E0FC0}" dt="2022-08-14T11:33:40.799" v="3189" actId="165"/>
          <ac:cxnSpMkLst>
            <pc:docMk/>
            <pc:sldMk cId="1770055180" sldId="284"/>
            <ac:cxnSpMk id="66" creationId="{B7ADF697-8B0A-98C1-AF8B-9FB3125584F9}"/>
          </ac:cxnSpMkLst>
        </pc:cxnChg>
      </pc:sldChg>
      <pc:sldChg chg="del">
        <pc:chgData name="怡君 柯" userId="e5f83085-0e5d-4b65-99c1-9cd7e6f13d9a" providerId="ADAL" clId="{3EDC4D40-5463-4974-A499-0DC1302E0FC0}" dt="2022-08-12T13:36:38.486" v="1721" actId="47"/>
        <pc:sldMkLst>
          <pc:docMk/>
          <pc:sldMk cId="3696672218" sldId="285"/>
        </pc:sldMkLst>
      </pc:sldChg>
      <pc:sldChg chg="addSp delSp modSp mod ord">
        <pc:chgData name="怡君 柯" userId="e5f83085-0e5d-4b65-99c1-9cd7e6f13d9a" providerId="ADAL" clId="{3EDC4D40-5463-4974-A499-0DC1302E0FC0}" dt="2022-08-17T15:19:16.882" v="5405"/>
        <pc:sldMkLst>
          <pc:docMk/>
          <pc:sldMk cId="200287195" sldId="286"/>
        </pc:sldMkLst>
        <pc:spChg chg="mod">
          <ac:chgData name="怡君 柯" userId="e5f83085-0e5d-4b65-99c1-9cd7e6f13d9a" providerId="ADAL" clId="{3EDC4D40-5463-4974-A499-0DC1302E0FC0}" dt="2022-08-12T13:26:34.923" v="1715" actId="164"/>
          <ac:spMkLst>
            <pc:docMk/>
            <pc:sldMk cId="200287195" sldId="286"/>
            <ac:spMk id="9" creationId="{DC64F139-5789-4AC3-3BE1-02041F206C7B}"/>
          </ac:spMkLst>
        </pc:spChg>
        <pc:spChg chg="mod">
          <ac:chgData name="怡君 柯" userId="e5f83085-0e5d-4b65-99c1-9cd7e6f13d9a" providerId="ADAL" clId="{3EDC4D40-5463-4974-A499-0DC1302E0FC0}" dt="2022-08-12T13:20:54.295" v="1650" actId="164"/>
          <ac:spMkLst>
            <pc:docMk/>
            <pc:sldMk cId="200287195" sldId="286"/>
            <ac:spMk id="22" creationId="{51E77886-FDD7-ED7C-8549-7C7C74C06335}"/>
          </ac:spMkLst>
        </pc:spChg>
        <pc:spChg chg="mod topLvl">
          <ac:chgData name="怡君 柯" userId="e5f83085-0e5d-4b65-99c1-9cd7e6f13d9a" providerId="ADAL" clId="{3EDC4D40-5463-4974-A499-0DC1302E0FC0}" dt="2022-08-12T13:12:19.871" v="1533" actId="164"/>
          <ac:spMkLst>
            <pc:docMk/>
            <pc:sldMk cId="200287195" sldId="286"/>
            <ac:spMk id="55" creationId="{9A123115-1D31-74D4-8C7B-2965192FF6C9}"/>
          </ac:spMkLst>
        </pc:spChg>
        <pc:spChg chg="mod topLvl">
          <ac:chgData name="怡君 柯" userId="e5f83085-0e5d-4b65-99c1-9cd7e6f13d9a" providerId="ADAL" clId="{3EDC4D40-5463-4974-A499-0DC1302E0FC0}" dt="2022-08-12T13:12:19.871" v="1533" actId="164"/>
          <ac:spMkLst>
            <pc:docMk/>
            <pc:sldMk cId="200287195" sldId="286"/>
            <ac:spMk id="56" creationId="{AB7BD098-FA76-2EA4-CD81-6FA8D7A2FFFE}"/>
          </ac:spMkLst>
        </pc:spChg>
        <pc:spChg chg="mod topLvl">
          <ac:chgData name="怡君 柯" userId="e5f83085-0e5d-4b65-99c1-9cd7e6f13d9a" providerId="ADAL" clId="{3EDC4D40-5463-4974-A499-0DC1302E0FC0}" dt="2022-08-12T13:12:13.172" v="1532" actId="165"/>
          <ac:spMkLst>
            <pc:docMk/>
            <pc:sldMk cId="200287195" sldId="286"/>
            <ac:spMk id="57" creationId="{048BE471-B021-322B-93A0-C5A508679A1F}"/>
          </ac:spMkLst>
        </pc:spChg>
        <pc:grpChg chg="add mod">
          <ac:chgData name="怡君 柯" userId="e5f83085-0e5d-4b65-99c1-9cd7e6f13d9a" providerId="ADAL" clId="{3EDC4D40-5463-4974-A499-0DC1302E0FC0}" dt="2022-08-12T13:12:19.871" v="1533" actId="164"/>
          <ac:grpSpMkLst>
            <pc:docMk/>
            <pc:sldMk cId="200287195" sldId="286"/>
            <ac:grpSpMk id="8" creationId="{009CF0D5-D767-D81A-102A-B39FD3E71A23}"/>
          </ac:grpSpMkLst>
        </pc:grpChg>
        <pc:grpChg chg="add mod">
          <ac:chgData name="怡君 柯" userId="e5f83085-0e5d-4b65-99c1-9cd7e6f13d9a" providerId="ADAL" clId="{3EDC4D40-5463-4974-A499-0DC1302E0FC0}" dt="2022-08-12T13:20:54.295" v="1650" actId="164"/>
          <ac:grpSpMkLst>
            <pc:docMk/>
            <pc:sldMk cId="200287195" sldId="286"/>
            <ac:grpSpMk id="11" creationId="{FD9CFCE2-99EA-99E2-C345-6495DE4E2A65}"/>
          </ac:grpSpMkLst>
        </pc:grpChg>
        <pc:grpChg chg="add mod">
          <ac:chgData name="怡君 柯" userId="e5f83085-0e5d-4b65-99c1-9cd7e6f13d9a" providerId="ADAL" clId="{3EDC4D40-5463-4974-A499-0DC1302E0FC0}" dt="2022-08-12T13:26:34.923" v="1715" actId="164"/>
          <ac:grpSpMkLst>
            <pc:docMk/>
            <pc:sldMk cId="200287195" sldId="286"/>
            <ac:grpSpMk id="12" creationId="{68861CDE-D288-CE48-74F5-AFEE5F64DB51}"/>
          </ac:grpSpMkLst>
        </pc:grpChg>
        <pc:grpChg chg="mod">
          <ac:chgData name="怡君 柯" userId="e5f83085-0e5d-4b65-99c1-9cd7e6f13d9a" providerId="ADAL" clId="{3EDC4D40-5463-4974-A499-0DC1302E0FC0}" dt="2022-08-12T13:11:59.032" v="1529" actId="1076"/>
          <ac:grpSpMkLst>
            <pc:docMk/>
            <pc:sldMk cId="200287195" sldId="286"/>
            <ac:grpSpMk id="35" creationId="{D3489DB6-5A3C-04FC-0A21-CA6F0C57EF25}"/>
          </ac:grpSpMkLst>
        </pc:grpChg>
        <pc:grpChg chg="mod">
          <ac:chgData name="怡君 柯" userId="e5f83085-0e5d-4b65-99c1-9cd7e6f13d9a" providerId="ADAL" clId="{3EDC4D40-5463-4974-A499-0DC1302E0FC0}" dt="2022-08-12T13:11:46.200" v="1525" actId="1076"/>
          <ac:grpSpMkLst>
            <pc:docMk/>
            <pc:sldMk cId="200287195" sldId="286"/>
            <ac:grpSpMk id="36" creationId="{28AB7D18-698A-EEBA-ED6C-3981CA2ED67E}"/>
          </ac:grpSpMkLst>
        </pc:grpChg>
        <pc:grpChg chg="del mod">
          <ac:chgData name="怡君 柯" userId="e5f83085-0e5d-4b65-99c1-9cd7e6f13d9a" providerId="ADAL" clId="{3EDC4D40-5463-4974-A499-0DC1302E0FC0}" dt="2022-08-12T13:12:13.172" v="1532" actId="165"/>
          <ac:grpSpMkLst>
            <pc:docMk/>
            <pc:sldMk cId="200287195" sldId="286"/>
            <ac:grpSpMk id="63" creationId="{2F18945A-C707-C4E4-7D7E-2BB82747FFBE}"/>
          </ac:grpSpMkLst>
        </pc:grpChg>
        <pc:picChg chg="mod">
          <ac:chgData name="怡君 柯" userId="e5f83085-0e5d-4b65-99c1-9cd7e6f13d9a" providerId="ADAL" clId="{3EDC4D40-5463-4974-A499-0DC1302E0FC0}" dt="2022-08-12T13:11:55.906" v="1527" actId="1076"/>
          <ac:picMkLst>
            <pc:docMk/>
            <pc:sldMk cId="200287195" sldId="286"/>
            <ac:picMk id="2" creationId="{081F26CE-6F93-C00A-FEA1-E436BC96A5B9}"/>
          </ac:picMkLst>
        </pc:picChg>
        <pc:cxnChg chg="mod">
          <ac:chgData name="怡君 柯" userId="e5f83085-0e5d-4b65-99c1-9cd7e6f13d9a" providerId="ADAL" clId="{3EDC4D40-5463-4974-A499-0DC1302E0FC0}" dt="2022-08-12T13:26:34.923" v="1715" actId="164"/>
          <ac:cxnSpMkLst>
            <pc:docMk/>
            <pc:sldMk cId="200287195" sldId="286"/>
            <ac:cxnSpMk id="10" creationId="{AD816552-0183-28AE-9E86-A55FB89CE795}"/>
          </ac:cxnSpMkLst>
        </pc:cxnChg>
        <pc:cxnChg chg="mod">
          <ac:chgData name="怡君 柯" userId="e5f83085-0e5d-4b65-99c1-9cd7e6f13d9a" providerId="ADAL" clId="{3EDC4D40-5463-4974-A499-0DC1302E0FC0}" dt="2022-08-12T13:20:54.295" v="1650" actId="164"/>
          <ac:cxnSpMkLst>
            <pc:docMk/>
            <pc:sldMk cId="200287195" sldId="286"/>
            <ac:cxnSpMk id="23" creationId="{F79505B0-9348-464F-49DD-09A84E62951B}"/>
          </ac:cxnSpMkLst>
        </pc:cxnChg>
        <pc:cxnChg chg="mod topLvl">
          <ac:chgData name="怡君 柯" userId="e5f83085-0e5d-4b65-99c1-9cd7e6f13d9a" providerId="ADAL" clId="{3EDC4D40-5463-4974-A499-0DC1302E0FC0}" dt="2022-08-12T13:12:19.871" v="1533" actId="164"/>
          <ac:cxnSpMkLst>
            <pc:docMk/>
            <pc:sldMk cId="200287195" sldId="286"/>
            <ac:cxnSpMk id="54" creationId="{7F39A0F3-6172-6190-0204-702EAE21B813}"/>
          </ac:cxnSpMkLst>
        </pc:cxnChg>
      </pc:sldChg>
      <pc:sldChg chg="addSp modSp mod modNotesTx">
        <pc:chgData name="怡君 柯" userId="e5f83085-0e5d-4b65-99c1-9cd7e6f13d9a" providerId="ADAL" clId="{3EDC4D40-5463-4974-A499-0DC1302E0FC0}" dt="2022-08-15T03:15:13.052" v="3503" actId="1076"/>
        <pc:sldMkLst>
          <pc:docMk/>
          <pc:sldMk cId="1077475966" sldId="288"/>
        </pc:sldMkLst>
        <pc:spChg chg="add mod">
          <ac:chgData name="怡君 柯" userId="e5f83085-0e5d-4b65-99c1-9cd7e6f13d9a" providerId="ADAL" clId="{3EDC4D40-5463-4974-A499-0DC1302E0FC0}" dt="2022-08-15T03:15:13.052" v="3503" actId="1076"/>
          <ac:spMkLst>
            <pc:docMk/>
            <pc:sldMk cId="1077475966" sldId="288"/>
            <ac:spMk id="2" creationId="{F43D402F-AD6D-0A2D-A4A5-E6C37BF66DC3}"/>
          </ac:spMkLst>
        </pc:spChg>
        <pc:spChg chg="mod">
          <ac:chgData name="怡君 柯" userId="e5f83085-0e5d-4b65-99c1-9cd7e6f13d9a" providerId="ADAL" clId="{3EDC4D40-5463-4974-A499-0DC1302E0FC0}" dt="2022-08-15T03:15:10.141" v="3502" actId="1076"/>
          <ac:spMkLst>
            <pc:docMk/>
            <pc:sldMk cId="1077475966" sldId="288"/>
            <ac:spMk id="38" creationId="{ECECFE6B-E17B-04B5-A09D-0F23B96D9C88}"/>
          </ac:spMkLst>
        </pc:spChg>
        <pc:spChg chg="mod">
          <ac:chgData name="怡君 柯" userId="e5f83085-0e5d-4b65-99c1-9cd7e6f13d9a" providerId="ADAL" clId="{3EDC4D40-5463-4974-A499-0DC1302E0FC0}" dt="2022-08-15T03:15:10.141" v="3502" actId="1076"/>
          <ac:spMkLst>
            <pc:docMk/>
            <pc:sldMk cId="1077475966" sldId="288"/>
            <ac:spMk id="39" creationId="{F322BBBC-EDD6-B4F4-987D-5A6D7AA32ABF}"/>
          </ac:spMkLst>
        </pc:spChg>
        <pc:spChg chg="mod">
          <ac:chgData name="怡君 柯" userId="e5f83085-0e5d-4b65-99c1-9cd7e6f13d9a" providerId="ADAL" clId="{3EDC4D40-5463-4974-A499-0DC1302E0FC0}" dt="2022-08-15T03:15:10.141" v="3502" actId="1076"/>
          <ac:spMkLst>
            <pc:docMk/>
            <pc:sldMk cId="1077475966" sldId="288"/>
            <ac:spMk id="40" creationId="{CDB5633A-8694-7821-1363-764779162D52}"/>
          </ac:spMkLst>
        </pc:spChg>
        <pc:spChg chg="mod">
          <ac:chgData name="怡君 柯" userId="e5f83085-0e5d-4b65-99c1-9cd7e6f13d9a" providerId="ADAL" clId="{3EDC4D40-5463-4974-A499-0DC1302E0FC0}" dt="2022-08-15T03:15:10.141" v="3502" actId="1076"/>
          <ac:spMkLst>
            <pc:docMk/>
            <pc:sldMk cId="1077475966" sldId="288"/>
            <ac:spMk id="41" creationId="{DFE58156-8701-D7BF-68E9-DE4D693D913D}"/>
          </ac:spMkLst>
        </pc:spChg>
        <pc:spChg chg="mod">
          <ac:chgData name="怡君 柯" userId="e5f83085-0e5d-4b65-99c1-9cd7e6f13d9a" providerId="ADAL" clId="{3EDC4D40-5463-4974-A499-0DC1302E0FC0}" dt="2022-08-15T03:15:10.141" v="3502" actId="1076"/>
          <ac:spMkLst>
            <pc:docMk/>
            <pc:sldMk cId="1077475966" sldId="288"/>
            <ac:spMk id="43" creationId="{945EDEF8-7E98-C242-6DD0-AA050FD2D9A0}"/>
          </ac:spMkLst>
        </pc:spChg>
        <pc:spChg chg="mod">
          <ac:chgData name="怡君 柯" userId="e5f83085-0e5d-4b65-99c1-9cd7e6f13d9a" providerId="ADAL" clId="{3EDC4D40-5463-4974-A499-0DC1302E0FC0}" dt="2022-08-15T03:15:10.141" v="3502" actId="1076"/>
          <ac:spMkLst>
            <pc:docMk/>
            <pc:sldMk cId="1077475966" sldId="288"/>
            <ac:spMk id="44" creationId="{115BBF1D-8344-6A03-E768-1B413213A71E}"/>
          </ac:spMkLst>
        </pc:spChg>
        <pc:spChg chg="mod">
          <ac:chgData name="怡君 柯" userId="e5f83085-0e5d-4b65-99c1-9cd7e6f13d9a" providerId="ADAL" clId="{3EDC4D40-5463-4974-A499-0DC1302E0FC0}" dt="2022-08-15T03:15:10.141" v="3502" actId="1076"/>
          <ac:spMkLst>
            <pc:docMk/>
            <pc:sldMk cId="1077475966" sldId="288"/>
            <ac:spMk id="45" creationId="{EDD1EAC5-CDA1-BB20-29FB-1EBFBAAF1C12}"/>
          </ac:spMkLst>
        </pc:spChg>
        <pc:spChg chg="mod">
          <ac:chgData name="怡君 柯" userId="e5f83085-0e5d-4b65-99c1-9cd7e6f13d9a" providerId="ADAL" clId="{3EDC4D40-5463-4974-A499-0DC1302E0FC0}" dt="2022-08-15T03:15:10.141" v="3502" actId="1076"/>
          <ac:spMkLst>
            <pc:docMk/>
            <pc:sldMk cId="1077475966" sldId="288"/>
            <ac:spMk id="46" creationId="{799461C1-84BD-E068-927A-C281C1CD84D5}"/>
          </ac:spMkLst>
        </pc:spChg>
        <pc:spChg chg="mod">
          <ac:chgData name="怡君 柯" userId="e5f83085-0e5d-4b65-99c1-9cd7e6f13d9a" providerId="ADAL" clId="{3EDC4D40-5463-4974-A499-0DC1302E0FC0}" dt="2022-08-15T03:15:10.141" v="3502" actId="1076"/>
          <ac:spMkLst>
            <pc:docMk/>
            <pc:sldMk cId="1077475966" sldId="288"/>
            <ac:spMk id="49" creationId="{900521A3-31EB-3F13-75D4-93CF53014533}"/>
          </ac:spMkLst>
        </pc:spChg>
        <pc:grpChg chg="mod">
          <ac:chgData name="怡君 柯" userId="e5f83085-0e5d-4b65-99c1-9cd7e6f13d9a" providerId="ADAL" clId="{3EDC4D40-5463-4974-A499-0DC1302E0FC0}" dt="2022-08-15T03:15:10.141" v="3502" actId="1076"/>
          <ac:grpSpMkLst>
            <pc:docMk/>
            <pc:sldMk cId="1077475966" sldId="288"/>
            <ac:grpSpMk id="35" creationId="{0F305215-327E-0C1B-A7C2-C727B37A9763}"/>
          </ac:grpSpMkLst>
        </pc:grpChg>
        <pc:grpChg chg="mod">
          <ac:chgData name="怡君 柯" userId="e5f83085-0e5d-4b65-99c1-9cd7e6f13d9a" providerId="ADAL" clId="{3EDC4D40-5463-4974-A499-0DC1302E0FC0}" dt="2022-08-15T03:15:10.141" v="3502" actId="1076"/>
          <ac:grpSpMkLst>
            <pc:docMk/>
            <pc:sldMk cId="1077475966" sldId="288"/>
            <ac:grpSpMk id="47" creationId="{A12CA722-2242-E991-DA81-B9A8B33004D1}"/>
          </ac:grpSpMkLst>
        </pc:grpChg>
        <pc:picChg chg="mod">
          <ac:chgData name="怡君 柯" userId="e5f83085-0e5d-4b65-99c1-9cd7e6f13d9a" providerId="ADAL" clId="{3EDC4D40-5463-4974-A499-0DC1302E0FC0}" dt="2022-08-15T03:15:10.141" v="3502" actId="1076"/>
          <ac:picMkLst>
            <pc:docMk/>
            <pc:sldMk cId="1077475966" sldId="288"/>
            <ac:picMk id="36" creationId="{79274EDE-ED64-A43F-B57D-1FD7CF7A7494}"/>
          </ac:picMkLst>
        </pc:picChg>
        <pc:picChg chg="mod">
          <ac:chgData name="怡君 柯" userId="e5f83085-0e5d-4b65-99c1-9cd7e6f13d9a" providerId="ADAL" clId="{3EDC4D40-5463-4974-A499-0DC1302E0FC0}" dt="2022-08-15T03:15:10.141" v="3502" actId="1076"/>
          <ac:picMkLst>
            <pc:docMk/>
            <pc:sldMk cId="1077475966" sldId="288"/>
            <ac:picMk id="37" creationId="{B9D9435F-52F9-38F8-1AE8-B35596953111}"/>
          </ac:picMkLst>
        </pc:picChg>
        <pc:picChg chg="mod">
          <ac:chgData name="怡君 柯" userId="e5f83085-0e5d-4b65-99c1-9cd7e6f13d9a" providerId="ADAL" clId="{3EDC4D40-5463-4974-A499-0DC1302E0FC0}" dt="2022-08-15T03:15:10.141" v="3502" actId="1076"/>
          <ac:picMkLst>
            <pc:docMk/>
            <pc:sldMk cId="1077475966" sldId="288"/>
            <ac:picMk id="42" creationId="{253C87D5-7BE5-EA5D-9A3D-E86E6C014BF8}"/>
          </ac:picMkLst>
        </pc:picChg>
        <pc:picChg chg="mod">
          <ac:chgData name="怡君 柯" userId="e5f83085-0e5d-4b65-99c1-9cd7e6f13d9a" providerId="ADAL" clId="{3EDC4D40-5463-4974-A499-0DC1302E0FC0}" dt="2022-08-15T03:15:10.141" v="3502" actId="1076"/>
          <ac:picMkLst>
            <pc:docMk/>
            <pc:sldMk cId="1077475966" sldId="288"/>
            <ac:picMk id="48" creationId="{9554B7EB-64C7-1633-D452-220F0542BACC}"/>
          </ac:picMkLst>
        </pc:picChg>
      </pc:sldChg>
      <pc:sldChg chg="ord">
        <pc:chgData name="怡君 柯" userId="e5f83085-0e5d-4b65-99c1-9cd7e6f13d9a" providerId="ADAL" clId="{3EDC4D40-5463-4974-A499-0DC1302E0FC0}" dt="2022-08-17T15:19:10.488" v="5399"/>
        <pc:sldMkLst>
          <pc:docMk/>
          <pc:sldMk cId="1511342295" sldId="289"/>
        </pc:sldMkLst>
      </pc:sldChg>
      <pc:sldChg chg="addSp delSp modSp mod modNotesTx">
        <pc:chgData name="怡君 柯" userId="e5f83085-0e5d-4b65-99c1-9cd7e6f13d9a" providerId="ADAL" clId="{3EDC4D40-5463-4974-A499-0DC1302E0FC0}" dt="2022-08-20T12:39:37.114" v="5554" actId="20577"/>
        <pc:sldMkLst>
          <pc:docMk/>
          <pc:sldMk cId="1724354157" sldId="290"/>
        </pc:sldMkLst>
        <pc:spChg chg="add mod">
          <ac:chgData name="怡君 柯" userId="e5f83085-0e5d-4b65-99c1-9cd7e6f13d9a" providerId="ADAL" clId="{3EDC4D40-5463-4974-A499-0DC1302E0FC0}" dt="2022-08-20T12:35:57.026" v="5513" actId="14100"/>
          <ac:spMkLst>
            <pc:docMk/>
            <pc:sldMk cId="1724354157" sldId="290"/>
            <ac:spMk id="17" creationId="{B7B637A6-B416-0719-AD36-7FC4D73890FF}"/>
          </ac:spMkLst>
        </pc:spChg>
        <pc:spChg chg="add mod">
          <ac:chgData name="怡君 柯" userId="e5f83085-0e5d-4b65-99c1-9cd7e6f13d9a" providerId="ADAL" clId="{3EDC4D40-5463-4974-A499-0DC1302E0FC0}" dt="2022-08-20T12:36:04.963" v="5516" actId="14100"/>
          <ac:spMkLst>
            <pc:docMk/>
            <pc:sldMk cId="1724354157" sldId="290"/>
            <ac:spMk id="18" creationId="{DEAFAF58-B2CA-7AB8-9701-B7F51F048361}"/>
          </ac:spMkLst>
        </pc:spChg>
        <pc:picChg chg="mod">
          <ac:chgData name="怡君 柯" userId="e5f83085-0e5d-4b65-99c1-9cd7e6f13d9a" providerId="ADAL" clId="{3EDC4D40-5463-4974-A499-0DC1302E0FC0}" dt="2022-08-12T14:04:56.645" v="1738" actId="1076"/>
          <ac:picMkLst>
            <pc:docMk/>
            <pc:sldMk cId="1724354157" sldId="290"/>
            <ac:picMk id="6" creationId="{9693F67B-02FC-4394-F443-55A722AB3F0A}"/>
          </ac:picMkLst>
        </pc:picChg>
        <pc:picChg chg="mod">
          <ac:chgData name="怡君 柯" userId="e5f83085-0e5d-4b65-99c1-9cd7e6f13d9a" providerId="ADAL" clId="{3EDC4D40-5463-4974-A499-0DC1302E0FC0}" dt="2022-08-12T14:04:52.737" v="1737" actId="1076"/>
          <ac:picMkLst>
            <pc:docMk/>
            <pc:sldMk cId="1724354157" sldId="290"/>
            <ac:picMk id="10" creationId="{DAA745B4-DF7D-8BCF-4D11-E24D0A2ACD17}"/>
          </ac:picMkLst>
        </pc:picChg>
        <pc:picChg chg="mod">
          <ac:chgData name="怡君 柯" userId="e5f83085-0e5d-4b65-99c1-9cd7e6f13d9a" providerId="ADAL" clId="{3EDC4D40-5463-4974-A499-0DC1302E0FC0}" dt="2022-08-20T12:35:47.484" v="5511" actId="1076"/>
          <ac:picMkLst>
            <pc:docMk/>
            <pc:sldMk cId="1724354157" sldId="290"/>
            <ac:picMk id="2050" creationId="{2E4C1875-DD53-1958-9C13-8DFFEC98AA0E}"/>
          </ac:picMkLst>
        </pc:picChg>
        <pc:cxnChg chg="add del mod">
          <ac:chgData name="怡君 柯" userId="e5f83085-0e5d-4b65-99c1-9cd7e6f13d9a" providerId="ADAL" clId="{3EDC4D40-5463-4974-A499-0DC1302E0FC0}" dt="2022-08-20T12:35:31.731" v="5506" actId="478"/>
          <ac:cxnSpMkLst>
            <pc:docMk/>
            <pc:sldMk cId="1724354157" sldId="290"/>
            <ac:cxnSpMk id="14" creationId="{A3145F76-1A48-EFAB-D498-0BBDF176A4AA}"/>
          </ac:cxnSpMkLst>
        </pc:cxnChg>
        <pc:cxnChg chg="add del mod">
          <ac:chgData name="怡君 柯" userId="e5f83085-0e5d-4b65-99c1-9cd7e6f13d9a" providerId="ADAL" clId="{3EDC4D40-5463-4974-A499-0DC1302E0FC0}" dt="2022-08-20T12:35:33.632" v="5507" actId="478"/>
          <ac:cxnSpMkLst>
            <pc:docMk/>
            <pc:sldMk cId="1724354157" sldId="290"/>
            <ac:cxnSpMk id="15" creationId="{EF2F1154-282A-B275-C066-B7E3DA2707A2}"/>
          </ac:cxnSpMkLst>
        </pc:cxnChg>
      </pc:sldChg>
      <pc:sldChg chg="ord">
        <pc:chgData name="怡君 柯" userId="e5f83085-0e5d-4b65-99c1-9cd7e6f13d9a" providerId="ADAL" clId="{3EDC4D40-5463-4974-A499-0DC1302E0FC0}" dt="2022-08-17T15:19:12.148" v="5401"/>
        <pc:sldMkLst>
          <pc:docMk/>
          <pc:sldMk cId="3311733962" sldId="292"/>
        </pc:sldMkLst>
      </pc:sldChg>
      <pc:sldChg chg="modNotesTx">
        <pc:chgData name="怡君 柯" userId="e5f83085-0e5d-4b65-99c1-9cd7e6f13d9a" providerId="ADAL" clId="{3EDC4D40-5463-4974-A499-0DC1302E0FC0}" dt="2022-08-12T14:27:23.265" v="1955" actId="20577"/>
        <pc:sldMkLst>
          <pc:docMk/>
          <pc:sldMk cId="2697736009" sldId="293"/>
        </pc:sldMkLst>
      </pc:sldChg>
      <pc:sldChg chg="addSp delSp modSp modAnim">
        <pc:chgData name="怡君 柯" userId="e5f83085-0e5d-4b65-99c1-9cd7e6f13d9a" providerId="ADAL" clId="{3EDC4D40-5463-4974-A499-0DC1302E0FC0}" dt="2022-08-20T12:58:23.434" v="5571"/>
        <pc:sldMkLst>
          <pc:docMk/>
          <pc:sldMk cId="659848114" sldId="295"/>
        </pc:sldMkLst>
        <pc:spChg chg="mod">
          <ac:chgData name="怡君 柯" userId="e5f83085-0e5d-4b65-99c1-9cd7e6f13d9a" providerId="ADAL" clId="{3EDC4D40-5463-4974-A499-0DC1302E0FC0}" dt="2022-08-20T12:54:32.460" v="5561" actId="164"/>
          <ac:spMkLst>
            <pc:docMk/>
            <pc:sldMk cId="659848114" sldId="295"/>
            <ac:spMk id="69" creationId="{F8A6735A-C0F3-9DA7-B9A5-4A070942D2D5}"/>
          </ac:spMkLst>
        </pc:spChg>
        <pc:grpChg chg="add mod">
          <ac:chgData name="怡君 柯" userId="e5f83085-0e5d-4b65-99c1-9cd7e6f13d9a" providerId="ADAL" clId="{3EDC4D40-5463-4974-A499-0DC1302E0FC0}" dt="2022-08-20T12:54:32.460" v="5561" actId="164"/>
          <ac:grpSpMkLst>
            <pc:docMk/>
            <pc:sldMk cId="659848114" sldId="295"/>
            <ac:grpSpMk id="3" creationId="{FE0C4BD7-FA09-D9E7-3166-443E265CF868}"/>
          </ac:grpSpMkLst>
        </pc:grpChg>
        <pc:grpChg chg="del">
          <ac:chgData name="怡君 柯" userId="e5f83085-0e5d-4b65-99c1-9cd7e6f13d9a" providerId="ADAL" clId="{3EDC4D40-5463-4974-A499-0DC1302E0FC0}" dt="2022-08-20T12:53:41.860" v="5555" actId="165"/>
          <ac:grpSpMkLst>
            <pc:docMk/>
            <pc:sldMk cId="659848114" sldId="295"/>
            <ac:grpSpMk id="70" creationId="{D77180F3-4AFE-FD28-1807-F5BA2AF63634}"/>
          </ac:grpSpMkLst>
        </pc:grpChg>
        <pc:grpChg chg="mod topLvl">
          <ac:chgData name="怡君 柯" userId="e5f83085-0e5d-4b65-99c1-9cd7e6f13d9a" providerId="ADAL" clId="{3EDC4D40-5463-4974-A499-0DC1302E0FC0}" dt="2022-08-20T12:54:32.460" v="5561" actId="164"/>
          <ac:grpSpMkLst>
            <pc:docMk/>
            <pc:sldMk cId="659848114" sldId="295"/>
            <ac:grpSpMk id="72" creationId="{28CE6714-F141-ABC5-A94A-4090090D1F02}"/>
          </ac:grpSpMkLst>
        </pc:grpChg>
        <pc:picChg chg="mod topLvl">
          <ac:chgData name="怡君 柯" userId="e5f83085-0e5d-4b65-99c1-9cd7e6f13d9a" providerId="ADAL" clId="{3EDC4D40-5463-4974-A499-0DC1302E0FC0}" dt="2022-08-20T12:53:41.860" v="5555" actId="165"/>
          <ac:picMkLst>
            <pc:docMk/>
            <pc:sldMk cId="659848114" sldId="295"/>
            <ac:picMk id="71" creationId="{7EF8AE1E-A09D-F857-7B27-2CB8CD8ECD93}"/>
          </ac:picMkLst>
        </pc:picChg>
        <pc:cxnChg chg="mod">
          <ac:chgData name="怡君 柯" userId="e5f83085-0e5d-4b65-99c1-9cd7e6f13d9a" providerId="ADAL" clId="{3EDC4D40-5463-4974-A499-0DC1302E0FC0}" dt="2022-08-20T12:53:41.860" v="5555" actId="165"/>
          <ac:cxnSpMkLst>
            <pc:docMk/>
            <pc:sldMk cId="659848114" sldId="295"/>
            <ac:cxnSpMk id="73" creationId="{3F31831B-434E-D354-6A36-D999C27A03CF}"/>
          </ac:cxnSpMkLst>
        </pc:cxnChg>
        <pc:cxnChg chg="mod">
          <ac:chgData name="怡君 柯" userId="e5f83085-0e5d-4b65-99c1-9cd7e6f13d9a" providerId="ADAL" clId="{3EDC4D40-5463-4974-A499-0DC1302E0FC0}" dt="2022-08-20T12:53:41.860" v="5555" actId="165"/>
          <ac:cxnSpMkLst>
            <pc:docMk/>
            <pc:sldMk cId="659848114" sldId="295"/>
            <ac:cxnSpMk id="74" creationId="{A61BEEC6-FB9C-4F37-CCDC-A14A8F00221A}"/>
          </ac:cxnSpMkLst>
        </pc:cxnChg>
        <pc:cxnChg chg="mod">
          <ac:chgData name="怡君 柯" userId="e5f83085-0e5d-4b65-99c1-9cd7e6f13d9a" providerId="ADAL" clId="{3EDC4D40-5463-4974-A499-0DC1302E0FC0}" dt="2022-08-20T12:53:41.860" v="5555" actId="165"/>
          <ac:cxnSpMkLst>
            <pc:docMk/>
            <pc:sldMk cId="659848114" sldId="295"/>
            <ac:cxnSpMk id="75" creationId="{84F29366-2C35-8818-DEC5-BA7D341B9403}"/>
          </ac:cxnSpMkLst>
        </pc:cxnChg>
        <pc:cxnChg chg="mod">
          <ac:chgData name="怡君 柯" userId="e5f83085-0e5d-4b65-99c1-9cd7e6f13d9a" providerId="ADAL" clId="{3EDC4D40-5463-4974-A499-0DC1302E0FC0}" dt="2022-08-20T12:53:41.860" v="5555" actId="165"/>
          <ac:cxnSpMkLst>
            <pc:docMk/>
            <pc:sldMk cId="659848114" sldId="295"/>
            <ac:cxnSpMk id="76" creationId="{9923D0A5-D868-0187-BA43-B9D49223BC1D}"/>
          </ac:cxnSpMkLst>
        </pc:cxnChg>
        <pc:cxnChg chg="mod">
          <ac:chgData name="怡君 柯" userId="e5f83085-0e5d-4b65-99c1-9cd7e6f13d9a" providerId="ADAL" clId="{3EDC4D40-5463-4974-A499-0DC1302E0FC0}" dt="2022-08-20T12:53:41.860" v="5555" actId="165"/>
          <ac:cxnSpMkLst>
            <pc:docMk/>
            <pc:sldMk cId="659848114" sldId="295"/>
            <ac:cxnSpMk id="77" creationId="{3F3B31A3-C374-7603-71AA-01EE7955535D}"/>
          </ac:cxnSpMkLst>
        </pc:cxnChg>
        <pc:cxnChg chg="mod">
          <ac:chgData name="怡君 柯" userId="e5f83085-0e5d-4b65-99c1-9cd7e6f13d9a" providerId="ADAL" clId="{3EDC4D40-5463-4974-A499-0DC1302E0FC0}" dt="2022-08-20T12:53:41.860" v="5555" actId="165"/>
          <ac:cxnSpMkLst>
            <pc:docMk/>
            <pc:sldMk cId="659848114" sldId="295"/>
            <ac:cxnSpMk id="78" creationId="{B66599B7-BECD-E68A-1697-134D0ABFE850}"/>
          </ac:cxnSpMkLst>
        </pc:cxnChg>
        <pc:cxnChg chg="mod">
          <ac:chgData name="怡君 柯" userId="e5f83085-0e5d-4b65-99c1-9cd7e6f13d9a" providerId="ADAL" clId="{3EDC4D40-5463-4974-A499-0DC1302E0FC0}" dt="2022-08-20T12:53:41.860" v="5555" actId="165"/>
          <ac:cxnSpMkLst>
            <pc:docMk/>
            <pc:sldMk cId="659848114" sldId="295"/>
            <ac:cxnSpMk id="79" creationId="{32300D12-0903-9A1A-677D-2A8507ED8CAE}"/>
          </ac:cxnSpMkLst>
        </pc:cxnChg>
      </pc:sldChg>
      <pc:sldChg chg="addSp delSp modSp mod modAnim modNotesTx">
        <pc:chgData name="怡君 柯" userId="e5f83085-0e5d-4b65-99c1-9cd7e6f13d9a" providerId="ADAL" clId="{3EDC4D40-5463-4974-A499-0DC1302E0FC0}" dt="2022-08-15T03:27:30.405" v="3507"/>
        <pc:sldMkLst>
          <pc:docMk/>
          <pc:sldMk cId="388426903" sldId="296"/>
        </pc:sldMkLst>
        <pc:spChg chg="add del mod">
          <ac:chgData name="怡君 柯" userId="e5f83085-0e5d-4b65-99c1-9cd7e6f13d9a" providerId="ADAL" clId="{3EDC4D40-5463-4974-A499-0DC1302E0FC0}" dt="2022-08-12T14:24:46.962" v="1942"/>
          <ac:spMkLst>
            <pc:docMk/>
            <pc:sldMk cId="388426903" sldId="296"/>
            <ac:spMk id="5" creationId="{06CA36AB-5AAB-D011-5899-5F44BF046E8B}"/>
          </ac:spMkLst>
        </pc:spChg>
        <pc:spChg chg="mod">
          <ac:chgData name="怡君 柯" userId="e5f83085-0e5d-4b65-99c1-9cd7e6f13d9a" providerId="ADAL" clId="{3EDC4D40-5463-4974-A499-0DC1302E0FC0}" dt="2022-08-12T14:24:39.380" v="1939"/>
          <ac:spMkLst>
            <pc:docMk/>
            <pc:sldMk cId="388426903" sldId="296"/>
            <ac:spMk id="8" creationId="{73017696-4327-B059-8F6B-217B05BC3654}"/>
          </ac:spMkLst>
        </pc:spChg>
        <pc:spChg chg="mod">
          <ac:chgData name="怡君 柯" userId="e5f83085-0e5d-4b65-99c1-9cd7e6f13d9a" providerId="ADAL" clId="{3EDC4D40-5463-4974-A499-0DC1302E0FC0}" dt="2022-08-12T14:25:18.993" v="1951"/>
          <ac:spMkLst>
            <pc:docMk/>
            <pc:sldMk cId="388426903" sldId="296"/>
            <ac:spMk id="11" creationId="{EEC57502-0471-3B0D-B1CE-5AE13937F4A7}"/>
          </ac:spMkLst>
        </pc:spChg>
        <pc:spChg chg="mod">
          <ac:chgData name="怡君 柯" userId="e5f83085-0e5d-4b65-99c1-9cd7e6f13d9a" providerId="ADAL" clId="{3EDC4D40-5463-4974-A499-0DC1302E0FC0}" dt="2022-08-12T14:25:18.993" v="1951"/>
          <ac:spMkLst>
            <pc:docMk/>
            <pc:sldMk cId="388426903" sldId="296"/>
            <ac:spMk id="14" creationId="{4B5A692B-C9FF-70E0-C056-A753C5187668}"/>
          </ac:spMkLst>
        </pc:spChg>
        <pc:spChg chg="mod">
          <ac:chgData name="怡君 柯" userId="e5f83085-0e5d-4b65-99c1-9cd7e6f13d9a" providerId="ADAL" clId="{3EDC4D40-5463-4974-A499-0DC1302E0FC0}" dt="2022-08-12T14:24:57.611" v="1944" actId="164"/>
          <ac:spMkLst>
            <pc:docMk/>
            <pc:sldMk cId="388426903" sldId="296"/>
            <ac:spMk id="31" creationId="{3DBBF0BF-FD31-FAC2-D9A6-CC1BE153EC4B}"/>
          </ac:spMkLst>
        </pc:spChg>
        <pc:grpChg chg="add del mod">
          <ac:chgData name="怡君 柯" userId="e5f83085-0e5d-4b65-99c1-9cd7e6f13d9a" providerId="ADAL" clId="{3EDC4D40-5463-4974-A499-0DC1302E0FC0}" dt="2022-08-12T14:24:46.962" v="1942"/>
          <ac:grpSpMkLst>
            <pc:docMk/>
            <pc:sldMk cId="388426903" sldId="296"/>
            <ac:grpSpMk id="6" creationId="{8FFC7816-7A8A-AE52-4691-B1669FB10FD1}"/>
          </ac:grpSpMkLst>
        </pc:grpChg>
        <pc:grpChg chg="add del mod">
          <ac:chgData name="怡君 柯" userId="e5f83085-0e5d-4b65-99c1-9cd7e6f13d9a" providerId="ADAL" clId="{3EDC4D40-5463-4974-A499-0DC1302E0FC0}" dt="2022-08-12T14:24:58.961" v="1945" actId="21"/>
          <ac:grpSpMkLst>
            <pc:docMk/>
            <pc:sldMk cId="388426903" sldId="296"/>
            <ac:grpSpMk id="9" creationId="{46C83A7B-BC36-95CA-F293-8F181D143E3D}"/>
          </ac:grpSpMkLst>
        </pc:grpChg>
        <pc:grpChg chg="add mod">
          <ac:chgData name="怡君 柯" userId="e5f83085-0e5d-4b65-99c1-9cd7e6f13d9a" providerId="ADAL" clId="{3EDC4D40-5463-4974-A499-0DC1302E0FC0}" dt="2022-08-12T14:25:18.993" v="1951"/>
          <ac:grpSpMkLst>
            <pc:docMk/>
            <pc:sldMk cId="388426903" sldId="296"/>
            <ac:grpSpMk id="10" creationId="{957D00F1-F8FC-A71A-A025-8B8DC9569FD8}"/>
          </ac:grpSpMkLst>
        </pc:grpChg>
        <pc:grpChg chg="mod">
          <ac:chgData name="怡君 柯" userId="e5f83085-0e5d-4b65-99c1-9cd7e6f13d9a" providerId="ADAL" clId="{3EDC4D40-5463-4974-A499-0DC1302E0FC0}" dt="2022-08-12T14:25:18.993" v="1951"/>
          <ac:grpSpMkLst>
            <pc:docMk/>
            <pc:sldMk cId="388426903" sldId="296"/>
            <ac:grpSpMk id="12" creationId="{D4F84A59-3732-5E3D-1488-E032D04C7CFC}"/>
          </ac:grpSpMkLst>
        </pc:grpChg>
        <pc:picChg chg="mod">
          <ac:chgData name="怡君 柯" userId="e5f83085-0e5d-4b65-99c1-9cd7e6f13d9a" providerId="ADAL" clId="{3EDC4D40-5463-4974-A499-0DC1302E0FC0}" dt="2022-08-12T14:24:39.380" v="1939"/>
          <ac:picMkLst>
            <pc:docMk/>
            <pc:sldMk cId="388426903" sldId="296"/>
            <ac:picMk id="7" creationId="{53E8E4D7-FF09-4E01-31DF-4746119D67D9}"/>
          </ac:picMkLst>
        </pc:picChg>
        <pc:picChg chg="mod">
          <ac:chgData name="怡君 柯" userId="e5f83085-0e5d-4b65-99c1-9cd7e6f13d9a" providerId="ADAL" clId="{3EDC4D40-5463-4974-A499-0DC1302E0FC0}" dt="2022-08-12T14:25:18.993" v="1951"/>
          <ac:picMkLst>
            <pc:docMk/>
            <pc:sldMk cId="388426903" sldId="296"/>
            <ac:picMk id="13" creationId="{E90A6FA3-4720-1E74-3D7F-D62BF314BEDB}"/>
          </ac:picMkLst>
        </pc:picChg>
        <pc:picChg chg="mod">
          <ac:chgData name="怡君 柯" userId="e5f83085-0e5d-4b65-99c1-9cd7e6f13d9a" providerId="ADAL" clId="{3EDC4D40-5463-4974-A499-0DC1302E0FC0}" dt="2022-08-12T14:24:57.611" v="1944" actId="164"/>
          <ac:picMkLst>
            <pc:docMk/>
            <pc:sldMk cId="388426903" sldId="296"/>
            <ac:picMk id="23" creationId="{EE2ED277-1A39-1798-30DE-3CFFC39992C8}"/>
          </ac:picMkLst>
        </pc:picChg>
      </pc:sldChg>
      <pc:sldChg chg="modNotesTx">
        <pc:chgData name="怡君 柯" userId="e5f83085-0e5d-4b65-99c1-9cd7e6f13d9a" providerId="ADAL" clId="{3EDC4D40-5463-4974-A499-0DC1302E0FC0}" dt="2022-08-12T14:07:00.818" v="1753" actId="20577"/>
        <pc:sldMkLst>
          <pc:docMk/>
          <pc:sldMk cId="700169582" sldId="297"/>
        </pc:sldMkLst>
      </pc:sldChg>
      <pc:sldChg chg="modNotesTx">
        <pc:chgData name="怡君 柯" userId="e5f83085-0e5d-4b65-99c1-9cd7e6f13d9a" providerId="ADAL" clId="{3EDC4D40-5463-4974-A499-0DC1302E0FC0}" dt="2022-08-12T14:33:07.806" v="2011" actId="20577"/>
        <pc:sldMkLst>
          <pc:docMk/>
          <pc:sldMk cId="1005093068" sldId="298"/>
        </pc:sldMkLst>
      </pc:sldChg>
      <pc:sldChg chg="addSp delSp modSp mod delAnim modAnim modNotesTx">
        <pc:chgData name="怡君 柯" userId="e5f83085-0e5d-4b65-99c1-9cd7e6f13d9a" providerId="ADAL" clId="{3EDC4D40-5463-4974-A499-0DC1302E0FC0}" dt="2022-08-15T03:26:17.624" v="3505" actId="20577"/>
        <pc:sldMkLst>
          <pc:docMk/>
          <pc:sldMk cId="2096929412" sldId="299"/>
        </pc:sldMkLst>
        <pc:spChg chg="add mod">
          <ac:chgData name="怡君 柯" userId="e5f83085-0e5d-4b65-99c1-9cd7e6f13d9a" providerId="ADAL" clId="{3EDC4D40-5463-4974-A499-0DC1302E0FC0}" dt="2022-08-12T14:25:16.131" v="1949" actId="164"/>
          <ac:spMkLst>
            <pc:docMk/>
            <pc:sldMk cId="2096929412" sldId="299"/>
            <ac:spMk id="4" creationId="{4F851544-A047-BADD-B43D-9F0CF42E6AB1}"/>
          </ac:spMkLst>
        </pc:spChg>
        <pc:spChg chg="mod">
          <ac:chgData name="怡君 柯" userId="e5f83085-0e5d-4b65-99c1-9cd7e6f13d9a" providerId="ADAL" clId="{3EDC4D40-5463-4974-A499-0DC1302E0FC0}" dt="2022-08-12T14:24:50.857" v="1943"/>
          <ac:spMkLst>
            <pc:docMk/>
            <pc:sldMk cId="2096929412" sldId="299"/>
            <ac:spMk id="8" creationId="{AFE8949A-AF89-54B7-5C87-89FF32BA1576}"/>
          </ac:spMkLst>
        </pc:spChg>
        <pc:spChg chg="mod">
          <ac:chgData name="怡君 柯" userId="e5f83085-0e5d-4b65-99c1-9cd7e6f13d9a" providerId="ADAL" clId="{3EDC4D40-5463-4974-A499-0DC1302E0FC0}" dt="2022-08-12T14:25:02.771" v="1946"/>
          <ac:spMkLst>
            <pc:docMk/>
            <pc:sldMk cId="2096929412" sldId="299"/>
            <ac:spMk id="11" creationId="{ECFEBED0-6DB5-FE53-3275-3D025E2E3327}"/>
          </ac:spMkLst>
        </pc:spChg>
        <pc:spChg chg="del">
          <ac:chgData name="怡君 柯" userId="e5f83085-0e5d-4b65-99c1-9cd7e6f13d9a" providerId="ADAL" clId="{3EDC4D40-5463-4974-A499-0DC1302E0FC0}" dt="2022-08-12T14:24:37.794" v="1938" actId="21"/>
          <ac:spMkLst>
            <pc:docMk/>
            <pc:sldMk cId="2096929412" sldId="299"/>
            <ac:spMk id="31" creationId="{3DBBF0BF-FD31-FAC2-D9A6-CC1BE153EC4B}"/>
          </ac:spMkLst>
        </pc:spChg>
        <pc:grpChg chg="add mod">
          <ac:chgData name="怡君 柯" userId="e5f83085-0e5d-4b65-99c1-9cd7e6f13d9a" providerId="ADAL" clId="{3EDC4D40-5463-4974-A499-0DC1302E0FC0}" dt="2022-08-12T14:25:16.131" v="1949" actId="164"/>
          <ac:grpSpMkLst>
            <pc:docMk/>
            <pc:sldMk cId="2096929412" sldId="299"/>
            <ac:grpSpMk id="5" creationId="{120E12DF-984D-ADA1-8284-57497FCFE218}"/>
          </ac:grpSpMkLst>
        </pc:grpChg>
        <pc:grpChg chg="add mod ord">
          <ac:chgData name="怡君 柯" userId="e5f83085-0e5d-4b65-99c1-9cd7e6f13d9a" providerId="ADAL" clId="{3EDC4D40-5463-4974-A499-0DC1302E0FC0}" dt="2022-08-12T14:25:08.142" v="1948" actId="167"/>
          <ac:grpSpMkLst>
            <pc:docMk/>
            <pc:sldMk cId="2096929412" sldId="299"/>
            <ac:grpSpMk id="9" creationId="{F8C2163F-9B00-CB0E-699A-E02320F97BDF}"/>
          </ac:grpSpMkLst>
        </pc:grpChg>
        <pc:grpChg chg="del">
          <ac:chgData name="怡君 柯" userId="e5f83085-0e5d-4b65-99c1-9cd7e6f13d9a" providerId="ADAL" clId="{3EDC4D40-5463-4974-A499-0DC1302E0FC0}" dt="2022-08-12T14:24:37.794" v="1938" actId="21"/>
          <ac:grpSpMkLst>
            <pc:docMk/>
            <pc:sldMk cId="2096929412" sldId="299"/>
            <ac:grpSpMk id="13" creationId="{114ABAAF-B87D-88F7-5293-2DA72569F958}"/>
          </ac:grpSpMkLst>
        </pc:grpChg>
        <pc:grpChg chg="add del mod">
          <ac:chgData name="怡君 柯" userId="e5f83085-0e5d-4b65-99c1-9cd7e6f13d9a" providerId="ADAL" clId="{3EDC4D40-5463-4974-A499-0DC1302E0FC0}" dt="2022-08-12T14:25:17.485" v="1950" actId="21"/>
          <ac:grpSpMkLst>
            <pc:docMk/>
            <pc:sldMk cId="2096929412" sldId="299"/>
            <ac:grpSpMk id="14" creationId="{E150B874-036E-8AA0-174D-6B55E4FA6467}"/>
          </ac:grpSpMkLst>
        </pc:grpChg>
        <pc:picChg chg="mod">
          <ac:chgData name="怡君 柯" userId="e5f83085-0e5d-4b65-99c1-9cd7e6f13d9a" providerId="ADAL" clId="{3EDC4D40-5463-4974-A499-0DC1302E0FC0}" dt="2022-08-12T14:24:50.857" v="1943"/>
          <ac:picMkLst>
            <pc:docMk/>
            <pc:sldMk cId="2096929412" sldId="299"/>
            <ac:picMk id="7" creationId="{0230C6BD-3E9F-589A-AB38-88AE0606B747}"/>
          </ac:picMkLst>
        </pc:picChg>
        <pc:picChg chg="mod">
          <ac:chgData name="怡君 柯" userId="e5f83085-0e5d-4b65-99c1-9cd7e6f13d9a" providerId="ADAL" clId="{3EDC4D40-5463-4974-A499-0DC1302E0FC0}" dt="2022-08-12T14:25:02.771" v="1946"/>
          <ac:picMkLst>
            <pc:docMk/>
            <pc:sldMk cId="2096929412" sldId="299"/>
            <ac:picMk id="10" creationId="{8EBF4137-42EF-9192-EA36-54C36AFE9845}"/>
          </ac:picMkLst>
        </pc:picChg>
      </pc:sldChg>
      <pc:sldChg chg="addSp delSp modSp mod">
        <pc:chgData name="怡君 柯" userId="e5f83085-0e5d-4b65-99c1-9cd7e6f13d9a" providerId="ADAL" clId="{3EDC4D40-5463-4974-A499-0DC1302E0FC0}" dt="2022-08-17T15:24:46.378" v="5431" actId="478"/>
        <pc:sldMkLst>
          <pc:docMk/>
          <pc:sldMk cId="1882751661" sldId="302"/>
        </pc:sldMkLst>
        <pc:spChg chg="add mod">
          <ac:chgData name="怡君 柯" userId="e5f83085-0e5d-4b65-99c1-9cd7e6f13d9a" providerId="ADAL" clId="{3EDC4D40-5463-4974-A499-0DC1302E0FC0}" dt="2022-08-15T14:00:41.820" v="3808"/>
          <ac:spMkLst>
            <pc:docMk/>
            <pc:sldMk cId="1882751661" sldId="302"/>
            <ac:spMk id="5" creationId="{B21EACD2-8EE1-F269-C7CF-9592864A5826}"/>
          </ac:spMkLst>
        </pc:spChg>
        <pc:spChg chg="add del mod">
          <ac:chgData name="怡君 柯" userId="e5f83085-0e5d-4b65-99c1-9cd7e6f13d9a" providerId="ADAL" clId="{3EDC4D40-5463-4974-A499-0DC1302E0FC0}" dt="2022-08-17T15:24:46.378" v="5431" actId="478"/>
          <ac:spMkLst>
            <pc:docMk/>
            <pc:sldMk cId="1882751661" sldId="302"/>
            <ac:spMk id="6" creationId="{C2811FED-6195-9D33-96DD-978A293AC057}"/>
          </ac:spMkLst>
        </pc:spChg>
        <pc:spChg chg="add mod">
          <ac:chgData name="怡君 柯" userId="e5f83085-0e5d-4b65-99c1-9cd7e6f13d9a" providerId="ADAL" clId="{3EDC4D40-5463-4974-A499-0DC1302E0FC0}" dt="2022-08-17T15:14:02.137" v="5267" actId="1076"/>
          <ac:spMkLst>
            <pc:docMk/>
            <pc:sldMk cId="1882751661" sldId="302"/>
            <ac:spMk id="7" creationId="{20E5FA44-2BC2-4389-E59E-8CEE54C0EA8D}"/>
          </ac:spMkLst>
        </pc:spChg>
        <pc:spChg chg="add del mod">
          <ac:chgData name="怡君 柯" userId="e5f83085-0e5d-4b65-99c1-9cd7e6f13d9a" providerId="ADAL" clId="{3EDC4D40-5463-4974-A499-0DC1302E0FC0}" dt="2022-08-15T14:03:01.794" v="3862"/>
          <ac:spMkLst>
            <pc:docMk/>
            <pc:sldMk cId="1882751661" sldId="302"/>
            <ac:spMk id="7" creationId="{308CF796-E054-C10C-4CD6-BB4F825C2873}"/>
          </ac:spMkLst>
        </pc:spChg>
        <pc:spChg chg="add del mod">
          <ac:chgData name="怡君 柯" userId="e5f83085-0e5d-4b65-99c1-9cd7e6f13d9a" providerId="ADAL" clId="{3EDC4D40-5463-4974-A499-0DC1302E0FC0}" dt="2022-08-17T15:24:46.378" v="5431" actId="478"/>
          <ac:spMkLst>
            <pc:docMk/>
            <pc:sldMk cId="1882751661" sldId="302"/>
            <ac:spMk id="8" creationId="{78171EAB-BFA9-83A9-4340-FA9F6D9F5DF5}"/>
          </ac:spMkLst>
        </pc:spChg>
        <pc:spChg chg="add mod">
          <ac:chgData name="怡君 柯" userId="e5f83085-0e5d-4b65-99c1-9cd7e6f13d9a" providerId="ADAL" clId="{3EDC4D40-5463-4974-A499-0DC1302E0FC0}" dt="2022-08-17T15:17:47.522" v="5385" actId="20577"/>
          <ac:spMkLst>
            <pc:docMk/>
            <pc:sldMk cId="1882751661" sldId="302"/>
            <ac:spMk id="9" creationId="{846EB0B6-9491-9E1B-DBE8-89921696D192}"/>
          </ac:spMkLst>
        </pc:spChg>
        <pc:picChg chg="add del mod">
          <ac:chgData name="怡君 柯" userId="e5f83085-0e5d-4b65-99c1-9cd7e6f13d9a" providerId="ADAL" clId="{3EDC4D40-5463-4974-A499-0DC1302E0FC0}" dt="2022-08-15T13:07:15.119" v="3743" actId="21"/>
          <ac:picMkLst>
            <pc:docMk/>
            <pc:sldMk cId="1882751661" sldId="302"/>
            <ac:picMk id="1026" creationId="{E54F3FF5-4AD2-9010-874E-3ABF7E4281C0}"/>
          </ac:picMkLst>
        </pc:picChg>
      </pc:sldChg>
      <pc:sldChg chg="addSp delSp modSp mod modNotesTx">
        <pc:chgData name="怡君 柯" userId="e5f83085-0e5d-4b65-99c1-9cd7e6f13d9a" providerId="ADAL" clId="{3EDC4D40-5463-4974-A499-0DC1302E0FC0}" dt="2022-08-17T14:40:53.855" v="5245" actId="20577"/>
        <pc:sldMkLst>
          <pc:docMk/>
          <pc:sldMk cId="1298868457" sldId="303"/>
        </pc:sldMkLst>
        <pc:picChg chg="add del">
          <ac:chgData name="怡君 柯" userId="e5f83085-0e5d-4b65-99c1-9cd7e6f13d9a" providerId="ADAL" clId="{3EDC4D40-5463-4974-A499-0DC1302E0FC0}" dt="2022-08-15T10:46:56.506" v="3695" actId="478"/>
          <ac:picMkLst>
            <pc:docMk/>
            <pc:sldMk cId="1298868457" sldId="303"/>
            <ac:picMk id="9" creationId="{DE60048A-0FDB-B318-9747-B6FBD5085435}"/>
          </ac:picMkLst>
        </pc:picChg>
        <pc:picChg chg="add del mod">
          <ac:chgData name="怡君 柯" userId="e5f83085-0e5d-4b65-99c1-9cd7e6f13d9a" providerId="ADAL" clId="{3EDC4D40-5463-4974-A499-0DC1302E0FC0}" dt="2022-08-15T10:47:01.517" v="3697" actId="21"/>
          <ac:picMkLst>
            <pc:docMk/>
            <pc:sldMk cId="1298868457" sldId="303"/>
            <ac:picMk id="14" creationId="{3DF34696-E16C-F42D-1BB8-191643181193}"/>
          </ac:picMkLst>
        </pc:picChg>
      </pc:sldChg>
      <pc:sldChg chg="modNotesTx">
        <pc:chgData name="怡君 柯" userId="e5f83085-0e5d-4b65-99c1-9cd7e6f13d9a" providerId="ADAL" clId="{3EDC4D40-5463-4974-A499-0DC1302E0FC0}" dt="2022-08-12T14:01:55.915" v="1726" actId="20577"/>
        <pc:sldMkLst>
          <pc:docMk/>
          <pc:sldMk cId="3090020106" sldId="304"/>
        </pc:sldMkLst>
      </pc:sldChg>
      <pc:sldChg chg="modNotesTx">
        <pc:chgData name="怡君 柯" userId="e5f83085-0e5d-4b65-99c1-9cd7e6f13d9a" providerId="ADAL" clId="{3EDC4D40-5463-4974-A499-0DC1302E0FC0}" dt="2022-08-15T07:58:43.351" v="3679" actId="20577"/>
        <pc:sldMkLst>
          <pc:docMk/>
          <pc:sldMk cId="2335035968" sldId="305"/>
        </pc:sldMkLst>
      </pc:sldChg>
      <pc:sldChg chg="modSp mod ord modNotesTx">
        <pc:chgData name="怡君 柯" userId="e5f83085-0e5d-4b65-99c1-9cd7e6f13d9a" providerId="ADAL" clId="{3EDC4D40-5463-4974-A499-0DC1302E0FC0}" dt="2022-08-18T14:09:00.136" v="5475" actId="115"/>
        <pc:sldMkLst>
          <pc:docMk/>
          <pc:sldMk cId="2888518528" sldId="306"/>
        </pc:sldMkLst>
        <pc:spChg chg="mod">
          <ac:chgData name="怡君 柯" userId="e5f83085-0e5d-4b65-99c1-9cd7e6f13d9a" providerId="ADAL" clId="{3EDC4D40-5463-4974-A499-0DC1302E0FC0}" dt="2022-08-12T14:40:27.787" v="2052" actId="1076"/>
          <ac:spMkLst>
            <pc:docMk/>
            <pc:sldMk cId="2888518528" sldId="306"/>
            <ac:spMk id="12" creationId="{9B00B988-81B0-6216-C3FB-283AFB8293CF}"/>
          </ac:spMkLst>
        </pc:spChg>
      </pc:sldChg>
      <pc:sldChg chg="addSp delSp modSp mod modAnim">
        <pc:chgData name="怡君 柯" userId="e5f83085-0e5d-4b65-99c1-9cd7e6f13d9a" providerId="ADAL" clId="{3EDC4D40-5463-4974-A499-0DC1302E0FC0}" dt="2022-08-15T07:40:01.668" v="3676" actId="14100"/>
        <pc:sldMkLst>
          <pc:docMk/>
          <pc:sldMk cId="2891053311" sldId="307"/>
        </pc:sldMkLst>
        <pc:spChg chg="add del mod">
          <ac:chgData name="怡君 柯" userId="e5f83085-0e5d-4b65-99c1-9cd7e6f13d9a" providerId="ADAL" clId="{3EDC4D40-5463-4974-A499-0DC1302E0FC0}" dt="2022-08-15T07:38:52.202" v="3661"/>
          <ac:spMkLst>
            <pc:docMk/>
            <pc:sldMk cId="2891053311" sldId="307"/>
            <ac:spMk id="6" creationId="{2E8C3E72-3AEB-4BB8-1FBF-94E89D278C3A}"/>
          </ac:spMkLst>
        </pc:spChg>
        <pc:spChg chg="add del mod">
          <ac:chgData name="怡君 柯" userId="e5f83085-0e5d-4b65-99c1-9cd7e6f13d9a" providerId="ADAL" clId="{3EDC4D40-5463-4974-A499-0DC1302E0FC0}" dt="2022-08-15T07:38:52.202" v="3661"/>
          <ac:spMkLst>
            <pc:docMk/>
            <pc:sldMk cId="2891053311" sldId="307"/>
            <ac:spMk id="8" creationId="{F07E680E-260A-C5D9-23A8-16387F1537FA}"/>
          </ac:spMkLst>
        </pc:spChg>
        <pc:spChg chg="add del mod">
          <ac:chgData name="怡君 柯" userId="e5f83085-0e5d-4b65-99c1-9cd7e6f13d9a" providerId="ADAL" clId="{3EDC4D40-5463-4974-A499-0DC1302E0FC0}" dt="2022-08-15T07:38:52.202" v="3661"/>
          <ac:spMkLst>
            <pc:docMk/>
            <pc:sldMk cId="2891053311" sldId="307"/>
            <ac:spMk id="9" creationId="{0E337518-0C34-D438-8E66-963D187B405A}"/>
          </ac:spMkLst>
        </pc:spChg>
        <pc:spChg chg="add del mod">
          <ac:chgData name="怡君 柯" userId="e5f83085-0e5d-4b65-99c1-9cd7e6f13d9a" providerId="ADAL" clId="{3EDC4D40-5463-4974-A499-0DC1302E0FC0}" dt="2022-08-15T07:38:52.202" v="3661"/>
          <ac:spMkLst>
            <pc:docMk/>
            <pc:sldMk cId="2891053311" sldId="307"/>
            <ac:spMk id="11" creationId="{DB034749-BD3D-C247-4BA0-9092A0BFB885}"/>
          </ac:spMkLst>
        </pc:spChg>
        <pc:spChg chg="mod">
          <ac:chgData name="怡君 柯" userId="e5f83085-0e5d-4b65-99c1-9cd7e6f13d9a" providerId="ADAL" clId="{3EDC4D40-5463-4974-A499-0DC1302E0FC0}" dt="2022-08-15T07:39:46.850" v="3673" actId="14100"/>
          <ac:spMkLst>
            <pc:docMk/>
            <pc:sldMk cId="2891053311" sldId="307"/>
            <ac:spMk id="18" creationId="{3A0C7CB4-3170-05D5-63F3-20E6F7B20EA2}"/>
          </ac:spMkLst>
        </pc:spChg>
        <pc:spChg chg="mod">
          <ac:chgData name="怡君 柯" userId="e5f83085-0e5d-4b65-99c1-9cd7e6f13d9a" providerId="ADAL" clId="{3EDC4D40-5463-4974-A499-0DC1302E0FC0}" dt="2022-08-15T07:39:52.006" v="3674" actId="14100"/>
          <ac:spMkLst>
            <pc:docMk/>
            <pc:sldMk cId="2891053311" sldId="307"/>
            <ac:spMk id="19" creationId="{2E953E68-66B5-A548-F48D-785F0F1E2741}"/>
          </ac:spMkLst>
        </pc:spChg>
        <pc:spChg chg="mod">
          <ac:chgData name="怡君 柯" userId="e5f83085-0e5d-4b65-99c1-9cd7e6f13d9a" providerId="ADAL" clId="{3EDC4D40-5463-4974-A499-0DC1302E0FC0}" dt="2022-08-15T07:39:57.286" v="3675" actId="14100"/>
          <ac:spMkLst>
            <pc:docMk/>
            <pc:sldMk cId="2891053311" sldId="307"/>
            <ac:spMk id="20" creationId="{8F43AC31-F967-32F3-773C-83A909D858C0}"/>
          </ac:spMkLst>
        </pc:spChg>
        <pc:spChg chg="mod">
          <ac:chgData name="怡君 柯" userId="e5f83085-0e5d-4b65-99c1-9cd7e6f13d9a" providerId="ADAL" clId="{3EDC4D40-5463-4974-A499-0DC1302E0FC0}" dt="2022-08-15T07:40:01.668" v="3676" actId="14100"/>
          <ac:spMkLst>
            <pc:docMk/>
            <pc:sldMk cId="2891053311" sldId="307"/>
            <ac:spMk id="21" creationId="{0F4D1F8C-35E2-3CBA-4666-C76C27C13704}"/>
          </ac:spMkLst>
        </pc:spChg>
        <pc:spChg chg="add mod">
          <ac:chgData name="怡君 柯" userId="e5f83085-0e5d-4b65-99c1-9cd7e6f13d9a" providerId="ADAL" clId="{3EDC4D40-5463-4974-A499-0DC1302E0FC0}" dt="2022-08-15T07:38:53.100" v="3662"/>
          <ac:spMkLst>
            <pc:docMk/>
            <pc:sldMk cId="2891053311" sldId="307"/>
            <ac:spMk id="22" creationId="{7E2280F2-CC8B-F2C3-B33C-2CE221AA58FC}"/>
          </ac:spMkLst>
        </pc:spChg>
        <pc:spChg chg="add mod">
          <ac:chgData name="怡君 柯" userId="e5f83085-0e5d-4b65-99c1-9cd7e6f13d9a" providerId="ADAL" clId="{3EDC4D40-5463-4974-A499-0DC1302E0FC0}" dt="2022-08-15T07:38:53.100" v="3662"/>
          <ac:spMkLst>
            <pc:docMk/>
            <pc:sldMk cId="2891053311" sldId="307"/>
            <ac:spMk id="23" creationId="{801167DA-B1C6-98D8-ED24-0EB3C1B0A990}"/>
          </ac:spMkLst>
        </pc:spChg>
        <pc:spChg chg="add mod">
          <ac:chgData name="怡君 柯" userId="e5f83085-0e5d-4b65-99c1-9cd7e6f13d9a" providerId="ADAL" clId="{3EDC4D40-5463-4974-A499-0DC1302E0FC0}" dt="2022-08-15T07:38:53.100" v="3662"/>
          <ac:spMkLst>
            <pc:docMk/>
            <pc:sldMk cId="2891053311" sldId="307"/>
            <ac:spMk id="24" creationId="{7FC9CD2C-2CFF-579E-C6D9-FF53E1069819}"/>
          </ac:spMkLst>
        </pc:spChg>
        <pc:spChg chg="add mod">
          <ac:chgData name="怡君 柯" userId="e5f83085-0e5d-4b65-99c1-9cd7e6f13d9a" providerId="ADAL" clId="{3EDC4D40-5463-4974-A499-0DC1302E0FC0}" dt="2022-08-15T07:38:53.100" v="3662"/>
          <ac:spMkLst>
            <pc:docMk/>
            <pc:sldMk cId="2891053311" sldId="307"/>
            <ac:spMk id="25" creationId="{60E26DA9-93CA-3ED1-14AB-F3E46F694445}"/>
          </ac:spMkLst>
        </pc:spChg>
      </pc:sldChg>
      <pc:sldChg chg="modAnim modNotesTx">
        <pc:chgData name="怡君 柯" userId="e5f83085-0e5d-4b65-99c1-9cd7e6f13d9a" providerId="ADAL" clId="{3EDC4D40-5463-4974-A499-0DC1302E0FC0}" dt="2022-08-17T12:34:01.085" v="4450" actId="20577"/>
        <pc:sldMkLst>
          <pc:docMk/>
          <pc:sldMk cId="65527356" sldId="308"/>
        </pc:sldMkLst>
      </pc:sldChg>
      <pc:sldChg chg="modNotesTx">
        <pc:chgData name="怡君 柯" userId="e5f83085-0e5d-4b65-99c1-9cd7e6f13d9a" providerId="ADAL" clId="{3EDC4D40-5463-4974-A499-0DC1302E0FC0}" dt="2022-08-15T14:46:50.415" v="4081" actId="20577"/>
        <pc:sldMkLst>
          <pc:docMk/>
          <pc:sldMk cId="569440292" sldId="309"/>
        </pc:sldMkLst>
      </pc:sldChg>
      <pc:sldChg chg="addSp delSp modSp new add del mod ord delAnim modAnim modNotesTx">
        <pc:chgData name="怡君 柯" userId="e5f83085-0e5d-4b65-99c1-9cd7e6f13d9a" providerId="ADAL" clId="{3EDC4D40-5463-4974-A499-0DC1302E0FC0}" dt="2022-08-17T13:16:30.581" v="4749" actId="20577"/>
        <pc:sldMkLst>
          <pc:docMk/>
          <pc:sldMk cId="2327152640" sldId="310"/>
        </pc:sldMkLst>
        <pc:spChg chg="add mod">
          <ac:chgData name="怡君 柯" userId="e5f83085-0e5d-4b65-99c1-9cd7e6f13d9a" providerId="ADAL" clId="{3EDC4D40-5463-4974-A499-0DC1302E0FC0}" dt="2022-08-12T12:35:39.409" v="1240" actId="1076"/>
          <ac:spMkLst>
            <pc:docMk/>
            <pc:sldMk cId="2327152640" sldId="310"/>
            <ac:spMk id="2" creationId="{CA2C763D-4AFD-438A-1FBB-323FAE398355}"/>
          </ac:spMkLst>
        </pc:spChg>
        <pc:spChg chg="mod topLvl">
          <ac:chgData name="怡君 柯" userId="e5f83085-0e5d-4b65-99c1-9cd7e6f13d9a" providerId="ADAL" clId="{3EDC4D40-5463-4974-A499-0DC1302E0FC0}" dt="2022-08-12T12:36:07.894" v="1247" actId="404"/>
          <ac:spMkLst>
            <pc:docMk/>
            <pc:sldMk cId="2327152640" sldId="310"/>
            <ac:spMk id="7" creationId="{41CDFEF3-DFE6-B492-469D-C9B40C877994}"/>
          </ac:spMkLst>
        </pc:spChg>
        <pc:spChg chg="mod topLvl">
          <ac:chgData name="怡君 柯" userId="e5f83085-0e5d-4b65-99c1-9cd7e6f13d9a" providerId="ADAL" clId="{3EDC4D40-5463-4974-A499-0DC1302E0FC0}" dt="2022-08-12T12:36:07.894" v="1247" actId="404"/>
          <ac:spMkLst>
            <pc:docMk/>
            <pc:sldMk cId="2327152640" sldId="310"/>
            <ac:spMk id="8" creationId="{8E24C150-ECD5-3D2B-7BA7-E9588C095A3C}"/>
          </ac:spMkLst>
        </pc:spChg>
        <pc:spChg chg="mod topLvl">
          <ac:chgData name="怡君 柯" userId="e5f83085-0e5d-4b65-99c1-9cd7e6f13d9a" providerId="ADAL" clId="{3EDC4D40-5463-4974-A499-0DC1302E0FC0}" dt="2022-08-12T12:36:19.124" v="1252" actId="403"/>
          <ac:spMkLst>
            <pc:docMk/>
            <pc:sldMk cId="2327152640" sldId="310"/>
            <ac:spMk id="9" creationId="{2ADD2C68-6272-90D2-8B25-DADF116FF184}"/>
          </ac:spMkLst>
        </pc:spChg>
        <pc:spChg chg="add mod topLvl">
          <ac:chgData name="怡君 柯" userId="e5f83085-0e5d-4b65-99c1-9cd7e6f13d9a" providerId="ADAL" clId="{3EDC4D40-5463-4974-A499-0DC1302E0FC0}" dt="2022-08-12T12:23:49.466" v="1069" actId="164"/>
          <ac:spMkLst>
            <pc:docMk/>
            <pc:sldMk cId="2327152640" sldId="310"/>
            <ac:spMk id="17" creationId="{02DCE9A0-6890-11AA-956F-D8EABA8F07B6}"/>
          </ac:spMkLst>
        </pc:spChg>
        <pc:spChg chg="add mod topLvl">
          <ac:chgData name="怡君 柯" userId="e5f83085-0e5d-4b65-99c1-9cd7e6f13d9a" providerId="ADAL" clId="{3EDC4D40-5463-4974-A499-0DC1302E0FC0}" dt="2022-08-12T12:23:49.466" v="1069" actId="164"/>
          <ac:spMkLst>
            <pc:docMk/>
            <pc:sldMk cId="2327152640" sldId="310"/>
            <ac:spMk id="19" creationId="{ACA5F38D-BB41-91C3-0AD7-35E47E0F4593}"/>
          </ac:spMkLst>
        </pc:spChg>
        <pc:spChg chg="add mod topLvl">
          <ac:chgData name="怡君 柯" userId="e5f83085-0e5d-4b65-99c1-9cd7e6f13d9a" providerId="ADAL" clId="{3EDC4D40-5463-4974-A499-0DC1302E0FC0}" dt="2022-08-12T12:23:49.466" v="1069" actId="164"/>
          <ac:spMkLst>
            <pc:docMk/>
            <pc:sldMk cId="2327152640" sldId="310"/>
            <ac:spMk id="21" creationId="{DDCC2DC4-4057-EE82-8406-7FD991205F81}"/>
          </ac:spMkLst>
        </pc:spChg>
        <pc:spChg chg="add mod topLvl">
          <ac:chgData name="怡君 柯" userId="e5f83085-0e5d-4b65-99c1-9cd7e6f13d9a" providerId="ADAL" clId="{3EDC4D40-5463-4974-A499-0DC1302E0FC0}" dt="2022-08-12T12:23:49.466" v="1069" actId="164"/>
          <ac:spMkLst>
            <pc:docMk/>
            <pc:sldMk cId="2327152640" sldId="310"/>
            <ac:spMk id="23" creationId="{8093130B-071B-42EE-5215-F4AAF5668E1B}"/>
          </ac:spMkLst>
        </pc:spChg>
        <pc:spChg chg="add mod topLvl">
          <ac:chgData name="怡君 柯" userId="e5f83085-0e5d-4b65-99c1-9cd7e6f13d9a" providerId="ADAL" clId="{3EDC4D40-5463-4974-A499-0DC1302E0FC0}" dt="2022-08-12T12:23:49.466" v="1069" actId="164"/>
          <ac:spMkLst>
            <pc:docMk/>
            <pc:sldMk cId="2327152640" sldId="310"/>
            <ac:spMk id="25" creationId="{9655B80A-BDDD-BC04-7C1F-ECB984C7EB76}"/>
          </ac:spMkLst>
        </pc:spChg>
        <pc:spChg chg="add mod topLvl">
          <ac:chgData name="怡君 柯" userId="e5f83085-0e5d-4b65-99c1-9cd7e6f13d9a" providerId="ADAL" clId="{3EDC4D40-5463-4974-A499-0DC1302E0FC0}" dt="2022-08-12T12:23:49.466" v="1069" actId="164"/>
          <ac:spMkLst>
            <pc:docMk/>
            <pc:sldMk cId="2327152640" sldId="310"/>
            <ac:spMk id="27" creationId="{0178F01A-8FE1-28FE-B465-3F5F03798E17}"/>
          </ac:spMkLst>
        </pc:spChg>
        <pc:spChg chg="add del mod">
          <ac:chgData name="怡君 柯" userId="e5f83085-0e5d-4b65-99c1-9cd7e6f13d9a" providerId="ADAL" clId="{3EDC4D40-5463-4974-A499-0DC1302E0FC0}" dt="2022-08-12T12:11:40.856" v="961" actId="21"/>
          <ac:spMkLst>
            <pc:docMk/>
            <pc:sldMk cId="2327152640" sldId="310"/>
            <ac:spMk id="29" creationId="{4B82E08F-612F-A854-96CC-0A8BC42A9310}"/>
          </ac:spMkLst>
        </pc:spChg>
        <pc:spChg chg="add mod topLvl">
          <ac:chgData name="怡君 柯" userId="e5f83085-0e5d-4b65-99c1-9cd7e6f13d9a" providerId="ADAL" clId="{3EDC4D40-5463-4974-A499-0DC1302E0FC0}" dt="2022-08-12T12:23:49.466" v="1069" actId="164"/>
          <ac:spMkLst>
            <pc:docMk/>
            <pc:sldMk cId="2327152640" sldId="310"/>
            <ac:spMk id="31" creationId="{416D3C24-0851-8EEC-5803-01635BB909E3}"/>
          </ac:spMkLst>
        </pc:spChg>
        <pc:spChg chg="add mod topLvl">
          <ac:chgData name="怡君 柯" userId="e5f83085-0e5d-4b65-99c1-9cd7e6f13d9a" providerId="ADAL" clId="{3EDC4D40-5463-4974-A499-0DC1302E0FC0}" dt="2022-08-12T12:23:49.466" v="1069" actId="164"/>
          <ac:spMkLst>
            <pc:docMk/>
            <pc:sldMk cId="2327152640" sldId="310"/>
            <ac:spMk id="33" creationId="{6A8BA5F1-6E1D-1BB3-BCB9-3EF833443D51}"/>
          </ac:spMkLst>
        </pc:spChg>
        <pc:spChg chg="add mod">
          <ac:chgData name="怡君 柯" userId="e5f83085-0e5d-4b65-99c1-9cd7e6f13d9a" providerId="ADAL" clId="{3EDC4D40-5463-4974-A499-0DC1302E0FC0}" dt="2022-08-12T12:35:37.006" v="1239" actId="1076"/>
          <ac:spMkLst>
            <pc:docMk/>
            <pc:sldMk cId="2327152640" sldId="310"/>
            <ac:spMk id="37" creationId="{089DBC19-47F3-BD76-4FA6-94A48E3EA5F3}"/>
          </ac:spMkLst>
        </pc:spChg>
        <pc:spChg chg="add mod">
          <ac:chgData name="怡君 柯" userId="e5f83085-0e5d-4b65-99c1-9cd7e6f13d9a" providerId="ADAL" clId="{3EDC4D40-5463-4974-A499-0DC1302E0FC0}" dt="2022-08-12T12:59:27.087" v="1445"/>
          <ac:spMkLst>
            <pc:docMk/>
            <pc:sldMk cId="2327152640" sldId="310"/>
            <ac:spMk id="41" creationId="{E7DE100D-46C3-9AEE-7C69-7EFAD2EA3651}"/>
          </ac:spMkLst>
        </pc:spChg>
        <pc:spChg chg="add mod">
          <ac:chgData name="怡君 柯" userId="e5f83085-0e5d-4b65-99c1-9cd7e6f13d9a" providerId="ADAL" clId="{3EDC4D40-5463-4974-A499-0DC1302E0FC0}" dt="2022-08-12T12:59:27.087" v="1445"/>
          <ac:spMkLst>
            <pc:docMk/>
            <pc:sldMk cId="2327152640" sldId="310"/>
            <ac:spMk id="42" creationId="{BD0801D8-BEE4-E03C-AF88-4352CB11DE6E}"/>
          </ac:spMkLst>
        </pc:spChg>
        <pc:grpChg chg="add del mod">
          <ac:chgData name="怡君 柯" userId="e5f83085-0e5d-4b65-99c1-9cd7e6f13d9a" providerId="ADAL" clId="{3EDC4D40-5463-4974-A499-0DC1302E0FC0}" dt="2022-08-12T12:14:42.070" v="1000" actId="165"/>
          <ac:grpSpMkLst>
            <pc:docMk/>
            <pc:sldMk cId="2327152640" sldId="310"/>
            <ac:grpSpMk id="5" creationId="{5AF908B3-8ABD-C94A-803B-2BF019A5E4C9}"/>
          </ac:grpSpMkLst>
        </pc:grpChg>
        <pc:grpChg chg="add del mod">
          <ac:chgData name="怡君 柯" userId="e5f83085-0e5d-4b65-99c1-9cd7e6f13d9a" providerId="ADAL" clId="{3EDC4D40-5463-4974-A499-0DC1302E0FC0}" dt="2022-08-12T12:23:45.067" v="1068" actId="165"/>
          <ac:grpSpMkLst>
            <pc:docMk/>
            <pc:sldMk cId="2327152640" sldId="310"/>
            <ac:grpSpMk id="38" creationId="{8AEC58A0-8962-1BF3-5166-E410159C327B}"/>
          </ac:grpSpMkLst>
        </pc:grpChg>
        <pc:grpChg chg="add del mod">
          <ac:chgData name="怡君 柯" userId="e5f83085-0e5d-4b65-99c1-9cd7e6f13d9a" providerId="ADAL" clId="{3EDC4D40-5463-4974-A499-0DC1302E0FC0}" dt="2022-08-12T12:24:34.808" v="1073" actId="21"/>
          <ac:grpSpMkLst>
            <pc:docMk/>
            <pc:sldMk cId="2327152640" sldId="310"/>
            <ac:grpSpMk id="39" creationId="{81426AF3-C89A-E572-1BF6-5EE395741583}"/>
          </ac:grpSpMkLst>
        </pc:grpChg>
        <pc:grpChg chg="add mod">
          <ac:chgData name="怡君 柯" userId="e5f83085-0e5d-4b65-99c1-9cd7e6f13d9a" providerId="ADAL" clId="{3EDC4D40-5463-4974-A499-0DC1302E0FC0}" dt="2022-08-12T12:36:07.894" v="1247" actId="404"/>
          <ac:grpSpMkLst>
            <pc:docMk/>
            <pc:sldMk cId="2327152640" sldId="310"/>
            <ac:grpSpMk id="40" creationId="{716A637A-B8C9-CEBC-4D20-66F70631D918}"/>
          </ac:grpSpMkLst>
        </pc:grpChg>
        <pc:picChg chg="add del mod">
          <ac:chgData name="怡君 柯" userId="e5f83085-0e5d-4b65-99c1-9cd7e6f13d9a" providerId="ADAL" clId="{3EDC4D40-5463-4974-A499-0DC1302E0FC0}" dt="2022-08-12T12:22:39.599" v="1061" actId="478"/>
          <ac:picMkLst>
            <pc:docMk/>
            <pc:sldMk cId="2327152640" sldId="310"/>
            <ac:picMk id="3" creationId="{E0DDFF93-ACAD-65D9-5291-4572722D9AAF}"/>
          </ac:picMkLst>
        </pc:picChg>
        <pc:picChg chg="add mod">
          <ac:chgData name="怡君 柯" userId="e5f83085-0e5d-4b65-99c1-9cd7e6f13d9a" providerId="ADAL" clId="{3EDC4D40-5463-4974-A499-0DC1302E0FC0}" dt="2022-08-12T12:36:57.160" v="1274" actId="1076"/>
          <ac:picMkLst>
            <pc:docMk/>
            <pc:sldMk cId="2327152640" sldId="310"/>
            <ac:picMk id="4" creationId="{C2CD9FEC-9F7B-AD41-30C1-1A61970C271E}"/>
          </ac:picMkLst>
        </pc:picChg>
        <pc:picChg chg="add del mod">
          <ac:chgData name="怡君 柯" userId="e5f83085-0e5d-4b65-99c1-9cd7e6f13d9a" providerId="ADAL" clId="{3EDC4D40-5463-4974-A499-0DC1302E0FC0}" dt="2022-08-15T15:43:40.387" v="4326" actId="21"/>
          <ac:picMkLst>
            <pc:docMk/>
            <pc:sldMk cId="2327152640" sldId="310"/>
            <ac:picMk id="5" creationId="{7B063B5B-0C9C-EC85-8900-A621962094BD}"/>
          </ac:picMkLst>
        </pc:picChg>
        <pc:picChg chg="add mod">
          <ac:chgData name="怡君 柯" userId="e5f83085-0e5d-4b65-99c1-9cd7e6f13d9a" providerId="ADAL" clId="{3EDC4D40-5463-4974-A499-0DC1302E0FC0}" dt="2022-08-15T15:43:50.169" v="4328"/>
          <ac:picMkLst>
            <pc:docMk/>
            <pc:sldMk cId="2327152640" sldId="310"/>
            <ac:picMk id="11" creationId="{D8D27DCE-2833-515C-B0C2-BD01E652D479}"/>
          </ac:picMkLst>
        </pc:picChg>
        <pc:picChg chg="add mod">
          <ac:chgData name="怡君 柯" userId="e5f83085-0e5d-4b65-99c1-9cd7e6f13d9a" providerId="ADAL" clId="{3EDC4D40-5463-4974-A499-0DC1302E0FC0}" dt="2022-08-12T12:36:45.710" v="1269" actId="1076"/>
          <ac:picMkLst>
            <pc:docMk/>
            <pc:sldMk cId="2327152640" sldId="310"/>
            <ac:picMk id="12" creationId="{CC94B0A7-99B4-1700-DA5C-91F782870FAD}"/>
          </ac:picMkLst>
        </pc:picChg>
        <pc:picChg chg="add mod">
          <ac:chgData name="怡君 柯" userId="e5f83085-0e5d-4b65-99c1-9cd7e6f13d9a" providerId="ADAL" clId="{3EDC4D40-5463-4974-A499-0DC1302E0FC0}" dt="2022-08-12T12:37:49.965" v="1283" actId="1076"/>
          <ac:picMkLst>
            <pc:docMk/>
            <pc:sldMk cId="2327152640" sldId="310"/>
            <ac:picMk id="13" creationId="{AA158E12-F572-010E-D87A-23FF5166DF12}"/>
          </ac:picMkLst>
        </pc:picChg>
        <pc:picChg chg="add mod">
          <ac:chgData name="怡君 柯" userId="e5f83085-0e5d-4b65-99c1-9cd7e6f13d9a" providerId="ADAL" clId="{3EDC4D40-5463-4974-A499-0DC1302E0FC0}" dt="2022-08-12T12:36:43.830" v="1268" actId="1076"/>
          <ac:picMkLst>
            <pc:docMk/>
            <pc:sldMk cId="2327152640" sldId="310"/>
            <ac:picMk id="14" creationId="{8B7F0061-82B4-4501-4522-0A18ACAF2FFB}"/>
          </ac:picMkLst>
        </pc:picChg>
        <pc:picChg chg="add mod">
          <ac:chgData name="怡君 柯" userId="e5f83085-0e5d-4b65-99c1-9cd7e6f13d9a" providerId="ADAL" clId="{3EDC4D40-5463-4974-A499-0DC1302E0FC0}" dt="2022-08-12T12:36:47.157" v="1270" actId="1076"/>
          <ac:picMkLst>
            <pc:docMk/>
            <pc:sldMk cId="2327152640" sldId="310"/>
            <ac:picMk id="15" creationId="{8ED4738E-0CA3-4A41-44A2-F9CE43CDE239}"/>
          </ac:picMkLst>
        </pc:picChg>
        <pc:picChg chg="add mod">
          <ac:chgData name="怡君 柯" userId="e5f83085-0e5d-4b65-99c1-9cd7e6f13d9a" providerId="ADAL" clId="{3EDC4D40-5463-4974-A499-0DC1302E0FC0}" dt="2022-08-12T12:36:41.562" v="1266" actId="1076"/>
          <ac:picMkLst>
            <pc:docMk/>
            <pc:sldMk cId="2327152640" sldId="310"/>
            <ac:picMk id="16" creationId="{7DA003F7-3AF9-5A0A-D508-DBEB7FB033CB}"/>
          </ac:picMkLst>
        </pc:picChg>
        <pc:picChg chg="add mod topLvl">
          <ac:chgData name="怡君 柯" userId="e5f83085-0e5d-4b65-99c1-9cd7e6f13d9a" providerId="ADAL" clId="{3EDC4D40-5463-4974-A499-0DC1302E0FC0}" dt="2022-08-12T12:23:49.466" v="1069" actId="164"/>
          <ac:picMkLst>
            <pc:docMk/>
            <pc:sldMk cId="2327152640" sldId="310"/>
            <ac:picMk id="18" creationId="{F346637A-2C9D-F1FE-B24E-CA4511103FA4}"/>
          </ac:picMkLst>
        </pc:picChg>
        <pc:picChg chg="add mod topLvl">
          <ac:chgData name="怡君 柯" userId="e5f83085-0e5d-4b65-99c1-9cd7e6f13d9a" providerId="ADAL" clId="{3EDC4D40-5463-4974-A499-0DC1302E0FC0}" dt="2022-08-12T12:23:49.466" v="1069" actId="164"/>
          <ac:picMkLst>
            <pc:docMk/>
            <pc:sldMk cId="2327152640" sldId="310"/>
            <ac:picMk id="20" creationId="{C1171DEF-3A1E-E545-D504-9D837A4A3840}"/>
          </ac:picMkLst>
        </pc:picChg>
        <pc:picChg chg="add mod topLvl">
          <ac:chgData name="怡君 柯" userId="e5f83085-0e5d-4b65-99c1-9cd7e6f13d9a" providerId="ADAL" clId="{3EDC4D40-5463-4974-A499-0DC1302E0FC0}" dt="2022-08-12T12:23:49.466" v="1069" actId="164"/>
          <ac:picMkLst>
            <pc:docMk/>
            <pc:sldMk cId="2327152640" sldId="310"/>
            <ac:picMk id="22" creationId="{991C758B-366B-644A-05DE-CD46BB90A00F}"/>
          </ac:picMkLst>
        </pc:picChg>
        <pc:picChg chg="add mod topLvl">
          <ac:chgData name="怡君 柯" userId="e5f83085-0e5d-4b65-99c1-9cd7e6f13d9a" providerId="ADAL" clId="{3EDC4D40-5463-4974-A499-0DC1302E0FC0}" dt="2022-08-12T12:23:49.466" v="1069" actId="164"/>
          <ac:picMkLst>
            <pc:docMk/>
            <pc:sldMk cId="2327152640" sldId="310"/>
            <ac:picMk id="24" creationId="{8763BA69-3ADE-789F-9E83-3396DD74A847}"/>
          </ac:picMkLst>
        </pc:picChg>
        <pc:picChg chg="add mod topLvl">
          <ac:chgData name="怡君 柯" userId="e5f83085-0e5d-4b65-99c1-9cd7e6f13d9a" providerId="ADAL" clId="{3EDC4D40-5463-4974-A499-0DC1302E0FC0}" dt="2022-08-12T12:23:49.466" v="1069" actId="164"/>
          <ac:picMkLst>
            <pc:docMk/>
            <pc:sldMk cId="2327152640" sldId="310"/>
            <ac:picMk id="26" creationId="{8224AAE7-AE38-5D0E-0218-269774445D21}"/>
          </ac:picMkLst>
        </pc:picChg>
        <pc:picChg chg="add mod topLvl">
          <ac:chgData name="怡君 柯" userId="e5f83085-0e5d-4b65-99c1-9cd7e6f13d9a" providerId="ADAL" clId="{3EDC4D40-5463-4974-A499-0DC1302E0FC0}" dt="2022-08-12T12:23:49.466" v="1069" actId="164"/>
          <ac:picMkLst>
            <pc:docMk/>
            <pc:sldMk cId="2327152640" sldId="310"/>
            <ac:picMk id="28" creationId="{84AB8C81-5E71-16BC-B50A-D8C41973C9FC}"/>
          </ac:picMkLst>
        </pc:picChg>
        <pc:picChg chg="add del mod">
          <ac:chgData name="怡君 柯" userId="e5f83085-0e5d-4b65-99c1-9cd7e6f13d9a" providerId="ADAL" clId="{3EDC4D40-5463-4974-A499-0DC1302E0FC0}" dt="2022-08-12T12:11:40.856" v="961" actId="21"/>
          <ac:picMkLst>
            <pc:docMk/>
            <pc:sldMk cId="2327152640" sldId="310"/>
            <ac:picMk id="30" creationId="{85E70F0F-D93B-B454-D566-C909237B59DE}"/>
          </ac:picMkLst>
        </pc:picChg>
        <pc:picChg chg="add mod topLvl">
          <ac:chgData name="怡君 柯" userId="e5f83085-0e5d-4b65-99c1-9cd7e6f13d9a" providerId="ADAL" clId="{3EDC4D40-5463-4974-A499-0DC1302E0FC0}" dt="2022-08-12T12:23:49.466" v="1069" actId="164"/>
          <ac:picMkLst>
            <pc:docMk/>
            <pc:sldMk cId="2327152640" sldId="310"/>
            <ac:picMk id="32" creationId="{CC0B0ADA-48AD-9967-594C-CFFCDCB0C2FE}"/>
          </ac:picMkLst>
        </pc:picChg>
        <pc:picChg chg="add mod topLvl">
          <ac:chgData name="怡君 柯" userId="e5f83085-0e5d-4b65-99c1-9cd7e6f13d9a" providerId="ADAL" clId="{3EDC4D40-5463-4974-A499-0DC1302E0FC0}" dt="2022-08-12T12:23:49.466" v="1069" actId="164"/>
          <ac:picMkLst>
            <pc:docMk/>
            <pc:sldMk cId="2327152640" sldId="310"/>
            <ac:picMk id="34" creationId="{833BCD2A-7D83-0713-DFF1-9ECF57059679}"/>
          </ac:picMkLst>
        </pc:picChg>
        <pc:picChg chg="add del mod">
          <ac:chgData name="怡君 柯" userId="e5f83085-0e5d-4b65-99c1-9cd7e6f13d9a" providerId="ADAL" clId="{3EDC4D40-5463-4974-A499-0DC1302E0FC0}" dt="2022-08-12T12:12:53.402" v="994"/>
          <ac:picMkLst>
            <pc:docMk/>
            <pc:sldMk cId="2327152640" sldId="310"/>
            <ac:picMk id="35" creationId="{3C9C1243-7630-D706-E519-27FF5CECDDD6}"/>
          </ac:picMkLst>
        </pc:picChg>
        <pc:picChg chg="add del mod">
          <ac:chgData name="怡君 柯" userId="e5f83085-0e5d-4b65-99c1-9cd7e6f13d9a" providerId="ADAL" clId="{3EDC4D40-5463-4974-A499-0DC1302E0FC0}" dt="2022-08-12T12:12:51.400" v="986"/>
          <ac:picMkLst>
            <pc:docMk/>
            <pc:sldMk cId="2327152640" sldId="310"/>
            <ac:picMk id="36" creationId="{8223376B-5584-F6BB-8707-CCCA54AA5302}"/>
          </ac:picMkLst>
        </pc:picChg>
        <pc:cxnChg chg="mod topLvl">
          <ac:chgData name="怡君 柯" userId="e5f83085-0e5d-4b65-99c1-9cd7e6f13d9a" providerId="ADAL" clId="{3EDC4D40-5463-4974-A499-0DC1302E0FC0}" dt="2022-08-12T12:36:07.894" v="1247" actId="404"/>
          <ac:cxnSpMkLst>
            <pc:docMk/>
            <pc:sldMk cId="2327152640" sldId="310"/>
            <ac:cxnSpMk id="6" creationId="{561B0295-E96D-53C6-2441-1DFA0CCE2BCB}"/>
          </ac:cxnSpMkLst>
        </pc:cxnChg>
        <pc:cxnChg chg="add mod topLvl">
          <ac:chgData name="怡君 柯" userId="e5f83085-0e5d-4b65-99c1-9cd7e6f13d9a" providerId="ADAL" clId="{3EDC4D40-5463-4974-A499-0DC1302E0FC0}" dt="2022-08-12T12:36:24.241" v="1253" actId="1076"/>
          <ac:cxnSpMkLst>
            <pc:docMk/>
            <pc:sldMk cId="2327152640" sldId="310"/>
            <ac:cxnSpMk id="10" creationId="{EA80DA1B-4F10-E9A1-32DA-099A17ED3768}"/>
          </ac:cxnSpMkLst>
        </pc:cxnChg>
      </pc:sldChg>
      <pc:sldChg chg="addSp delSp modSp new mod ord delAnim modAnim modNotesTx">
        <pc:chgData name="怡君 柯" userId="e5f83085-0e5d-4b65-99c1-9cd7e6f13d9a" providerId="ADAL" clId="{3EDC4D40-5463-4974-A499-0DC1302E0FC0}" dt="2022-08-17T14:30:22.402" v="5160" actId="1076"/>
        <pc:sldMkLst>
          <pc:docMk/>
          <pc:sldMk cId="340652147" sldId="311"/>
        </pc:sldMkLst>
        <pc:spChg chg="mod topLvl">
          <ac:chgData name="怡君 柯" userId="e5f83085-0e5d-4b65-99c1-9cd7e6f13d9a" providerId="ADAL" clId="{3EDC4D40-5463-4974-A499-0DC1302E0FC0}" dt="2022-08-12T12:45:53.706" v="1330" actId="164"/>
          <ac:spMkLst>
            <pc:docMk/>
            <pc:sldMk cId="340652147" sldId="311"/>
            <ac:spMk id="3" creationId="{E604D271-0A17-03F1-DF7E-FABDBBAA0A57}"/>
          </ac:spMkLst>
        </pc:spChg>
        <pc:spChg chg="mod topLvl">
          <ac:chgData name="怡君 柯" userId="e5f83085-0e5d-4b65-99c1-9cd7e6f13d9a" providerId="ADAL" clId="{3EDC4D40-5463-4974-A499-0DC1302E0FC0}" dt="2022-08-12T12:49:18.740" v="1367" actId="165"/>
          <ac:spMkLst>
            <pc:docMk/>
            <pc:sldMk cId="340652147" sldId="311"/>
            <ac:spMk id="5" creationId="{B5F8FBEE-A92A-831F-E014-9271A60D91FE}"/>
          </ac:spMkLst>
        </pc:spChg>
        <pc:spChg chg="mod topLvl">
          <ac:chgData name="怡君 柯" userId="e5f83085-0e5d-4b65-99c1-9cd7e6f13d9a" providerId="ADAL" clId="{3EDC4D40-5463-4974-A499-0DC1302E0FC0}" dt="2022-08-12T12:54:54.855" v="1410" actId="165"/>
          <ac:spMkLst>
            <pc:docMk/>
            <pc:sldMk cId="340652147" sldId="311"/>
            <ac:spMk id="7" creationId="{9466486A-6B31-B249-FAA7-CED07D6EDEBA}"/>
          </ac:spMkLst>
        </pc:spChg>
        <pc:spChg chg="mod topLvl">
          <ac:chgData name="怡君 柯" userId="e5f83085-0e5d-4b65-99c1-9cd7e6f13d9a" providerId="ADAL" clId="{3EDC4D40-5463-4974-A499-0DC1302E0FC0}" dt="2022-08-12T12:46:38.372" v="1336" actId="164"/>
          <ac:spMkLst>
            <pc:docMk/>
            <pc:sldMk cId="340652147" sldId="311"/>
            <ac:spMk id="9" creationId="{43254E85-D9DE-4F01-B6CD-8E66C1F689CC}"/>
          </ac:spMkLst>
        </pc:spChg>
        <pc:spChg chg="mod topLvl">
          <ac:chgData name="怡君 柯" userId="e5f83085-0e5d-4b65-99c1-9cd7e6f13d9a" providerId="ADAL" clId="{3EDC4D40-5463-4974-A499-0DC1302E0FC0}" dt="2022-08-12T12:54:54.855" v="1410" actId="165"/>
          <ac:spMkLst>
            <pc:docMk/>
            <pc:sldMk cId="340652147" sldId="311"/>
            <ac:spMk id="11" creationId="{9498E076-B390-1D31-D088-7757FBD605CF}"/>
          </ac:spMkLst>
        </pc:spChg>
        <pc:spChg chg="mod topLvl">
          <ac:chgData name="怡君 柯" userId="e5f83085-0e5d-4b65-99c1-9cd7e6f13d9a" providerId="ADAL" clId="{3EDC4D40-5463-4974-A499-0DC1302E0FC0}" dt="2022-08-12T12:46:14.872" v="1334" actId="164"/>
          <ac:spMkLst>
            <pc:docMk/>
            <pc:sldMk cId="340652147" sldId="311"/>
            <ac:spMk id="13" creationId="{B1422F87-77E0-588C-637F-2BC59AD4D17A}"/>
          </ac:spMkLst>
        </pc:spChg>
        <pc:spChg chg="mod topLvl">
          <ac:chgData name="怡君 柯" userId="e5f83085-0e5d-4b65-99c1-9cd7e6f13d9a" providerId="ADAL" clId="{3EDC4D40-5463-4974-A499-0DC1302E0FC0}" dt="2022-08-12T12:46:19.157" v="1335" actId="164"/>
          <ac:spMkLst>
            <pc:docMk/>
            <pc:sldMk cId="340652147" sldId="311"/>
            <ac:spMk id="15" creationId="{7DCFA004-CD79-70FE-5EA0-19CDE6866DAE}"/>
          </ac:spMkLst>
        </pc:spChg>
        <pc:spChg chg="mod topLvl">
          <ac:chgData name="怡君 柯" userId="e5f83085-0e5d-4b65-99c1-9cd7e6f13d9a" providerId="ADAL" clId="{3EDC4D40-5463-4974-A499-0DC1302E0FC0}" dt="2022-08-12T12:49:18.740" v="1367" actId="165"/>
          <ac:spMkLst>
            <pc:docMk/>
            <pc:sldMk cId="340652147" sldId="311"/>
            <ac:spMk id="17" creationId="{D24F3721-F44F-D715-1300-3FCAC235F9FA}"/>
          </ac:spMkLst>
        </pc:spChg>
        <pc:spChg chg="add del mod">
          <ac:chgData name="怡君 柯" userId="e5f83085-0e5d-4b65-99c1-9cd7e6f13d9a" providerId="ADAL" clId="{3EDC4D40-5463-4974-A499-0DC1302E0FC0}" dt="2022-08-12T12:26:22.646" v="1089" actId="478"/>
          <ac:spMkLst>
            <pc:docMk/>
            <pc:sldMk cId="340652147" sldId="311"/>
            <ac:spMk id="21" creationId="{CAB85D0D-1278-F689-B905-5E3860EEEF24}"/>
          </ac:spMkLst>
        </pc:spChg>
        <pc:spChg chg="add del mod">
          <ac:chgData name="怡君 柯" userId="e5f83085-0e5d-4b65-99c1-9cd7e6f13d9a" providerId="ADAL" clId="{3EDC4D40-5463-4974-A499-0DC1302E0FC0}" dt="2022-08-12T12:26:20.508" v="1087" actId="478"/>
          <ac:spMkLst>
            <pc:docMk/>
            <pc:sldMk cId="340652147" sldId="311"/>
            <ac:spMk id="24" creationId="{18A1DBA5-011C-DB48-E59D-E71624CD6449}"/>
          </ac:spMkLst>
        </pc:spChg>
        <pc:spChg chg="add del mod">
          <ac:chgData name="怡君 柯" userId="e5f83085-0e5d-4b65-99c1-9cd7e6f13d9a" providerId="ADAL" clId="{3EDC4D40-5463-4974-A499-0DC1302E0FC0}" dt="2022-08-12T12:26:20.508" v="1087" actId="478"/>
          <ac:spMkLst>
            <pc:docMk/>
            <pc:sldMk cId="340652147" sldId="311"/>
            <ac:spMk id="25" creationId="{5627F108-9279-D7A5-DDC7-24E48B2B1756}"/>
          </ac:spMkLst>
        </pc:spChg>
        <pc:spChg chg="add del mod">
          <ac:chgData name="怡君 柯" userId="e5f83085-0e5d-4b65-99c1-9cd7e6f13d9a" providerId="ADAL" clId="{3EDC4D40-5463-4974-A499-0DC1302E0FC0}" dt="2022-08-12T12:26:20.508" v="1087" actId="478"/>
          <ac:spMkLst>
            <pc:docMk/>
            <pc:sldMk cId="340652147" sldId="311"/>
            <ac:spMk id="26" creationId="{3FF3436C-B7F5-6D0E-01B7-BA961D04A078}"/>
          </ac:spMkLst>
        </pc:spChg>
        <pc:spChg chg="add del mod">
          <ac:chgData name="怡君 柯" userId="e5f83085-0e5d-4b65-99c1-9cd7e6f13d9a" providerId="ADAL" clId="{3EDC4D40-5463-4974-A499-0DC1302E0FC0}" dt="2022-08-12T12:26:20.508" v="1087" actId="478"/>
          <ac:spMkLst>
            <pc:docMk/>
            <pc:sldMk cId="340652147" sldId="311"/>
            <ac:spMk id="33" creationId="{83CFD700-16CC-9B96-6D97-8391F1F84FC5}"/>
          </ac:spMkLst>
        </pc:spChg>
        <pc:spChg chg="mod">
          <ac:chgData name="怡君 柯" userId="e5f83085-0e5d-4b65-99c1-9cd7e6f13d9a" providerId="ADAL" clId="{3EDC4D40-5463-4974-A499-0DC1302E0FC0}" dt="2022-08-12T12:52:11.753" v="1402"/>
          <ac:spMkLst>
            <pc:docMk/>
            <pc:sldMk cId="340652147" sldId="311"/>
            <ac:spMk id="50" creationId="{586E4499-8C83-455B-1A06-C4D0EAABE6BD}"/>
          </ac:spMkLst>
        </pc:spChg>
        <pc:spChg chg="mod">
          <ac:chgData name="怡君 柯" userId="e5f83085-0e5d-4b65-99c1-9cd7e6f13d9a" providerId="ADAL" clId="{3EDC4D40-5463-4974-A499-0DC1302E0FC0}" dt="2022-08-12T12:52:11.753" v="1402"/>
          <ac:spMkLst>
            <pc:docMk/>
            <pc:sldMk cId="340652147" sldId="311"/>
            <ac:spMk id="51" creationId="{E5A30578-09B4-95A0-AC68-596A5875B707}"/>
          </ac:spMkLst>
        </pc:spChg>
        <pc:spChg chg="add del mod">
          <ac:chgData name="怡君 柯" userId="e5f83085-0e5d-4b65-99c1-9cd7e6f13d9a" providerId="ADAL" clId="{3EDC4D40-5463-4974-A499-0DC1302E0FC0}" dt="2022-08-12T12:52:43.167" v="1405"/>
          <ac:spMkLst>
            <pc:docMk/>
            <pc:sldMk cId="340652147" sldId="311"/>
            <ac:spMk id="52" creationId="{F4A26B11-E781-66DE-90B3-816BB5A17C12}"/>
          </ac:spMkLst>
        </pc:spChg>
        <pc:spChg chg="add del mod">
          <ac:chgData name="怡君 柯" userId="e5f83085-0e5d-4b65-99c1-9cd7e6f13d9a" providerId="ADAL" clId="{3EDC4D40-5463-4974-A499-0DC1302E0FC0}" dt="2022-08-12T12:52:43.167" v="1405"/>
          <ac:spMkLst>
            <pc:docMk/>
            <pc:sldMk cId="340652147" sldId="311"/>
            <ac:spMk id="53" creationId="{F2F8C53E-8E70-4794-9DF6-604A36AF5207}"/>
          </ac:spMkLst>
        </pc:spChg>
        <pc:spChg chg="add del mod">
          <ac:chgData name="怡君 柯" userId="e5f83085-0e5d-4b65-99c1-9cd7e6f13d9a" providerId="ADAL" clId="{3EDC4D40-5463-4974-A499-0DC1302E0FC0}" dt="2022-08-12T12:52:43.167" v="1405"/>
          <ac:spMkLst>
            <pc:docMk/>
            <pc:sldMk cId="340652147" sldId="311"/>
            <ac:spMk id="54" creationId="{1CADB87C-D4A9-0350-5768-9E9BEF94F017}"/>
          </ac:spMkLst>
        </pc:spChg>
        <pc:spChg chg="add del mod">
          <ac:chgData name="怡君 柯" userId="e5f83085-0e5d-4b65-99c1-9cd7e6f13d9a" providerId="ADAL" clId="{3EDC4D40-5463-4974-A499-0DC1302E0FC0}" dt="2022-08-12T12:52:43.167" v="1405"/>
          <ac:spMkLst>
            <pc:docMk/>
            <pc:sldMk cId="340652147" sldId="311"/>
            <ac:spMk id="56" creationId="{4CB6D3F4-0E40-376C-954C-C7E8FD8BA499}"/>
          </ac:spMkLst>
        </pc:spChg>
        <pc:spChg chg="add del mod">
          <ac:chgData name="怡君 柯" userId="e5f83085-0e5d-4b65-99c1-9cd7e6f13d9a" providerId="ADAL" clId="{3EDC4D40-5463-4974-A499-0DC1302E0FC0}" dt="2022-08-12T12:52:43.167" v="1405"/>
          <ac:spMkLst>
            <pc:docMk/>
            <pc:sldMk cId="340652147" sldId="311"/>
            <ac:spMk id="57" creationId="{AA78ABF6-D9D0-CCD4-D87C-D402F7A5A9E0}"/>
          </ac:spMkLst>
        </pc:spChg>
        <pc:spChg chg="mod">
          <ac:chgData name="怡君 柯" userId="e5f83085-0e5d-4b65-99c1-9cd7e6f13d9a" providerId="ADAL" clId="{3EDC4D40-5463-4974-A499-0DC1302E0FC0}" dt="2022-08-12T12:52:11.753" v="1402"/>
          <ac:spMkLst>
            <pc:docMk/>
            <pc:sldMk cId="340652147" sldId="311"/>
            <ac:spMk id="61" creationId="{4E766BAF-F887-474F-B93B-412365125BB4}"/>
          </ac:spMkLst>
        </pc:spChg>
        <pc:spChg chg="mod">
          <ac:chgData name="怡君 柯" userId="e5f83085-0e5d-4b65-99c1-9cd7e6f13d9a" providerId="ADAL" clId="{3EDC4D40-5463-4974-A499-0DC1302E0FC0}" dt="2022-08-12T12:52:11.753" v="1402"/>
          <ac:spMkLst>
            <pc:docMk/>
            <pc:sldMk cId="340652147" sldId="311"/>
            <ac:spMk id="63" creationId="{B0297C98-6345-5CED-42F4-42E61392F347}"/>
          </ac:spMkLst>
        </pc:spChg>
        <pc:spChg chg="mod">
          <ac:chgData name="怡君 柯" userId="e5f83085-0e5d-4b65-99c1-9cd7e6f13d9a" providerId="ADAL" clId="{3EDC4D40-5463-4974-A499-0DC1302E0FC0}" dt="2022-08-12T12:52:11.753" v="1402"/>
          <ac:spMkLst>
            <pc:docMk/>
            <pc:sldMk cId="340652147" sldId="311"/>
            <ac:spMk id="64" creationId="{2D3FA476-7309-5492-FF0A-1F93BE19F960}"/>
          </ac:spMkLst>
        </pc:spChg>
        <pc:spChg chg="add del mod">
          <ac:chgData name="怡君 柯" userId="e5f83085-0e5d-4b65-99c1-9cd7e6f13d9a" providerId="ADAL" clId="{3EDC4D40-5463-4974-A499-0DC1302E0FC0}" dt="2022-08-12T12:52:43.167" v="1405"/>
          <ac:spMkLst>
            <pc:docMk/>
            <pc:sldMk cId="340652147" sldId="311"/>
            <ac:spMk id="67" creationId="{62BAC254-933A-7E5E-1314-18292975B964}"/>
          </ac:spMkLst>
        </pc:spChg>
        <pc:spChg chg="mod">
          <ac:chgData name="怡君 柯" userId="e5f83085-0e5d-4b65-99c1-9cd7e6f13d9a" providerId="ADAL" clId="{3EDC4D40-5463-4974-A499-0DC1302E0FC0}" dt="2022-08-12T12:52:11.753" v="1402"/>
          <ac:spMkLst>
            <pc:docMk/>
            <pc:sldMk cId="340652147" sldId="311"/>
            <ac:spMk id="80" creationId="{C1FE016E-6771-D161-FCBD-262B550F5082}"/>
          </ac:spMkLst>
        </pc:spChg>
        <pc:spChg chg="mod">
          <ac:chgData name="怡君 柯" userId="e5f83085-0e5d-4b65-99c1-9cd7e6f13d9a" providerId="ADAL" clId="{3EDC4D40-5463-4974-A499-0DC1302E0FC0}" dt="2022-08-12T12:52:11.753" v="1402"/>
          <ac:spMkLst>
            <pc:docMk/>
            <pc:sldMk cId="340652147" sldId="311"/>
            <ac:spMk id="82" creationId="{EE07C04E-B2FC-BBF2-BC39-7195E09A88B1}"/>
          </ac:spMkLst>
        </pc:spChg>
        <pc:spChg chg="mod">
          <ac:chgData name="怡君 柯" userId="e5f83085-0e5d-4b65-99c1-9cd7e6f13d9a" providerId="ADAL" clId="{3EDC4D40-5463-4974-A499-0DC1302E0FC0}" dt="2022-08-12T12:52:11.753" v="1402"/>
          <ac:spMkLst>
            <pc:docMk/>
            <pc:sldMk cId="340652147" sldId="311"/>
            <ac:spMk id="83" creationId="{FE3332FD-6764-46AC-6A1C-B646975B148C}"/>
          </ac:spMkLst>
        </pc:spChg>
        <pc:spChg chg="mod">
          <ac:chgData name="怡君 柯" userId="e5f83085-0e5d-4b65-99c1-9cd7e6f13d9a" providerId="ADAL" clId="{3EDC4D40-5463-4974-A499-0DC1302E0FC0}" dt="2022-08-12T12:52:11.753" v="1402"/>
          <ac:spMkLst>
            <pc:docMk/>
            <pc:sldMk cId="340652147" sldId="311"/>
            <ac:spMk id="90" creationId="{24E0E59C-A976-539E-AD3A-939933A60282}"/>
          </ac:spMkLst>
        </pc:spChg>
        <pc:spChg chg="mod">
          <ac:chgData name="怡君 柯" userId="e5f83085-0e5d-4b65-99c1-9cd7e6f13d9a" providerId="ADAL" clId="{3EDC4D40-5463-4974-A499-0DC1302E0FC0}" dt="2022-08-12T12:52:11.753" v="1402"/>
          <ac:spMkLst>
            <pc:docMk/>
            <pc:sldMk cId="340652147" sldId="311"/>
            <ac:spMk id="91" creationId="{168072E5-4F52-B4DD-5665-F5B966995564}"/>
          </ac:spMkLst>
        </pc:spChg>
        <pc:spChg chg="mod">
          <ac:chgData name="怡君 柯" userId="e5f83085-0e5d-4b65-99c1-9cd7e6f13d9a" providerId="ADAL" clId="{3EDC4D40-5463-4974-A499-0DC1302E0FC0}" dt="2022-08-12T12:52:11.753" v="1402"/>
          <ac:spMkLst>
            <pc:docMk/>
            <pc:sldMk cId="340652147" sldId="311"/>
            <ac:spMk id="92" creationId="{1321D5AF-4BA7-8480-C35E-F3CC9BE0495B}"/>
          </ac:spMkLst>
        </pc:spChg>
        <pc:spChg chg="mod">
          <ac:chgData name="怡君 柯" userId="e5f83085-0e5d-4b65-99c1-9cd7e6f13d9a" providerId="ADAL" clId="{3EDC4D40-5463-4974-A499-0DC1302E0FC0}" dt="2022-08-12T12:55:24.872" v="1415"/>
          <ac:spMkLst>
            <pc:docMk/>
            <pc:sldMk cId="340652147" sldId="311"/>
            <ac:spMk id="99" creationId="{959E9A7A-00E4-5B7A-B3B3-71144E04B789}"/>
          </ac:spMkLst>
        </pc:spChg>
        <pc:spChg chg="mod">
          <ac:chgData name="怡君 柯" userId="e5f83085-0e5d-4b65-99c1-9cd7e6f13d9a" providerId="ADAL" clId="{3EDC4D40-5463-4974-A499-0DC1302E0FC0}" dt="2022-08-12T12:57:14.206" v="1432"/>
          <ac:spMkLst>
            <pc:docMk/>
            <pc:sldMk cId="340652147" sldId="311"/>
            <ac:spMk id="103" creationId="{E37B550D-6810-4F15-6323-F8EADDE9BA54}"/>
          </ac:spMkLst>
        </pc:spChg>
        <pc:spChg chg="add mod">
          <ac:chgData name="怡君 柯" userId="e5f83085-0e5d-4b65-99c1-9cd7e6f13d9a" providerId="ADAL" clId="{3EDC4D40-5463-4974-A499-0DC1302E0FC0}" dt="2022-08-12T13:24:33.853" v="1713" actId="1076"/>
          <ac:spMkLst>
            <pc:docMk/>
            <pc:sldMk cId="340652147" sldId="311"/>
            <ac:spMk id="105" creationId="{EA206A17-B4D2-3CC6-4E68-778CC5A614CA}"/>
          </ac:spMkLst>
        </pc:spChg>
        <pc:spChg chg="add mod">
          <ac:chgData name="怡君 柯" userId="e5f83085-0e5d-4b65-99c1-9cd7e6f13d9a" providerId="ADAL" clId="{3EDC4D40-5463-4974-A499-0DC1302E0FC0}" dt="2022-08-12T12:59:13.199" v="1444"/>
          <ac:spMkLst>
            <pc:docMk/>
            <pc:sldMk cId="340652147" sldId="311"/>
            <ac:spMk id="107" creationId="{833FB009-1AAF-E43C-14C1-17AC5F5364F1}"/>
          </ac:spMkLst>
        </pc:spChg>
        <pc:spChg chg="add mod">
          <ac:chgData name="怡君 柯" userId="e5f83085-0e5d-4b65-99c1-9cd7e6f13d9a" providerId="ADAL" clId="{3EDC4D40-5463-4974-A499-0DC1302E0FC0}" dt="2022-08-12T12:59:13.199" v="1444"/>
          <ac:spMkLst>
            <pc:docMk/>
            <pc:sldMk cId="340652147" sldId="311"/>
            <ac:spMk id="108" creationId="{51BE0527-C5BF-411D-9D20-E8D314E1191C}"/>
          </ac:spMkLst>
        </pc:spChg>
        <pc:spChg chg="add mod">
          <ac:chgData name="怡君 柯" userId="e5f83085-0e5d-4b65-99c1-9cd7e6f13d9a" providerId="ADAL" clId="{3EDC4D40-5463-4974-A499-0DC1302E0FC0}" dt="2022-08-12T13:17:56.543" v="1612" actId="164"/>
          <ac:spMkLst>
            <pc:docMk/>
            <pc:sldMk cId="340652147" sldId="311"/>
            <ac:spMk id="117" creationId="{3098E7C2-6D22-BF6C-50C9-C2D558250775}"/>
          </ac:spMkLst>
        </pc:spChg>
        <pc:spChg chg="mod">
          <ac:chgData name="怡君 柯" userId="e5f83085-0e5d-4b65-99c1-9cd7e6f13d9a" providerId="ADAL" clId="{3EDC4D40-5463-4974-A499-0DC1302E0FC0}" dt="2022-08-12T13:17:56.543" v="1612" actId="164"/>
          <ac:spMkLst>
            <pc:docMk/>
            <pc:sldMk cId="340652147" sldId="311"/>
            <ac:spMk id="123" creationId="{ABC60149-8780-FDFF-4603-113FA88B7C78}"/>
          </ac:spMkLst>
        </pc:spChg>
        <pc:spChg chg="mod">
          <ac:chgData name="怡君 柯" userId="e5f83085-0e5d-4b65-99c1-9cd7e6f13d9a" providerId="ADAL" clId="{3EDC4D40-5463-4974-A499-0DC1302E0FC0}" dt="2022-08-12T13:17:56.543" v="1612" actId="164"/>
          <ac:spMkLst>
            <pc:docMk/>
            <pc:sldMk cId="340652147" sldId="311"/>
            <ac:spMk id="125" creationId="{30761885-5415-577E-CEC4-801CF24339A6}"/>
          </ac:spMkLst>
        </pc:spChg>
        <pc:spChg chg="mod">
          <ac:chgData name="怡君 柯" userId="e5f83085-0e5d-4b65-99c1-9cd7e6f13d9a" providerId="ADAL" clId="{3EDC4D40-5463-4974-A499-0DC1302E0FC0}" dt="2022-08-12T13:17:56.543" v="1612" actId="164"/>
          <ac:spMkLst>
            <pc:docMk/>
            <pc:sldMk cId="340652147" sldId="311"/>
            <ac:spMk id="126" creationId="{4EDC66AB-D517-D3E3-5EC9-128F9BB30197}"/>
          </ac:spMkLst>
        </pc:spChg>
        <pc:spChg chg="mod">
          <ac:chgData name="怡君 柯" userId="e5f83085-0e5d-4b65-99c1-9cd7e6f13d9a" providerId="ADAL" clId="{3EDC4D40-5463-4974-A499-0DC1302E0FC0}" dt="2022-08-12T13:17:56.543" v="1612" actId="164"/>
          <ac:spMkLst>
            <pc:docMk/>
            <pc:sldMk cId="340652147" sldId="311"/>
            <ac:spMk id="130" creationId="{694A7B3E-8D8F-1911-AF68-81C0131AF91D}"/>
          </ac:spMkLst>
        </pc:spChg>
        <pc:spChg chg="mod">
          <ac:chgData name="怡君 柯" userId="e5f83085-0e5d-4b65-99c1-9cd7e6f13d9a" providerId="ADAL" clId="{3EDC4D40-5463-4974-A499-0DC1302E0FC0}" dt="2022-08-12T13:17:56.543" v="1612" actId="164"/>
          <ac:spMkLst>
            <pc:docMk/>
            <pc:sldMk cId="340652147" sldId="311"/>
            <ac:spMk id="131" creationId="{207EBF79-D557-BF37-E233-6F905D7413AC}"/>
          </ac:spMkLst>
        </pc:spChg>
        <pc:spChg chg="add mod">
          <ac:chgData name="怡君 柯" userId="e5f83085-0e5d-4b65-99c1-9cd7e6f13d9a" providerId="ADAL" clId="{3EDC4D40-5463-4974-A499-0DC1302E0FC0}" dt="2022-08-12T13:18:03.432" v="1613" actId="164"/>
          <ac:spMkLst>
            <pc:docMk/>
            <pc:sldMk cId="340652147" sldId="311"/>
            <ac:spMk id="134" creationId="{D150DE8D-04BF-92EF-9DF0-47AA096BCFA7}"/>
          </ac:spMkLst>
        </pc:spChg>
        <pc:spChg chg="add mod">
          <ac:chgData name="怡君 柯" userId="e5f83085-0e5d-4b65-99c1-9cd7e6f13d9a" providerId="ADAL" clId="{3EDC4D40-5463-4974-A499-0DC1302E0FC0}" dt="2022-08-12T13:18:34.118" v="1631" actId="164"/>
          <ac:spMkLst>
            <pc:docMk/>
            <pc:sldMk cId="340652147" sldId="311"/>
            <ac:spMk id="135" creationId="{9B0860C0-7988-9BEA-8865-40D79367E655}"/>
          </ac:spMkLst>
        </pc:spChg>
        <pc:spChg chg="mod">
          <ac:chgData name="怡君 柯" userId="e5f83085-0e5d-4b65-99c1-9cd7e6f13d9a" providerId="ADAL" clId="{3EDC4D40-5463-4974-A499-0DC1302E0FC0}" dt="2022-08-12T13:20:57.539" v="1651"/>
          <ac:spMkLst>
            <pc:docMk/>
            <pc:sldMk cId="340652147" sldId="311"/>
            <ac:spMk id="142" creationId="{13B46042-20D3-6520-7427-8BEEBF77C547}"/>
          </ac:spMkLst>
        </pc:spChg>
        <pc:spChg chg="add mod">
          <ac:chgData name="怡君 柯" userId="e5f83085-0e5d-4b65-99c1-9cd7e6f13d9a" providerId="ADAL" clId="{3EDC4D40-5463-4974-A499-0DC1302E0FC0}" dt="2022-08-12T13:21:40.571" v="1659" actId="1076"/>
          <ac:spMkLst>
            <pc:docMk/>
            <pc:sldMk cId="340652147" sldId="311"/>
            <ac:spMk id="145" creationId="{8BF64E41-E5FA-A0B6-936D-22FF0161D0AE}"/>
          </ac:spMkLst>
        </pc:spChg>
        <pc:spChg chg="mod">
          <ac:chgData name="怡君 柯" userId="e5f83085-0e5d-4b65-99c1-9cd7e6f13d9a" providerId="ADAL" clId="{3EDC4D40-5463-4974-A499-0DC1302E0FC0}" dt="2022-08-12T13:26:37.193" v="1716"/>
          <ac:spMkLst>
            <pc:docMk/>
            <pc:sldMk cId="340652147" sldId="311"/>
            <ac:spMk id="151" creationId="{62371DA3-41D9-01C5-7EE0-42E681F2C9FC}"/>
          </ac:spMkLst>
        </pc:spChg>
        <pc:grpChg chg="add del mod">
          <ac:chgData name="怡君 柯" userId="e5f83085-0e5d-4b65-99c1-9cd7e6f13d9a" providerId="ADAL" clId="{3EDC4D40-5463-4974-A499-0DC1302E0FC0}" dt="2022-08-12T12:45:46.556" v="1329" actId="165"/>
          <ac:grpSpMkLst>
            <pc:docMk/>
            <pc:sldMk cId="340652147" sldId="311"/>
            <ac:grpSpMk id="2" creationId="{4D40A7C3-2378-8E0A-CDB8-74492B4F19FF}"/>
          </ac:grpSpMkLst>
        </pc:grpChg>
        <pc:grpChg chg="add mod">
          <ac:chgData name="怡君 柯" userId="e5f83085-0e5d-4b65-99c1-9cd7e6f13d9a" providerId="ADAL" clId="{3EDC4D40-5463-4974-A499-0DC1302E0FC0}" dt="2022-08-12T12:56:59.301" v="1431" actId="1076"/>
          <ac:grpSpMkLst>
            <pc:docMk/>
            <pc:sldMk cId="340652147" sldId="311"/>
            <ac:grpSpMk id="37" creationId="{522FB454-1207-E8AA-F24F-3F8B755B2036}"/>
          </ac:grpSpMkLst>
        </pc:grpChg>
        <pc:grpChg chg="add mod topLvl">
          <ac:chgData name="怡君 柯" userId="e5f83085-0e5d-4b65-99c1-9cd7e6f13d9a" providerId="ADAL" clId="{3EDC4D40-5463-4974-A499-0DC1302E0FC0}" dt="2022-08-12T12:56:57.093" v="1430" actId="1076"/>
          <ac:grpSpMkLst>
            <pc:docMk/>
            <pc:sldMk cId="340652147" sldId="311"/>
            <ac:grpSpMk id="38" creationId="{1B37DE86-2CDC-4261-C032-2C11F86C0E83}"/>
          </ac:grpSpMkLst>
        </pc:grpChg>
        <pc:grpChg chg="add del mod topLvl">
          <ac:chgData name="怡君 柯" userId="e5f83085-0e5d-4b65-99c1-9cd7e6f13d9a" providerId="ADAL" clId="{3EDC4D40-5463-4974-A499-0DC1302E0FC0}" dt="2022-08-12T12:54:59.700" v="1412" actId="478"/>
          <ac:grpSpMkLst>
            <pc:docMk/>
            <pc:sldMk cId="340652147" sldId="311"/>
            <ac:grpSpMk id="39" creationId="{34A24AEF-600B-7176-F2C8-93E62A55A1FF}"/>
          </ac:grpSpMkLst>
        </pc:grpChg>
        <pc:grpChg chg="add del mod topLvl">
          <ac:chgData name="怡君 柯" userId="e5f83085-0e5d-4b65-99c1-9cd7e6f13d9a" providerId="ADAL" clId="{3EDC4D40-5463-4974-A499-0DC1302E0FC0}" dt="2022-08-12T12:54:58.061" v="1411" actId="478"/>
          <ac:grpSpMkLst>
            <pc:docMk/>
            <pc:sldMk cId="340652147" sldId="311"/>
            <ac:grpSpMk id="40" creationId="{65F841E4-BA5E-F8E7-79E7-CB77F045B4DC}"/>
          </ac:grpSpMkLst>
        </pc:grpChg>
        <pc:grpChg chg="add mod">
          <ac:chgData name="怡君 柯" userId="e5f83085-0e5d-4b65-99c1-9cd7e6f13d9a" providerId="ADAL" clId="{3EDC4D40-5463-4974-A499-0DC1302E0FC0}" dt="2022-08-12T12:48:41.585" v="1357" actId="164"/>
          <ac:grpSpMkLst>
            <pc:docMk/>
            <pc:sldMk cId="340652147" sldId="311"/>
            <ac:grpSpMk id="41" creationId="{8A7ED9F2-FA89-9855-435B-CD74315E92D5}"/>
          </ac:grpSpMkLst>
        </pc:grpChg>
        <pc:grpChg chg="add del mod">
          <ac:chgData name="怡君 柯" userId="e5f83085-0e5d-4b65-99c1-9cd7e6f13d9a" providerId="ADAL" clId="{3EDC4D40-5463-4974-A499-0DC1302E0FC0}" dt="2022-08-12T12:54:49.587" v="1409" actId="478"/>
          <ac:grpSpMkLst>
            <pc:docMk/>
            <pc:sldMk cId="340652147" sldId="311"/>
            <ac:grpSpMk id="42" creationId="{A5CABDC0-6DA3-5443-E348-CDEAB33FE7C6}"/>
          </ac:grpSpMkLst>
        </pc:grpChg>
        <pc:grpChg chg="add mod">
          <ac:chgData name="怡君 柯" userId="e5f83085-0e5d-4b65-99c1-9cd7e6f13d9a" providerId="ADAL" clId="{3EDC4D40-5463-4974-A499-0DC1302E0FC0}" dt="2022-08-12T12:48:41.585" v="1357" actId="164"/>
          <ac:grpSpMkLst>
            <pc:docMk/>
            <pc:sldMk cId="340652147" sldId="311"/>
            <ac:grpSpMk id="43" creationId="{B1C9A9B8-14C7-1624-EA3B-CD6463578D35}"/>
          </ac:grpSpMkLst>
        </pc:grpChg>
        <pc:grpChg chg="add mod topLvl">
          <ac:chgData name="怡君 柯" userId="e5f83085-0e5d-4b65-99c1-9cd7e6f13d9a" providerId="ADAL" clId="{3EDC4D40-5463-4974-A499-0DC1302E0FC0}" dt="2022-08-12T12:56:42.878" v="1427" actId="1076"/>
          <ac:grpSpMkLst>
            <pc:docMk/>
            <pc:sldMk cId="340652147" sldId="311"/>
            <ac:grpSpMk id="44" creationId="{04419C43-493B-E6EB-18F4-505CEE0E5DDE}"/>
          </ac:grpSpMkLst>
        </pc:grpChg>
        <pc:grpChg chg="add del mod">
          <ac:chgData name="怡君 柯" userId="e5f83085-0e5d-4b65-99c1-9cd7e6f13d9a" providerId="ADAL" clId="{3EDC4D40-5463-4974-A499-0DC1302E0FC0}" dt="2022-08-12T12:49:18.740" v="1367" actId="165"/>
          <ac:grpSpMkLst>
            <pc:docMk/>
            <pc:sldMk cId="340652147" sldId="311"/>
            <ac:grpSpMk id="45" creationId="{D1570017-ABD1-077C-8DCD-233E81ACC73A}"/>
          </ac:grpSpMkLst>
        </pc:grpChg>
        <pc:grpChg chg="add del mod">
          <ac:chgData name="怡君 柯" userId="e5f83085-0e5d-4b65-99c1-9cd7e6f13d9a" providerId="ADAL" clId="{3EDC4D40-5463-4974-A499-0DC1302E0FC0}" dt="2022-08-12T12:54:54.855" v="1410" actId="165"/>
          <ac:grpSpMkLst>
            <pc:docMk/>
            <pc:sldMk cId="340652147" sldId="311"/>
            <ac:grpSpMk id="46" creationId="{8DE6F825-2FB7-958B-E07C-993E3549356B}"/>
          </ac:grpSpMkLst>
        </pc:grpChg>
        <pc:grpChg chg="add del mod">
          <ac:chgData name="怡君 柯" userId="e5f83085-0e5d-4b65-99c1-9cd7e6f13d9a" providerId="ADAL" clId="{3EDC4D40-5463-4974-A499-0DC1302E0FC0}" dt="2022-08-12T12:54:48.385" v="1408" actId="478"/>
          <ac:grpSpMkLst>
            <pc:docMk/>
            <pc:sldMk cId="340652147" sldId="311"/>
            <ac:grpSpMk id="47" creationId="{973DD993-C63C-0B4B-1EB0-CD027D1A7B7F}"/>
          </ac:grpSpMkLst>
        </pc:grpChg>
        <pc:grpChg chg="add del mod">
          <ac:chgData name="怡君 柯" userId="e5f83085-0e5d-4b65-99c1-9cd7e6f13d9a" providerId="ADAL" clId="{3EDC4D40-5463-4974-A499-0DC1302E0FC0}" dt="2022-08-12T12:52:43.167" v="1405"/>
          <ac:grpSpMkLst>
            <pc:docMk/>
            <pc:sldMk cId="340652147" sldId="311"/>
            <ac:grpSpMk id="49" creationId="{37C4DC7E-CD11-2240-488E-928C28B7D36B}"/>
          </ac:grpSpMkLst>
        </pc:grpChg>
        <pc:grpChg chg="add del mod">
          <ac:chgData name="怡君 柯" userId="e5f83085-0e5d-4b65-99c1-9cd7e6f13d9a" providerId="ADAL" clId="{3EDC4D40-5463-4974-A499-0DC1302E0FC0}" dt="2022-08-12T12:52:43.167" v="1405"/>
          <ac:grpSpMkLst>
            <pc:docMk/>
            <pc:sldMk cId="340652147" sldId="311"/>
            <ac:grpSpMk id="60" creationId="{21A0868F-1BBD-C2BC-FFE7-60614FBE036B}"/>
          </ac:grpSpMkLst>
        </pc:grpChg>
        <pc:grpChg chg="add del mod">
          <ac:chgData name="怡君 柯" userId="e5f83085-0e5d-4b65-99c1-9cd7e6f13d9a" providerId="ADAL" clId="{3EDC4D40-5463-4974-A499-0DC1302E0FC0}" dt="2022-08-12T12:52:43.167" v="1405"/>
          <ac:grpSpMkLst>
            <pc:docMk/>
            <pc:sldMk cId="340652147" sldId="311"/>
            <ac:grpSpMk id="72" creationId="{F29EF183-AF24-52EF-93D9-E3634E116EEC}"/>
          </ac:grpSpMkLst>
        </pc:grpChg>
        <pc:grpChg chg="add del mod">
          <ac:chgData name="怡君 柯" userId="e5f83085-0e5d-4b65-99c1-9cd7e6f13d9a" providerId="ADAL" clId="{3EDC4D40-5463-4974-A499-0DC1302E0FC0}" dt="2022-08-12T12:52:43.167" v="1405"/>
          <ac:grpSpMkLst>
            <pc:docMk/>
            <pc:sldMk cId="340652147" sldId="311"/>
            <ac:grpSpMk id="75" creationId="{59E225E6-2A57-40D5-EEDC-A7E236248BC8}"/>
          </ac:grpSpMkLst>
        </pc:grpChg>
        <pc:grpChg chg="add del mod">
          <ac:chgData name="怡君 柯" userId="e5f83085-0e5d-4b65-99c1-9cd7e6f13d9a" providerId="ADAL" clId="{3EDC4D40-5463-4974-A499-0DC1302E0FC0}" dt="2022-08-12T12:52:43.167" v="1405"/>
          <ac:grpSpMkLst>
            <pc:docMk/>
            <pc:sldMk cId="340652147" sldId="311"/>
            <ac:grpSpMk id="78" creationId="{3A402267-2D60-406D-52DD-72B6D1699D29}"/>
          </ac:grpSpMkLst>
        </pc:grpChg>
        <pc:grpChg chg="mod">
          <ac:chgData name="怡君 柯" userId="e5f83085-0e5d-4b65-99c1-9cd7e6f13d9a" providerId="ADAL" clId="{3EDC4D40-5463-4974-A499-0DC1302E0FC0}" dt="2022-08-12T12:52:11.753" v="1402"/>
          <ac:grpSpMkLst>
            <pc:docMk/>
            <pc:sldMk cId="340652147" sldId="311"/>
            <ac:grpSpMk id="79" creationId="{A40E6B66-6963-C0AB-EFA9-05E34810F5AB}"/>
          </ac:grpSpMkLst>
        </pc:grpChg>
        <pc:grpChg chg="mod">
          <ac:chgData name="怡君 柯" userId="e5f83085-0e5d-4b65-99c1-9cd7e6f13d9a" providerId="ADAL" clId="{3EDC4D40-5463-4974-A499-0DC1302E0FC0}" dt="2022-08-12T12:52:11.753" v="1402"/>
          <ac:grpSpMkLst>
            <pc:docMk/>
            <pc:sldMk cId="340652147" sldId="311"/>
            <ac:grpSpMk id="81" creationId="{297716F7-FD55-3E19-C911-3EBB856AD7C0}"/>
          </ac:grpSpMkLst>
        </pc:grpChg>
        <pc:grpChg chg="add del mod">
          <ac:chgData name="怡君 柯" userId="e5f83085-0e5d-4b65-99c1-9cd7e6f13d9a" providerId="ADAL" clId="{3EDC4D40-5463-4974-A499-0DC1302E0FC0}" dt="2022-08-12T12:52:43.167" v="1405"/>
          <ac:grpSpMkLst>
            <pc:docMk/>
            <pc:sldMk cId="340652147" sldId="311"/>
            <ac:grpSpMk id="88" creationId="{76192CC6-FDE7-D152-2176-1B82973A4EC4}"/>
          </ac:grpSpMkLst>
        </pc:grpChg>
        <pc:grpChg chg="add mod">
          <ac:chgData name="怡君 柯" userId="e5f83085-0e5d-4b65-99c1-9cd7e6f13d9a" providerId="ADAL" clId="{3EDC4D40-5463-4974-A499-0DC1302E0FC0}" dt="2022-08-12T12:56:47.040" v="1429" actId="1076"/>
          <ac:grpSpMkLst>
            <pc:docMk/>
            <pc:sldMk cId="340652147" sldId="311"/>
            <ac:grpSpMk id="98" creationId="{0CC7DA09-86B5-BF97-D09B-0E51BDA993F4}"/>
          </ac:grpSpMkLst>
        </pc:grpChg>
        <pc:grpChg chg="add mod">
          <ac:chgData name="怡君 柯" userId="e5f83085-0e5d-4b65-99c1-9cd7e6f13d9a" providerId="ADAL" clId="{3EDC4D40-5463-4974-A499-0DC1302E0FC0}" dt="2022-08-12T12:57:17.508" v="1433" actId="1076"/>
          <ac:grpSpMkLst>
            <pc:docMk/>
            <pc:sldMk cId="340652147" sldId="311"/>
            <ac:grpSpMk id="102" creationId="{587ABAB0-36CC-B459-FA3F-BBB8E8C9C415}"/>
          </ac:grpSpMkLst>
        </pc:grpChg>
        <pc:grpChg chg="add mod ord">
          <ac:chgData name="怡君 柯" userId="e5f83085-0e5d-4b65-99c1-9cd7e6f13d9a" providerId="ADAL" clId="{3EDC4D40-5463-4974-A499-0DC1302E0FC0}" dt="2022-08-12T13:17:56.543" v="1612" actId="164"/>
          <ac:grpSpMkLst>
            <pc:docMk/>
            <pc:sldMk cId="340652147" sldId="311"/>
            <ac:grpSpMk id="106" creationId="{927EAEAC-CE2A-C9F3-CA20-37A7278DCD3A}"/>
          </ac:grpSpMkLst>
        </pc:grpChg>
        <pc:grpChg chg="add mod ord">
          <ac:chgData name="怡君 柯" userId="e5f83085-0e5d-4b65-99c1-9cd7e6f13d9a" providerId="ADAL" clId="{3EDC4D40-5463-4974-A499-0DC1302E0FC0}" dt="2022-08-12T13:17:56.543" v="1612" actId="164"/>
          <ac:grpSpMkLst>
            <pc:docMk/>
            <pc:sldMk cId="340652147" sldId="311"/>
            <ac:grpSpMk id="113" creationId="{BBA5A474-3425-A08A-E01F-4BBDB036DD3F}"/>
          </ac:grpSpMkLst>
        </pc:grpChg>
        <pc:grpChg chg="add mod ord topLvl">
          <ac:chgData name="怡君 柯" userId="e5f83085-0e5d-4b65-99c1-9cd7e6f13d9a" providerId="ADAL" clId="{3EDC4D40-5463-4974-A499-0DC1302E0FC0}" dt="2022-08-12T13:18:03.432" v="1613" actId="164"/>
          <ac:grpSpMkLst>
            <pc:docMk/>
            <pc:sldMk cId="340652147" sldId="311"/>
            <ac:grpSpMk id="118" creationId="{E33C3FE9-DE74-B1D2-FD10-B5EF0D9B2E40}"/>
          </ac:grpSpMkLst>
        </pc:grpChg>
        <pc:grpChg chg="add mod topLvl">
          <ac:chgData name="怡君 柯" userId="e5f83085-0e5d-4b65-99c1-9cd7e6f13d9a" providerId="ADAL" clId="{3EDC4D40-5463-4974-A499-0DC1302E0FC0}" dt="2022-08-12T13:18:03.432" v="1613" actId="164"/>
          <ac:grpSpMkLst>
            <pc:docMk/>
            <pc:sldMk cId="340652147" sldId="311"/>
            <ac:grpSpMk id="122" creationId="{70D50653-676C-359E-2AD5-EAFB0F7BE9EA}"/>
          </ac:grpSpMkLst>
        </pc:grpChg>
        <pc:grpChg chg="add mod topLvl">
          <ac:chgData name="怡君 柯" userId="e5f83085-0e5d-4b65-99c1-9cd7e6f13d9a" providerId="ADAL" clId="{3EDC4D40-5463-4974-A499-0DC1302E0FC0}" dt="2022-08-12T13:18:03.432" v="1613" actId="164"/>
          <ac:grpSpMkLst>
            <pc:docMk/>
            <pc:sldMk cId="340652147" sldId="311"/>
            <ac:grpSpMk id="128" creationId="{E4C2C597-855E-4795-7BD4-2C411F14025F}"/>
          </ac:grpSpMkLst>
        </pc:grpChg>
        <pc:grpChg chg="add del mod ord">
          <ac:chgData name="怡君 柯" userId="e5f83085-0e5d-4b65-99c1-9cd7e6f13d9a" providerId="ADAL" clId="{3EDC4D40-5463-4974-A499-0DC1302E0FC0}" dt="2022-08-12T13:16:14.362" v="1574" actId="165"/>
          <ac:grpSpMkLst>
            <pc:docMk/>
            <pc:sldMk cId="340652147" sldId="311"/>
            <ac:grpSpMk id="132" creationId="{91A205CF-BC1E-223C-96B6-DF3D6BFED9B9}"/>
          </ac:grpSpMkLst>
        </pc:grpChg>
        <pc:grpChg chg="add mod">
          <ac:chgData name="怡君 柯" userId="e5f83085-0e5d-4b65-99c1-9cd7e6f13d9a" providerId="ADAL" clId="{3EDC4D40-5463-4974-A499-0DC1302E0FC0}" dt="2022-08-12T13:17:56.543" v="1612" actId="164"/>
          <ac:grpSpMkLst>
            <pc:docMk/>
            <pc:sldMk cId="340652147" sldId="311"/>
            <ac:grpSpMk id="136" creationId="{BC73DE84-D73E-3B44-A479-B1BBC2E0B225}"/>
          </ac:grpSpMkLst>
        </pc:grpChg>
        <pc:grpChg chg="add mod ord">
          <ac:chgData name="怡君 柯" userId="e5f83085-0e5d-4b65-99c1-9cd7e6f13d9a" providerId="ADAL" clId="{3EDC4D40-5463-4974-A499-0DC1302E0FC0}" dt="2022-08-17T14:30:22.402" v="5160" actId="1076"/>
          <ac:grpSpMkLst>
            <pc:docMk/>
            <pc:sldMk cId="340652147" sldId="311"/>
            <ac:grpSpMk id="137" creationId="{43C138B5-6589-3185-80D9-AAD7300AE092}"/>
          </ac:grpSpMkLst>
        </pc:grpChg>
        <pc:grpChg chg="add mod">
          <ac:chgData name="怡君 柯" userId="e5f83085-0e5d-4b65-99c1-9cd7e6f13d9a" providerId="ADAL" clId="{3EDC4D40-5463-4974-A499-0DC1302E0FC0}" dt="2022-08-12T13:18:34.118" v="1631" actId="164"/>
          <ac:grpSpMkLst>
            <pc:docMk/>
            <pc:sldMk cId="340652147" sldId="311"/>
            <ac:grpSpMk id="138" creationId="{BEEF2C70-496D-7634-A8AC-C8E3EF9D4ACC}"/>
          </ac:grpSpMkLst>
        </pc:grpChg>
        <pc:grpChg chg="add mod">
          <ac:chgData name="怡君 柯" userId="e5f83085-0e5d-4b65-99c1-9cd7e6f13d9a" providerId="ADAL" clId="{3EDC4D40-5463-4974-A499-0DC1302E0FC0}" dt="2022-08-12T13:21:02.905" v="1652" actId="1076"/>
          <ac:grpSpMkLst>
            <pc:docMk/>
            <pc:sldMk cId="340652147" sldId="311"/>
            <ac:grpSpMk id="141" creationId="{FCD13B22-3CF0-261E-1E74-D109C74953B1}"/>
          </ac:grpSpMkLst>
        </pc:grpChg>
        <pc:grpChg chg="add mod">
          <ac:chgData name="怡君 柯" userId="e5f83085-0e5d-4b65-99c1-9cd7e6f13d9a" providerId="ADAL" clId="{3EDC4D40-5463-4974-A499-0DC1302E0FC0}" dt="2022-08-12T13:26:42.696" v="1717" actId="1076"/>
          <ac:grpSpMkLst>
            <pc:docMk/>
            <pc:sldMk cId="340652147" sldId="311"/>
            <ac:grpSpMk id="150" creationId="{A71A2D8A-BF4A-B443-D78E-D94C8BC6AF85}"/>
          </ac:grpSpMkLst>
        </pc:grpChg>
        <pc:picChg chg="mod topLvl">
          <ac:chgData name="怡君 柯" userId="e5f83085-0e5d-4b65-99c1-9cd7e6f13d9a" providerId="ADAL" clId="{3EDC4D40-5463-4974-A499-0DC1302E0FC0}" dt="2022-08-12T12:45:53.706" v="1330" actId="164"/>
          <ac:picMkLst>
            <pc:docMk/>
            <pc:sldMk cId="340652147" sldId="311"/>
            <ac:picMk id="4" creationId="{6AA64BBE-E1DF-50EE-9DFE-F81654E10715}"/>
          </ac:picMkLst>
        </pc:picChg>
        <pc:picChg chg="mod topLvl">
          <ac:chgData name="怡君 柯" userId="e5f83085-0e5d-4b65-99c1-9cd7e6f13d9a" providerId="ADAL" clId="{3EDC4D40-5463-4974-A499-0DC1302E0FC0}" dt="2022-08-12T12:49:18.740" v="1367" actId="165"/>
          <ac:picMkLst>
            <pc:docMk/>
            <pc:sldMk cId="340652147" sldId="311"/>
            <ac:picMk id="6" creationId="{BD48614F-B8FC-3F17-C656-30C9A05AC2E2}"/>
          </ac:picMkLst>
        </pc:picChg>
        <pc:picChg chg="mod topLvl">
          <ac:chgData name="怡君 柯" userId="e5f83085-0e5d-4b65-99c1-9cd7e6f13d9a" providerId="ADAL" clId="{3EDC4D40-5463-4974-A499-0DC1302E0FC0}" dt="2022-08-12T12:54:54.855" v="1410" actId="165"/>
          <ac:picMkLst>
            <pc:docMk/>
            <pc:sldMk cId="340652147" sldId="311"/>
            <ac:picMk id="8" creationId="{B01D58AF-2A43-C012-67E2-19F69E5761F3}"/>
          </ac:picMkLst>
        </pc:picChg>
        <pc:picChg chg="mod topLvl">
          <ac:chgData name="怡君 柯" userId="e5f83085-0e5d-4b65-99c1-9cd7e6f13d9a" providerId="ADAL" clId="{3EDC4D40-5463-4974-A499-0DC1302E0FC0}" dt="2022-08-12T12:46:38.372" v="1336" actId="164"/>
          <ac:picMkLst>
            <pc:docMk/>
            <pc:sldMk cId="340652147" sldId="311"/>
            <ac:picMk id="10" creationId="{510BD225-841C-B566-D91A-0BB044A45395}"/>
          </ac:picMkLst>
        </pc:picChg>
        <pc:picChg chg="add del mod">
          <ac:chgData name="怡君 柯" userId="e5f83085-0e5d-4b65-99c1-9cd7e6f13d9a" providerId="ADAL" clId="{3EDC4D40-5463-4974-A499-0DC1302E0FC0}" dt="2022-08-15T15:42:58.505" v="4322" actId="21"/>
          <ac:picMkLst>
            <pc:docMk/>
            <pc:sldMk cId="340652147" sldId="311"/>
            <ac:picMk id="10" creationId="{EFADD13F-EC99-5014-EF2A-D809CA87D744}"/>
          </ac:picMkLst>
        </pc:picChg>
        <pc:picChg chg="add mod">
          <ac:chgData name="怡君 柯" userId="e5f83085-0e5d-4b65-99c1-9cd7e6f13d9a" providerId="ADAL" clId="{3EDC4D40-5463-4974-A499-0DC1302E0FC0}" dt="2022-08-15T15:43:41.946" v="4327"/>
          <ac:picMkLst>
            <pc:docMk/>
            <pc:sldMk cId="340652147" sldId="311"/>
            <ac:picMk id="11" creationId="{6F93A149-87E5-844F-243D-508837DB3676}"/>
          </ac:picMkLst>
        </pc:picChg>
        <pc:picChg chg="mod topLvl">
          <ac:chgData name="怡君 柯" userId="e5f83085-0e5d-4b65-99c1-9cd7e6f13d9a" providerId="ADAL" clId="{3EDC4D40-5463-4974-A499-0DC1302E0FC0}" dt="2022-08-12T12:54:54.855" v="1410" actId="165"/>
          <ac:picMkLst>
            <pc:docMk/>
            <pc:sldMk cId="340652147" sldId="311"/>
            <ac:picMk id="12" creationId="{E357388C-098D-5B14-BA31-A89D169DAF91}"/>
          </ac:picMkLst>
        </pc:picChg>
        <pc:picChg chg="mod topLvl">
          <ac:chgData name="怡君 柯" userId="e5f83085-0e5d-4b65-99c1-9cd7e6f13d9a" providerId="ADAL" clId="{3EDC4D40-5463-4974-A499-0DC1302E0FC0}" dt="2022-08-12T12:46:14.872" v="1334" actId="164"/>
          <ac:picMkLst>
            <pc:docMk/>
            <pc:sldMk cId="340652147" sldId="311"/>
            <ac:picMk id="14" creationId="{DE99AA57-389A-2DDD-DC74-F8ED891B50CC}"/>
          </ac:picMkLst>
        </pc:picChg>
        <pc:picChg chg="mod topLvl">
          <ac:chgData name="怡君 柯" userId="e5f83085-0e5d-4b65-99c1-9cd7e6f13d9a" providerId="ADAL" clId="{3EDC4D40-5463-4974-A499-0DC1302E0FC0}" dt="2022-08-12T12:46:19.157" v="1335" actId="164"/>
          <ac:picMkLst>
            <pc:docMk/>
            <pc:sldMk cId="340652147" sldId="311"/>
            <ac:picMk id="16" creationId="{2CA3DB85-CE62-7F5C-07C2-AF11D07F86A5}"/>
          </ac:picMkLst>
        </pc:picChg>
        <pc:picChg chg="mod topLvl">
          <ac:chgData name="怡君 柯" userId="e5f83085-0e5d-4b65-99c1-9cd7e6f13d9a" providerId="ADAL" clId="{3EDC4D40-5463-4974-A499-0DC1302E0FC0}" dt="2022-08-12T12:49:18.740" v="1367" actId="165"/>
          <ac:picMkLst>
            <pc:docMk/>
            <pc:sldMk cId="340652147" sldId="311"/>
            <ac:picMk id="18" creationId="{C525435F-3052-A51A-DDDF-90287A70771A}"/>
          </ac:picMkLst>
        </pc:picChg>
        <pc:picChg chg="add del mod">
          <ac:chgData name="怡君 柯" userId="e5f83085-0e5d-4b65-99c1-9cd7e6f13d9a" providerId="ADAL" clId="{3EDC4D40-5463-4974-A499-0DC1302E0FC0}" dt="2022-08-12T12:26:05.715" v="1084" actId="21"/>
          <ac:picMkLst>
            <pc:docMk/>
            <pc:sldMk cId="340652147" sldId="311"/>
            <ac:picMk id="20" creationId="{6F1D4419-3D14-FB34-7E10-AD7A6ED4B2CF}"/>
          </ac:picMkLst>
        </pc:picChg>
        <pc:picChg chg="add del mod">
          <ac:chgData name="怡君 柯" userId="e5f83085-0e5d-4b65-99c1-9cd7e6f13d9a" providerId="ADAL" clId="{3EDC4D40-5463-4974-A499-0DC1302E0FC0}" dt="2022-08-12T12:26:20.508" v="1087" actId="478"/>
          <ac:picMkLst>
            <pc:docMk/>
            <pc:sldMk cId="340652147" sldId="311"/>
            <ac:picMk id="22" creationId="{E15032A4-0EC7-8ABB-B3A8-B786AFEB4F89}"/>
          </ac:picMkLst>
        </pc:picChg>
        <pc:picChg chg="add del mod">
          <ac:chgData name="怡君 柯" userId="e5f83085-0e5d-4b65-99c1-9cd7e6f13d9a" providerId="ADAL" clId="{3EDC4D40-5463-4974-A499-0DC1302E0FC0}" dt="2022-08-12T12:26:20.508" v="1087" actId="478"/>
          <ac:picMkLst>
            <pc:docMk/>
            <pc:sldMk cId="340652147" sldId="311"/>
            <ac:picMk id="27" creationId="{00386EB7-3D1F-3972-C921-841B130DB5B2}"/>
          </ac:picMkLst>
        </pc:picChg>
        <pc:picChg chg="add del mod">
          <ac:chgData name="怡君 柯" userId="e5f83085-0e5d-4b65-99c1-9cd7e6f13d9a" providerId="ADAL" clId="{3EDC4D40-5463-4974-A499-0DC1302E0FC0}" dt="2022-08-12T12:26:20.508" v="1087" actId="478"/>
          <ac:picMkLst>
            <pc:docMk/>
            <pc:sldMk cId="340652147" sldId="311"/>
            <ac:picMk id="28" creationId="{C8801444-970F-1494-145D-771E19FB48A5}"/>
          </ac:picMkLst>
        </pc:picChg>
        <pc:picChg chg="add del mod">
          <ac:chgData name="怡君 柯" userId="e5f83085-0e5d-4b65-99c1-9cd7e6f13d9a" providerId="ADAL" clId="{3EDC4D40-5463-4974-A499-0DC1302E0FC0}" dt="2022-08-12T12:26:20.508" v="1087" actId="478"/>
          <ac:picMkLst>
            <pc:docMk/>
            <pc:sldMk cId="340652147" sldId="311"/>
            <ac:picMk id="29" creationId="{1D46931E-9F77-5D25-40E8-D0EC17DAEA83}"/>
          </ac:picMkLst>
        </pc:picChg>
        <pc:picChg chg="add del mod">
          <ac:chgData name="怡君 柯" userId="e5f83085-0e5d-4b65-99c1-9cd7e6f13d9a" providerId="ADAL" clId="{3EDC4D40-5463-4974-A499-0DC1302E0FC0}" dt="2022-08-12T12:26:20.508" v="1087" actId="478"/>
          <ac:picMkLst>
            <pc:docMk/>
            <pc:sldMk cId="340652147" sldId="311"/>
            <ac:picMk id="30" creationId="{6F9E5573-4EBE-6627-765A-774B97F92D14}"/>
          </ac:picMkLst>
        </pc:picChg>
        <pc:picChg chg="add del mod">
          <ac:chgData name="怡君 柯" userId="e5f83085-0e5d-4b65-99c1-9cd7e6f13d9a" providerId="ADAL" clId="{3EDC4D40-5463-4974-A499-0DC1302E0FC0}" dt="2022-08-12T12:26:20.508" v="1087" actId="478"/>
          <ac:picMkLst>
            <pc:docMk/>
            <pc:sldMk cId="340652147" sldId="311"/>
            <ac:picMk id="31" creationId="{40E4F746-9146-F6C4-4A1B-FEB6FC649D29}"/>
          </ac:picMkLst>
        </pc:picChg>
        <pc:picChg chg="add del mod">
          <ac:chgData name="怡君 柯" userId="e5f83085-0e5d-4b65-99c1-9cd7e6f13d9a" providerId="ADAL" clId="{3EDC4D40-5463-4974-A499-0DC1302E0FC0}" dt="2022-08-12T12:32:59.576" v="1222" actId="478"/>
          <ac:picMkLst>
            <pc:docMk/>
            <pc:sldMk cId="340652147" sldId="311"/>
            <ac:picMk id="34" creationId="{9C7524C4-DF84-C593-F1B0-496688E136DD}"/>
          </ac:picMkLst>
        </pc:picChg>
        <pc:picChg chg="add del mod">
          <ac:chgData name="怡君 柯" userId="e5f83085-0e5d-4b65-99c1-9cd7e6f13d9a" providerId="ADAL" clId="{3EDC4D40-5463-4974-A499-0DC1302E0FC0}" dt="2022-08-12T12:40:22.822" v="1301" actId="478"/>
          <ac:picMkLst>
            <pc:docMk/>
            <pc:sldMk cId="340652147" sldId="311"/>
            <ac:picMk id="35" creationId="{B564A005-C809-25C7-EA9E-70D73BC66B99}"/>
          </ac:picMkLst>
        </pc:picChg>
        <pc:picChg chg="add mod ord">
          <ac:chgData name="怡君 柯" userId="e5f83085-0e5d-4b65-99c1-9cd7e6f13d9a" providerId="ADAL" clId="{3EDC4D40-5463-4974-A499-0DC1302E0FC0}" dt="2022-08-12T12:56:38.388" v="1426" actId="1076"/>
          <ac:picMkLst>
            <pc:docMk/>
            <pc:sldMk cId="340652147" sldId="311"/>
            <ac:picMk id="36" creationId="{1329224C-552D-41DE-CC7A-A8EF8AEA4F84}"/>
          </ac:picMkLst>
        </pc:picChg>
        <pc:picChg chg="add del mod">
          <ac:chgData name="怡君 柯" userId="e5f83085-0e5d-4b65-99c1-9cd7e6f13d9a" providerId="ADAL" clId="{3EDC4D40-5463-4974-A499-0DC1302E0FC0}" dt="2022-08-12T12:52:43.167" v="1405"/>
          <ac:picMkLst>
            <pc:docMk/>
            <pc:sldMk cId="340652147" sldId="311"/>
            <ac:picMk id="48" creationId="{FFE9B9DC-E0E2-E2F7-13D3-8A21A5404583}"/>
          </ac:picMkLst>
        </pc:picChg>
        <pc:picChg chg="add del mod">
          <ac:chgData name="怡君 柯" userId="e5f83085-0e5d-4b65-99c1-9cd7e6f13d9a" providerId="ADAL" clId="{3EDC4D40-5463-4974-A499-0DC1302E0FC0}" dt="2022-08-12T12:52:43.167" v="1405"/>
          <ac:picMkLst>
            <pc:docMk/>
            <pc:sldMk cId="340652147" sldId="311"/>
            <ac:picMk id="55" creationId="{3090F59A-DF9D-73F6-D902-8DB2A6AD4E36}"/>
          </ac:picMkLst>
        </pc:picChg>
        <pc:picChg chg="add del mod">
          <ac:chgData name="怡君 柯" userId="e5f83085-0e5d-4b65-99c1-9cd7e6f13d9a" providerId="ADAL" clId="{3EDC4D40-5463-4974-A499-0DC1302E0FC0}" dt="2022-08-12T12:52:43.167" v="1405"/>
          <ac:picMkLst>
            <pc:docMk/>
            <pc:sldMk cId="340652147" sldId="311"/>
            <ac:picMk id="71" creationId="{00BA69EF-5DC0-13F2-8571-A5F1D6E97561}"/>
          </ac:picMkLst>
        </pc:picChg>
        <pc:picChg chg="mod">
          <ac:chgData name="怡君 柯" userId="e5f83085-0e5d-4b65-99c1-9cd7e6f13d9a" providerId="ADAL" clId="{3EDC4D40-5463-4974-A499-0DC1302E0FC0}" dt="2022-08-12T12:52:11.753" v="1402"/>
          <ac:picMkLst>
            <pc:docMk/>
            <pc:sldMk cId="340652147" sldId="311"/>
            <ac:picMk id="73" creationId="{260252B9-A08D-2866-5747-0653623CBDFD}"/>
          </ac:picMkLst>
        </pc:picChg>
        <pc:picChg chg="mod">
          <ac:chgData name="怡君 柯" userId="e5f83085-0e5d-4b65-99c1-9cd7e6f13d9a" providerId="ADAL" clId="{3EDC4D40-5463-4974-A499-0DC1302E0FC0}" dt="2022-08-12T12:52:11.753" v="1402"/>
          <ac:picMkLst>
            <pc:docMk/>
            <pc:sldMk cId="340652147" sldId="311"/>
            <ac:picMk id="74" creationId="{0846F030-9DBC-CA5F-FC9C-3C9F83F3DE94}"/>
          </ac:picMkLst>
        </pc:picChg>
        <pc:picChg chg="mod">
          <ac:chgData name="怡君 柯" userId="e5f83085-0e5d-4b65-99c1-9cd7e6f13d9a" providerId="ADAL" clId="{3EDC4D40-5463-4974-A499-0DC1302E0FC0}" dt="2022-08-12T12:52:11.753" v="1402"/>
          <ac:picMkLst>
            <pc:docMk/>
            <pc:sldMk cId="340652147" sldId="311"/>
            <ac:picMk id="76" creationId="{7016CE9A-30D2-2978-36BF-E68BC198D579}"/>
          </ac:picMkLst>
        </pc:picChg>
        <pc:picChg chg="mod">
          <ac:chgData name="怡君 柯" userId="e5f83085-0e5d-4b65-99c1-9cd7e6f13d9a" providerId="ADAL" clId="{3EDC4D40-5463-4974-A499-0DC1302E0FC0}" dt="2022-08-12T12:52:11.753" v="1402"/>
          <ac:picMkLst>
            <pc:docMk/>
            <pc:sldMk cId="340652147" sldId="311"/>
            <ac:picMk id="77" creationId="{BEB03305-C19A-19ED-2787-7EACE81078DC}"/>
          </ac:picMkLst>
        </pc:picChg>
        <pc:picChg chg="mod">
          <ac:chgData name="怡君 柯" userId="e5f83085-0e5d-4b65-99c1-9cd7e6f13d9a" providerId="ADAL" clId="{3EDC4D40-5463-4974-A499-0DC1302E0FC0}" dt="2022-08-12T12:52:11.753" v="1402"/>
          <ac:picMkLst>
            <pc:docMk/>
            <pc:sldMk cId="340652147" sldId="311"/>
            <ac:picMk id="84" creationId="{CD4F6A3A-4EF0-3B94-891E-FB3888F6294D}"/>
          </ac:picMkLst>
        </pc:picChg>
        <pc:picChg chg="mod">
          <ac:chgData name="怡君 柯" userId="e5f83085-0e5d-4b65-99c1-9cd7e6f13d9a" providerId="ADAL" clId="{3EDC4D40-5463-4974-A499-0DC1302E0FC0}" dt="2022-08-12T12:52:11.753" v="1402"/>
          <ac:picMkLst>
            <pc:docMk/>
            <pc:sldMk cId="340652147" sldId="311"/>
            <ac:picMk id="85" creationId="{FEDEC723-C84B-7967-E060-607DCFD5D554}"/>
          </ac:picMkLst>
        </pc:picChg>
        <pc:picChg chg="add del mod">
          <ac:chgData name="怡君 柯" userId="e5f83085-0e5d-4b65-99c1-9cd7e6f13d9a" providerId="ADAL" clId="{3EDC4D40-5463-4974-A499-0DC1302E0FC0}" dt="2022-08-12T12:52:43.167" v="1405"/>
          <ac:picMkLst>
            <pc:docMk/>
            <pc:sldMk cId="340652147" sldId="311"/>
            <ac:picMk id="87" creationId="{233E4CB7-C3E7-5A51-06A4-5424F93802EC}"/>
          </ac:picMkLst>
        </pc:picChg>
        <pc:picChg chg="add del mod">
          <ac:chgData name="怡君 柯" userId="e5f83085-0e5d-4b65-99c1-9cd7e6f13d9a" providerId="ADAL" clId="{3EDC4D40-5463-4974-A499-0DC1302E0FC0}" dt="2022-08-12T12:52:43.167" v="1405"/>
          <ac:picMkLst>
            <pc:docMk/>
            <pc:sldMk cId="340652147" sldId="311"/>
            <ac:picMk id="93" creationId="{3C4739E1-361C-0473-0EED-B73EF011D6F2}"/>
          </ac:picMkLst>
        </pc:picChg>
        <pc:picChg chg="add del mod">
          <ac:chgData name="怡君 柯" userId="e5f83085-0e5d-4b65-99c1-9cd7e6f13d9a" providerId="ADAL" clId="{3EDC4D40-5463-4974-A499-0DC1302E0FC0}" dt="2022-08-12T12:52:43.167" v="1405"/>
          <ac:picMkLst>
            <pc:docMk/>
            <pc:sldMk cId="340652147" sldId="311"/>
            <ac:picMk id="94" creationId="{63300645-8418-92EF-0E9D-D6BA4D02A8E0}"/>
          </ac:picMkLst>
        </pc:picChg>
        <pc:picChg chg="add del mod">
          <ac:chgData name="怡君 柯" userId="e5f83085-0e5d-4b65-99c1-9cd7e6f13d9a" providerId="ADAL" clId="{3EDC4D40-5463-4974-A499-0DC1302E0FC0}" dt="2022-08-12T12:52:43.167" v="1405"/>
          <ac:picMkLst>
            <pc:docMk/>
            <pc:sldMk cId="340652147" sldId="311"/>
            <ac:picMk id="95" creationId="{D746E12C-9820-154F-C8DA-C79940E63DBB}"/>
          </ac:picMkLst>
        </pc:picChg>
        <pc:picChg chg="add del mod">
          <ac:chgData name="怡君 柯" userId="e5f83085-0e5d-4b65-99c1-9cd7e6f13d9a" providerId="ADAL" clId="{3EDC4D40-5463-4974-A499-0DC1302E0FC0}" dt="2022-08-12T12:52:43.167" v="1405"/>
          <ac:picMkLst>
            <pc:docMk/>
            <pc:sldMk cId="340652147" sldId="311"/>
            <ac:picMk id="96" creationId="{FED4B69E-D7BC-02B7-D71F-A53693A0C2ED}"/>
          </ac:picMkLst>
        </pc:picChg>
        <pc:picChg chg="add del mod">
          <ac:chgData name="怡君 柯" userId="e5f83085-0e5d-4b65-99c1-9cd7e6f13d9a" providerId="ADAL" clId="{3EDC4D40-5463-4974-A499-0DC1302E0FC0}" dt="2022-08-12T12:52:43.167" v="1405"/>
          <ac:picMkLst>
            <pc:docMk/>
            <pc:sldMk cId="340652147" sldId="311"/>
            <ac:picMk id="97" creationId="{E6CAC70B-35DE-592A-0CA5-7FC9C5D33C3A}"/>
          </ac:picMkLst>
        </pc:picChg>
        <pc:picChg chg="mod">
          <ac:chgData name="怡君 柯" userId="e5f83085-0e5d-4b65-99c1-9cd7e6f13d9a" providerId="ADAL" clId="{3EDC4D40-5463-4974-A499-0DC1302E0FC0}" dt="2022-08-12T12:55:24.872" v="1415"/>
          <ac:picMkLst>
            <pc:docMk/>
            <pc:sldMk cId="340652147" sldId="311"/>
            <ac:picMk id="100" creationId="{C0310837-5063-C089-793F-8ED007315662}"/>
          </ac:picMkLst>
        </pc:picChg>
        <pc:picChg chg="add mod ord">
          <ac:chgData name="怡君 柯" userId="e5f83085-0e5d-4b65-99c1-9cd7e6f13d9a" providerId="ADAL" clId="{3EDC4D40-5463-4974-A499-0DC1302E0FC0}" dt="2022-08-12T13:17:56.543" v="1612" actId="164"/>
          <ac:picMkLst>
            <pc:docMk/>
            <pc:sldMk cId="340652147" sldId="311"/>
            <ac:picMk id="101" creationId="{88D08813-971D-4EE3-4CEB-FFC9A262CACB}"/>
          </ac:picMkLst>
        </pc:picChg>
        <pc:picChg chg="mod">
          <ac:chgData name="怡君 柯" userId="e5f83085-0e5d-4b65-99c1-9cd7e6f13d9a" providerId="ADAL" clId="{3EDC4D40-5463-4974-A499-0DC1302E0FC0}" dt="2022-08-12T12:57:14.206" v="1432"/>
          <ac:picMkLst>
            <pc:docMk/>
            <pc:sldMk cId="340652147" sldId="311"/>
            <ac:picMk id="104" creationId="{BDB8BE32-641C-3A08-9042-E76F63E39B0C}"/>
          </ac:picMkLst>
        </pc:picChg>
        <pc:picChg chg="add mod">
          <ac:chgData name="怡君 柯" userId="e5f83085-0e5d-4b65-99c1-9cd7e6f13d9a" providerId="ADAL" clId="{3EDC4D40-5463-4974-A499-0DC1302E0FC0}" dt="2022-08-12T13:05:49.240" v="1458" actId="1076"/>
          <ac:picMkLst>
            <pc:docMk/>
            <pc:sldMk cId="340652147" sldId="311"/>
            <ac:picMk id="109" creationId="{8322124B-52B6-86D7-45C8-BA02122E9CE7}"/>
          </ac:picMkLst>
        </pc:picChg>
        <pc:picChg chg="add mod">
          <ac:chgData name="怡君 柯" userId="e5f83085-0e5d-4b65-99c1-9cd7e6f13d9a" providerId="ADAL" clId="{3EDC4D40-5463-4974-A499-0DC1302E0FC0}" dt="2022-08-12T13:05:50.665" v="1459" actId="1076"/>
          <ac:picMkLst>
            <pc:docMk/>
            <pc:sldMk cId="340652147" sldId="311"/>
            <ac:picMk id="110" creationId="{9F5AB150-26B4-A62E-4784-72FE3443FD7B}"/>
          </ac:picMkLst>
        </pc:picChg>
        <pc:picChg chg="add mod">
          <ac:chgData name="怡君 柯" userId="e5f83085-0e5d-4b65-99c1-9cd7e6f13d9a" providerId="ADAL" clId="{3EDC4D40-5463-4974-A499-0DC1302E0FC0}" dt="2022-08-12T13:05:54.503" v="1460" actId="1076"/>
          <ac:picMkLst>
            <pc:docMk/>
            <pc:sldMk cId="340652147" sldId="311"/>
            <ac:picMk id="111" creationId="{0D1F61F6-0CED-07B6-AA15-2D93B1219F3E}"/>
          </ac:picMkLst>
        </pc:picChg>
        <pc:picChg chg="add mod">
          <ac:chgData name="怡君 柯" userId="e5f83085-0e5d-4b65-99c1-9cd7e6f13d9a" providerId="ADAL" clId="{3EDC4D40-5463-4974-A499-0DC1302E0FC0}" dt="2022-08-12T13:17:56.543" v="1612" actId="164"/>
          <ac:picMkLst>
            <pc:docMk/>
            <pc:sldMk cId="340652147" sldId="311"/>
            <ac:picMk id="112" creationId="{2D2FF8D0-9BFE-FDDE-8AF3-079F7CC4423D}"/>
          </ac:picMkLst>
        </pc:picChg>
        <pc:picChg chg="add mod">
          <ac:chgData name="怡君 柯" userId="e5f83085-0e5d-4b65-99c1-9cd7e6f13d9a" providerId="ADAL" clId="{3EDC4D40-5463-4974-A499-0DC1302E0FC0}" dt="2022-08-12T13:24:06.444" v="1712" actId="1036"/>
          <ac:picMkLst>
            <pc:docMk/>
            <pc:sldMk cId="340652147" sldId="311"/>
            <ac:picMk id="114" creationId="{FE7F8339-A7C7-7081-2415-D4D5BEFF3049}"/>
          </ac:picMkLst>
        </pc:picChg>
        <pc:picChg chg="add mod">
          <ac:chgData name="怡君 柯" userId="e5f83085-0e5d-4b65-99c1-9cd7e6f13d9a" providerId="ADAL" clId="{3EDC4D40-5463-4974-A499-0DC1302E0FC0}" dt="2022-08-12T13:24:01.609" v="1709" actId="1038"/>
          <ac:picMkLst>
            <pc:docMk/>
            <pc:sldMk cId="340652147" sldId="311"/>
            <ac:picMk id="115" creationId="{80B87DA5-4765-13CB-3284-E7F760861C79}"/>
          </ac:picMkLst>
        </pc:picChg>
        <pc:picChg chg="add mod">
          <ac:chgData name="怡君 柯" userId="e5f83085-0e5d-4b65-99c1-9cd7e6f13d9a" providerId="ADAL" clId="{3EDC4D40-5463-4974-A499-0DC1302E0FC0}" dt="2022-08-12T13:23:42.263" v="1695" actId="1038"/>
          <ac:picMkLst>
            <pc:docMk/>
            <pc:sldMk cId="340652147" sldId="311"/>
            <ac:picMk id="116" creationId="{DB1341D0-2EDA-338A-AD6B-2DBD4CE26E20}"/>
          </ac:picMkLst>
        </pc:picChg>
        <pc:picChg chg="add mod">
          <ac:chgData name="怡君 柯" userId="e5f83085-0e5d-4b65-99c1-9cd7e6f13d9a" providerId="ADAL" clId="{3EDC4D40-5463-4974-A499-0DC1302E0FC0}" dt="2022-08-12T13:18:34.118" v="1631" actId="164"/>
          <ac:picMkLst>
            <pc:docMk/>
            <pc:sldMk cId="340652147" sldId="311"/>
            <ac:picMk id="120" creationId="{FAEDE437-E147-397E-022A-38421C080CC6}"/>
          </ac:picMkLst>
        </pc:picChg>
        <pc:picChg chg="add mod topLvl">
          <ac:chgData name="怡君 柯" userId="e5f83085-0e5d-4b65-99c1-9cd7e6f13d9a" providerId="ADAL" clId="{3EDC4D40-5463-4974-A499-0DC1302E0FC0}" dt="2022-08-12T13:18:03.432" v="1613" actId="164"/>
          <ac:picMkLst>
            <pc:docMk/>
            <pc:sldMk cId="340652147" sldId="311"/>
            <ac:picMk id="121" creationId="{F73B97A4-4B69-4AB3-C12B-2B54E9F64A3A}"/>
          </ac:picMkLst>
        </pc:picChg>
        <pc:picChg chg="add mod">
          <ac:chgData name="怡君 柯" userId="e5f83085-0e5d-4b65-99c1-9cd7e6f13d9a" providerId="ADAL" clId="{3EDC4D40-5463-4974-A499-0DC1302E0FC0}" dt="2022-08-12T13:20:01.316" v="1647" actId="1076"/>
          <ac:picMkLst>
            <pc:docMk/>
            <pc:sldMk cId="340652147" sldId="311"/>
            <ac:picMk id="139" creationId="{37B09C33-DBC0-EEB2-7A7E-3BE3C7993508}"/>
          </ac:picMkLst>
        </pc:picChg>
        <pc:picChg chg="add mod">
          <ac:chgData name="怡君 柯" userId="e5f83085-0e5d-4b65-99c1-9cd7e6f13d9a" providerId="ADAL" clId="{3EDC4D40-5463-4974-A499-0DC1302E0FC0}" dt="2022-08-12T13:22:50.781" v="1682" actId="1076"/>
          <ac:picMkLst>
            <pc:docMk/>
            <pc:sldMk cId="340652147" sldId="311"/>
            <ac:picMk id="147" creationId="{AAE2E6EB-B01B-2434-15C2-D68611C67183}"/>
          </ac:picMkLst>
        </pc:picChg>
        <pc:picChg chg="add mod">
          <ac:chgData name="怡君 柯" userId="e5f83085-0e5d-4b65-99c1-9cd7e6f13d9a" providerId="ADAL" clId="{3EDC4D40-5463-4974-A499-0DC1302E0FC0}" dt="2022-08-12T13:22:54.030" v="1684" actId="1076"/>
          <ac:picMkLst>
            <pc:docMk/>
            <pc:sldMk cId="340652147" sldId="311"/>
            <ac:picMk id="148" creationId="{3807ACCF-BE0F-F206-C306-01BCCE5EF523}"/>
          </ac:picMkLst>
        </pc:picChg>
        <pc:picChg chg="add mod">
          <ac:chgData name="怡君 柯" userId="e5f83085-0e5d-4b65-99c1-9cd7e6f13d9a" providerId="ADAL" clId="{3EDC4D40-5463-4974-A499-0DC1302E0FC0}" dt="2022-08-12T13:22:52.312" v="1683" actId="1076"/>
          <ac:picMkLst>
            <pc:docMk/>
            <pc:sldMk cId="340652147" sldId="311"/>
            <ac:picMk id="149" creationId="{28376B7C-5F44-F867-EBC4-3BF892E6C8D6}"/>
          </ac:picMkLst>
        </pc:picChg>
        <pc:cxnChg chg="add del mod">
          <ac:chgData name="怡君 柯" userId="e5f83085-0e5d-4b65-99c1-9cd7e6f13d9a" providerId="ADAL" clId="{3EDC4D40-5463-4974-A499-0DC1302E0FC0}" dt="2022-08-12T12:26:20.508" v="1087" actId="478"/>
          <ac:cxnSpMkLst>
            <pc:docMk/>
            <pc:sldMk cId="340652147" sldId="311"/>
            <ac:cxnSpMk id="23" creationId="{D6F228E3-F883-B79A-725A-E8FF016DCD9C}"/>
          </ac:cxnSpMkLst>
        </pc:cxnChg>
        <pc:cxnChg chg="add del mod">
          <ac:chgData name="怡君 柯" userId="e5f83085-0e5d-4b65-99c1-9cd7e6f13d9a" providerId="ADAL" clId="{3EDC4D40-5463-4974-A499-0DC1302E0FC0}" dt="2022-08-12T12:26:20.508" v="1087" actId="478"/>
          <ac:cxnSpMkLst>
            <pc:docMk/>
            <pc:sldMk cId="340652147" sldId="311"/>
            <ac:cxnSpMk id="32" creationId="{8988C976-35BE-F5D2-DFF8-B0AF6F49C659}"/>
          </ac:cxnSpMkLst>
        </pc:cxnChg>
        <pc:cxnChg chg="add del mod">
          <ac:chgData name="怡君 柯" userId="e5f83085-0e5d-4b65-99c1-9cd7e6f13d9a" providerId="ADAL" clId="{3EDC4D40-5463-4974-A499-0DC1302E0FC0}" dt="2022-08-12T12:52:43.167" v="1405"/>
          <ac:cxnSpMkLst>
            <pc:docMk/>
            <pc:sldMk cId="340652147" sldId="311"/>
            <ac:cxnSpMk id="58" creationId="{6D35AA09-902C-BCEE-9947-89B45021EE7F}"/>
          </ac:cxnSpMkLst>
        </pc:cxnChg>
        <pc:cxnChg chg="add del mod">
          <ac:chgData name="怡君 柯" userId="e5f83085-0e5d-4b65-99c1-9cd7e6f13d9a" providerId="ADAL" clId="{3EDC4D40-5463-4974-A499-0DC1302E0FC0}" dt="2022-08-12T12:52:43.167" v="1405"/>
          <ac:cxnSpMkLst>
            <pc:docMk/>
            <pc:sldMk cId="340652147" sldId="311"/>
            <ac:cxnSpMk id="59" creationId="{402D6E26-0B53-71A2-AFCD-59FA536B9C17}"/>
          </ac:cxnSpMkLst>
        </pc:cxnChg>
        <pc:cxnChg chg="mod">
          <ac:chgData name="怡君 柯" userId="e5f83085-0e5d-4b65-99c1-9cd7e6f13d9a" providerId="ADAL" clId="{3EDC4D40-5463-4974-A499-0DC1302E0FC0}" dt="2022-08-12T12:52:11.753" v="1402"/>
          <ac:cxnSpMkLst>
            <pc:docMk/>
            <pc:sldMk cId="340652147" sldId="311"/>
            <ac:cxnSpMk id="62" creationId="{F89B8880-21EB-976B-AEB8-9DD980AB0C85}"/>
          </ac:cxnSpMkLst>
        </pc:cxnChg>
        <pc:cxnChg chg="mod">
          <ac:chgData name="怡君 柯" userId="e5f83085-0e5d-4b65-99c1-9cd7e6f13d9a" providerId="ADAL" clId="{3EDC4D40-5463-4974-A499-0DC1302E0FC0}" dt="2022-08-12T12:52:11.753" v="1402"/>
          <ac:cxnSpMkLst>
            <pc:docMk/>
            <pc:sldMk cId="340652147" sldId="311"/>
            <ac:cxnSpMk id="65" creationId="{4C4D0308-6FDF-5EA7-2D25-BCF40F30A477}"/>
          </ac:cxnSpMkLst>
        </pc:cxnChg>
        <pc:cxnChg chg="add del mod">
          <ac:chgData name="怡君 柯" userId="e5f83085-0e5d-4b65-99c1-9cd7e6f13d9a" providerId="ADAL" clId="{3EDC4D40-5463-4974-A499-0DC1302E0FC0}" dt="2022-08-12T12:52:43.167" v="1405"/>
          <ac:cxnSpMkLst>
            <pc:docMk/>
            <pc:sldMk cId="340652147" sldId="311"/>
            <ac:cxnSpMk id="66" creationId="{0E5A340A-93B3-5AEE-E95A-398284DED82F}"/>
          </ac:cxnSpMkLst>
        </pc:cxnChg>
        <pc:cxnChg chg="add del mod">
          <ac:chgData name="怡君 柯" userId="e5f83085-0e5d-4b65-99c1-9cd7e6f13d9a" providerId="ADAL" clId="{3EDC4D40-5463-4974-A499-0DC1302E0FC0}" dt="2022-08-12T12:52:43.167" v="1405"/>
          <ac:cxnSpMkLst>
            <pc:docMk/>
            <pc:sldMk cId="340652147" sldId="311"/>
            <ac:cxnSpMk id="68" creationId="{5DB6CBCC-DF94-48AD-64A3-6D6231616E64}"/>
          </ac:cxnSpMkLst>
        </pc:cxnChg>
        <pc:cxnChg chg="add del mod">
          <ac:chgData name="怡君 柯" userId="e5f83085-0e5d-4b65-99c1-9cd7e6f13d9a" providerId="ADAL" clId="{3EDC4D40-5463-4974-A499-0DC1302E0FC0}" dt="2022-08-12T12:52:43.167" v="1405"/>
          <ac:cxnSpMkLst>
            <pc:docMk/>
            <pc:sldMk cId="340652147" sldId="311"/>
            <ac:cxnSpMk id="69" creationId="{8254BBD8-2A9C-7662-C5DE-7144C673E204}"/>
          </ac:cxnSpMkLst>
        </pc:cxnChg>
        <pc:cxnChg chg="add del mod">
          <ac:chgData name="怡君 柯" userId="e5f83085-0e5d-4b65-99c1-9cd7e6f13d9a" providerId="ADAL" clId="{3EDC4D40-5463-4974-A499-0DC1302E0FC0}" dt="2022-08-12T12:52:43.167" v="1405"/>
          <ac:cxnSpMkLst>
            <pc:docMk/>
            <pc:sldMk cId="340652147" sldId="311"/>
            <ac:cxnSpMk id="70" creationId="{13CA1172-2390-E8FC-669E-4FAC8BF553F8}"/>
          </ac:cxnSpMkLst>
        </pc:cxnChg>
        <pc:cxnChg chg="mod">
          <ac:chgData name="怡君 柯" userId="e5f83085-0e5d-4b65-99c1-9cd7e6f13d9a" providerId="ADAL" clId="{3EDC4D40-5463-4974-A499-0DC1302E0FC0}" dt="2022-08-12T12:52:11.753" v="1402"/>
          <ac:cxnSpMkLst>
            <pc:docMk/>
            <pc:sldMk cId="340652147" sldId="311"/>
            <ac:cxnSpMk id="86" creationId="{C8097CA1-2244-0BFF-B4C3-E79B2FD659EC}"/>
          </ac:cxnSpMkLst>
        </pc:cxnChg>
        <pc:cxnChg chg="mod">
          <ac:chgData name="怡君 柯" userId="e5f83085-0e5d-4b65-99c1-9cd7e6f13d9a" providerId="ADAL" clId="{3EDC4D40-5463-4974-A499-0DC1302E0FC0}" dt="2022-08-12T12:52:11.753" v="1402"/>
          <ac:cxnSpMkLst>
            <pc:docMk/>
            <pc:sldMk cId="340652147" sldId="311"/>
            <ac:cxnSpMk id="89" creationId="{CE1E572F-A454-86D4-CE01-088230DD1817}"/>
          </ac:cxnSpMkLst>
        </pc:cxnChg>
        <pc:cxnChg chg="add mod">
          <ac:chgData name="怡君 柯" userId="e5f83085-0e5d-4b65-99c1-9cd7e6f13d9a" providerId="ADAL" clId="{3EDC4D40-5463-4974-A499-0DC1302E0FC0}" dt="2022-08-12T13:10:40.612" v="1519" actId="1076"/>
          <ac:cxnSpMkLst>
            <pc:docMk/>
            <pc:sldMk cId="340652147" sldId="311"/>
            <ac:cxnSpMk id="119" creationId="{1C269F92-BF3E-E436-6DC1-E8E953746B3B}"/>
          </ac:cxnSpMkLst>
        </pc:cxnChg>
        <pc:cxnChg chg="mod">
          <ac:chgData name="怡君 柯" userId="e5f83085-0e5d-4b65-99c1-9cd7e6f13d9a" providerId="ADAL" clId="{3EDC4D40-5463-4974-A499-0DC1302E0FC0}" dt="2022-08-12T13:17:56.543" v="1612" actId="164"/>
          <ac:cxnSpMkLst>
            <pc:docMk/>
            <pc:sldMk cId="340652147" sldId="311"/>
            <ac:cxnSpMk id="124" creationId="{5979EA07-8980-9E6E-1ABD-0EF1CCECAAAD}"/>
          </ac:cxnSpMkLst>
        </pc:cxnChg>
        <pc:cxnChg chg="mod">
          <ac:chgData name="怡君 柯" userId="e5f83085-0e5d-4b65-99c1-9cd7e6f13d9a" providerId="ADAL" clId="{3EDC4D40-5463-4974-A499-0DC1302E0FC0}" dt="2022-08-12T13:17:56.543" v="1612" actId="164"/>
          <ac:cxnSpMkLst>
            <pc:docMk/>
            <pc:sldMk cId="340652147" sldId="311"/>
            <ac:cxnSpMk id="127" creationId="{9AF82DC8-2657-59D9-7FB7-7815F96B19CD}"/>
          </ac:cxnSpMkLst>
        </pc:cxnChg>
        <pc:cxnChg chg="mod">
          <ac:chgData name="怡君 柯" userId="e5f83085-0e5d-4b65-99c1-9cd7e6f13d9a" providerId="ADAL" clId="{3EDC4D40-5463-4974-A499-0DC1302E0FC0}" dt="2022-08-12T13:17:56.543" v="1612" actId="164"/>
          <ac:cxnSpMkLst>
            <pc:docMk/>
            <pc:sldMk cId="340652147" sldId="311"/>
            <ac:cxnSpMk id="129" creationId="{85B002EC-F899-F8B3-29EC-64D5AD2F31CE}"/>
          </ac:cxnSpMkLst>
        </pc:cxnChg>
        <pc:cxnChg chg="add mod">
          <ac:chgData name="怡君 柯" userId="e5f83085-0e5d-4b65-99c1-9cd7e6f13d9a" providerId="ADAL" clId="{3EDC4D40-5463-4974-A499-0DC1302E0FC0}" dt="2022-08-12T13:15:21.634" v="1572" actId="1076"/>
          <ac:cxnSpMkLst>
            <pc:docMk/>
            <pc:sldMk cId="340652147" sldId="311"/>
            <ac:cxnSpMk id="133" creationId="{E0CBB7E7-25EC-50ED-B4B1-79AB6C2CAF04}"/>
          </ac:cxnSpMkLst>
        </pc:cxnChg>
        <pc:cxnChg chg="add mod">
          <ac:chgData name="怡君 柯" userId="e5f83085-0e5d-4b65-99c1-9cd7e6f13d9a" providerId="ADAL" clId="{3EDC4D40-5463-4974-A499-0DC1302E0FC0}" dt="2022-08-12T13:20:43.289" v="1649" actId="1076"/>
          <ac:cxnSpMkLst>
            <pc:docMk/>
            <pc:sldMk cId="340652147" sldId="311"/>
            <ac:cxnSpMk id="140" creationId="{E7E47527-AA48-2AE0-CD24-C5B701053075}"/>
          </ac:cxnSpMkLst>
        </pc:cxnChg>
        <pc:cxnChg chg="mod">
          <ac:chgData name="怡君 柯" userId="e5f83085-0e5d-4b65-99c1-9cd7e6f13d9a" providerId="ADAL" clId="{3EDC4D40-5463-4974-A499-0DC1302E0FC0}" dt="2022-08-12T13:20:57.539" v="1651"/>
          <ac:cxnSpMkLst>
            <pc:docMk/>
            <pc:sldMk cId="340652147" sldId="311"/>
            <ac:cxnSpMk id="143" creationId="{C96307D2-1311-6C6A-4BAC-32AC585A4F64}"/>
          </ac:cxnSpMkLst>
        </pc:cxnChg>
        <pc:cxnChg chg="add mod">
          <ac:chgData name="怡君 柯" userId="e5f83085-0e5d-4b65-99c1-9cd7e6f13d9a" providerId="ADAL" clId="{3EDC4D40-5463-4974-A499-0DC1302E0FC0}" dt="2022-08-12T13:25:16.292" v="1714" actId="1076"/>
          <ac:cxnSpMkLst>
            <pc:docMk/>
            <pc:sldMk cId="340652147" sldId="311"/>
            <ac:cxnSpMk id="144" creationId="{F8485CDF-B607-AB73-95DA-A1B5EBC48996}"/>
          </ac:cxnSpMkLst>
        </pc:cxnChg>
        <pc:cxnChg chg="add mod">
          <ac:chgData name="怡君 柯" userId="e5f83085-0e5d-4b65-99c1-9cd7e6f13d9a" providerId="ADAL" clId="{3EDC4D40-5463-4974-A499-0DC1302E0FC0}" dt="2022-08-12T13:22:37.628" v="1673" actId="1076"/>
          <ac:cxnSpMkLst>
            <pc:docMk/>
            <pc:sldMk cId="340652147" sldId="311"/>
            <ac:cxnSpMk id="146" creationId="{6F733CBF-0994-A55E-D0C4-98E41B54A01A}"/>
          </ac:cxnSpMkLst>
        </pc:cxnChg>
        <pc:cxnChg chg="mod">
          <ac:chgData name="怡君 柯" userId="e5f83085-0e5d-4b65-99c1-9cd7e6f13d9a" providerId="ADAL" clId="{3EDC4D40-5463-4974-A499-0DC1302E0FC0}" dt="2022-08-12T13:26:37.193" v="1716"/>
          <ac:cxnSpMkLst>
            <pc:docMk/>
            <pc:sldMk cId="340652147" sldId="311"/>
            <ac:cxnSpMk id="152" creationId="{C47F42E6-FA40-4F74-002A-72DF68E38203}"/>
          </ac:cxnSpMkLst>
        </pc:cxnChg>
      </pc:sldChg>
      <pc:sldChg chg="addSp delSp modSp add del mod">
        <pc:chgData name="怡君 柯" userId="e5f83085-0e5d-4b65-99c1-9cd7e6f13d9a" providerId="ADAL" clId="{3EDC4D40-5463-4974-A499-0DC1302E0FC0}" dt="2022-08-12T12:26:36.986" v="1092" actId="47"/>
        <pc:sldMkLst>
          <pc:docMk/>
          <pc:sldMk cId="607453671" sldId="312"/>
        </pc:sldMkLst>
        <pc:picChg chg="add del mod">
          <ac:chgData name="怡君 柯" userId="e5f83085-0e5d-4b65-99c1-9cd7e6f13d9a" providerId="ADAL" clId="{3EDC4D40-5463-4974-A499-0DC1302E0FC0}" dt="2022-08-12T12:26:28.737" v="1090" actId="21"/>
          <ac:picMkLst>
            <pc:docMk/>
            <pc:sldMk cId="607453671" sldId="312"/>
            <ac:picMk id="3" creationId="{7472C592-BAA5-5FA8-46D2-E7ECD7F40BF4}"/>
          </ac:picMkLst>
        </pc:picChg>
      </pc:sldChg>
      <pc:sldChg chg="addSp delSp modSp new del mod delAnim modAnim">
        <pc:chgData name="怡君 柯" userId="e5f83085-0e5d-4b65-99c1-9cd7e6f13d9a" providerId="ADAL" clId="{3EDC4D40-5463-4974-A499-0DC1302E0FC0}" dt="2022-08-12T12:44:50.441" v="1325" actId="47"/>
        <pc:sldMkLst>
          <pc:docMk/>
          <pc:sldMk cId="3141486454" sldId="312"/>
        </pc:sldMkLst>
        <pc:spChg chg="add mod">
          <ac:chgData name="怡君 柯" userId="e5f83085-0e5d-4b65-99c1-9cd7e6f13d9a" providerId="ADAL" clId="{3EDC4D40-5463-4974-A499-0DC1302E0FC0}" dt="2022-08-12T12:31:48.130" v="1134" actId="164"/>
          <ac:spMkLst>
            <pc:docMk/>
            <pc:sldMk cId="3141486454" sldId="312"/>
            <ac:spMk id="2" creationId="{9B7D9180-B2AB-455C-3F55-075E4ADF8DF3}"/>
          </ac:spMkLst>
        </pc:spChg>
        <pc:spChg chg="add mod">
          <ac:chgData name="怡君 柯" userId="e5f83085-0e5d-4b65-99c1-9cd7e6f13d9a" providerId="ADAL" clId="{3EDC4D40-5463-4974-A499-0DC1302E0FC0}" dt="2022-08-12T12:31:48.130" v="1134" actId="164"/>
          <ac:spMkLst>
            <pc:docMk/>
            <pc:sldMk cId="3141486454" sldId="312"/>
            <ac:spMk id="5" creationId="{920DE444-13F1-3291-52F2-C2D2B5D4CC27}"/>
          </ac:spMkLst>
        </pc:spChg>
        <pc:spChg chg="add mod">
          <ac:chgData name="怡君 柯" userId="e5f83085-0e5d-4b65-99c1-9cd7e6f13d9a" providerId="ADAL" clId="{3EDC4D40-5463-4974-A499-0DC1302E0FC0}" dt="2022-08-12T12:31:48.130" v="1134" actId="164"/>
          <ac:spMkLst>
            <pc:docMk/>
            <pc:sldMk cId="3141486454" sldId="312"/>
            <ac:spMk id="6" creationId="{FD9E5A32-A387-7B21-E48C-9625B34F009E}"/>
          </ac:spMkLst>
        </pc:spChg>
        <pc:spChg chg="add mod">
          <ac:chgData name="怡君 柯" userId="e5f83085-0e5d-4b65-99c1-9cd7e6f13d9a" providerId="ADAL" clId="{3EDC4D40-5463-4974-A499-0DC1302E0FC0}" dt="2022-08-12T12:31:48.130" v="1134" actId="164"/>
          <ac:spMkLst>
            <pc:docMk/>
            <pc:sldMk cId="3141486454" sldId="312"/>
            <ac:spMk id="7" creationId="{D8304961-9889-2568-A4DD-B033ABF96BC0}"/>
          </ac:spMkLst>
        </pc:spChg>
        <pc:spChg chg="add del mod">
          <ac:chgData name="怡君 柯" userId="e5f83085-0e5d-4b65-99c1-9cd7e6f13d9a" providerId="ADAL" clId="{3EDC4D40-5463-4974-A499-0DC1302E0FC0}" dt="2022-08-12T12:30:02.385" v="1101" actId="478"/>
          <ac:spMkLst>
            <pc:docMk/>
            <pc:sldMk cId="3141486454" sldId="312"/>
            <ac:spMk id="14" creationId="{AEEEC9C0-CDCF-00F7-8662-308E35935760}"/>
          </ac:spMkLst>
        </pc:spChg>
        <pc:spChg chg="add del mod">
          <ac:chgData name="怡君 柯" userId="e5f83085-0e5d-4b65-99c1-9cd7e6f13d9a" providerId="ADAL" clId="{3EDC4D40-5463-4974-A499-0DC1302E0FC0}" dt="2022-08-12T12:30:57.171" v="1111" actId="478"/>
          <ac:spMkLst>
            <pc:docMk/>
            <pc:sldMk cId="3141486454" sldId="312"/>
            <ac:spMk id="16" creationId="{CF63972B-989C-79EB-98D1-8726F36C3E89}"/>
          </ac:spMkLst>
        </pc:spChg>
        <pc:spChg chg="add del mod">
          <ac:chgData name="怡君 柯" userId="e5f83085-0e5d-4b65-99c1-9cd7e6f13d9a" providerId="ADAL" clId="{3EDC4D40-5463-4974-A499-0DC1302E0FC0}" dt="2022-08-12T12:31:37.510" v="1133" actId="478"/>
          <ac:spMkLst>
            <pc:docMk/>
            <pc:sldMk cId="3141486454" sldId="312"/>
            <ac:spMk id="17" creationId="{6A2ACF0F-FB2B-191D-4C34-20931D1AF4B1}"/>
          </ac:spMkLst>
        </pc:spChg>
        <pc:spChg chg="add del mod">
          <ac:chgData name="怡君 柯" userId="e5f83085-0e5d-4b65-99c1-9cd7e6f13d9a" providerId="ADAL" clId="{3EDC4D40-5463-4974-A499-0DC1302E0FC0}" dt="2022-08-12T12:38:35.297" v="1287" actId="478"/>
          <ac:spMkLst>
            <pc:docMk/>
            <pc:sldMk cId="3141486454" sldId="312"/>
            <ac:spMk id="21" creationId="{F5DB25C6-3828-3031-E867-84F8B5315FC9}"/>
          </ac:spMkLst>
        </pc:spChg>
        <pc:spChg chg="add del mod">
          <ac:chgData name="怡君 柯" userId="e5f83085-0e5d-4b65-99c1-9cd7e6f13d9a" providerId="ADAL" clId="{3EDC4D40-5463-4974-A499-0DC1302E0FC0}" dt="2022-08-12T12:38:35.297" v="1287" actId="478"/>
          <ac:spMkLst>
            <pc:docMk/>
            <pc:sldMk cId="3141486454" sldId="312"/>
            <ac:spMk id="24" creationId="{1BF4F80F-BCA6-BDEE-C4FE-E0DB7736A584}"/>
          </ac:spMkLst>
        </pc:spChg>
        <pc:spChg chg="add del mod">
          <ac:chgData name="怡君 柯" userId="e5f83085-0e5d-4b65-99c1-9cd7e6f13d9a" providerId="ADAL" clId="{3EDC4D40-5463-4974-A499-0DC1302E0FC0}" dt="2022-08-12T12:38:35.297" v="1287" actId="478"/>
          <ac:spMkLst>
            <pc:docMk/>
            <pc:sldMk cId="3141486454" sldId="312"/>
            <ac:spMk id="25" creationId="{47CD3DC8-7BD7-304F-177B-A78CCFD9E807}"/>
          </ac:spMkLst>
        </pc:spChg>
        <pc:spChg chg="add del mod">
          <ac:chgData name="怡君 柯" userId="e5f83085-0e5d-4b65-99c1-9cd7e6f13d9a" providerId="ADAL" clId="{3EDC4D40-5463-4974-A499-0DC1302E0FC0}" dt="2022-08-12T12:38:35.297" v="1287" actId="478"/>
          <ac:spMkLst>
            <pc:docMk/>
            <pc:sldMk cId="3141486454" sldId="312"/>
            <ac:spMk id="26" creationId="{11218607-72F3-9C05-2341-932893A7216A}"/>
          </ac:spMkLst>
        </pc:spChg>
        <pc:spChg chg="add del mod">
          <ac:chgData name="怡君 柯" userId="e5f83085-0e5d-4b65-99c1-9cd7e6f13d9a" providerId="ADAL" clId="{3EDC4D40-5463-4974-A499-0DC1302E0FC0}" dt="2022-08-12T12:38:21.370" v="1286" actId="478"/>
          <ac:spMkLst>
            <pc:docMk/>
            <pc:sldMk cId="3141486454" sldId="312"/>
            <ac:spMk id="33" creationId="{33485EDD-A1C8-AAA0-8439-7BBBBE261F7B}"/>
          </ac:spMkLst>
        </pc:spChg>
        <pc:spChg chg="add del mod">
          <ac:chgData name="怡君 柯" userId="e5f83085-0e5d-4b65-99c1-9cd7e6f13d9a" providerId="ADAL" clId="{3EDC4D40-5463-4974-A499-0DC1302E0FC0}" dt="2022-08-12T12:38:11.641" v="1285"/>
          <ac:spMkLst>
            <pc:docMk/>
            <pc:sldMk cId="3141486454" sldId="312"/>
            <ac:spMk id="34" creationId="{4E88B8BD-783C-6AE0-C1C6-EDB375B2768D}"/>
          </ac:spMkLst>
        </pc:spChg>
        <pc:spChg chg="mod">
          <ac:chgData name="怡君 柯" userId="e5f83085-0e5d-4b65-99c1-9cd7e6f13d9a" providerId="ADAL" clId="{3EDC4D40-5463-4974-A499-0DC1302E0FC0}" dt="2022-08-12T12:38:04.061" v="1284"/>
          <ac:spMkLst>
            <pc:docMk/>
            <pc:sldMk cId="3141486454" sldId="312"/>
            <ac:spMk id="38" creationId="{80AF3710-0A10-C4DD-35AA-82663BE34C12}"/>
          </ac:spMkLst>
        </pc:spChg>
        <pc:spChg chg="mod">
          <ac:chgData name="怡君 柯" userId="e5f83085-0e5d-4b65-99c1-9cd7e6f13d9a" providerId="ADAL" clId="{3EDC4D40-5463-4974-A499-0DC1302E0FC0}" dt="2022-08-12T12:38:04.061" v="1284"/>
          <ac:spMkLst>
            <pc:docMk/>
            <pc:sldMk cId="3141486454" sldId="312"/>
            <ac:spMk id="39" creationId="{197D460C-C4D6-7849-C7FB-7908202BD95E}"/>
          </ac:spMkLst>
        </pc:spChg>
        <pc:spChg chg="add del mod">
          <ac:chgData name="怡君 柯" userId="e5f83085-0e5d-4b65-99c1-9cd7e6f13d9a" providerId="ADAL" clId="{3EDC4D40-5463-4974-A499-0DC1302E0FC0}" dt="2022-08-12T12:38:11.641" v="1285"/>
          <ac:spMkLst>
            <pc:docMk/>
            <pc:sldMk cId="3141486454" sldId="312"/>
            <ac:spMk id="40" creationId="{68A53637-826A-59FC-6261-F24B02935A58}"/>
          </ac:spMkLst>
        </pc:spChg>
        <pc:spChg chg="add del mod">
          <ac:chgData name="怡君 柯" userId="e5f83085-0e5d-4b65-99c1-9cd7e6f13d9a" providerId="ADAL" clId="{3EDC4D40-5463-4974-A499-0DC1302E0FC0}" dt="2022-08-12T12:38:11.641" v="1285"/>
          <ac:spMkLst>
            <pc:docMk/>
            <pc:sldMk cId="3141486454" sldId="312"/>
            <ac:spMk id="47" creationId="{CA192726-D051-3387-0045-823C200C697F}"/>
          </ac:spMkLst>
        </pc:spChg>
        <pc:spChg chg="add mod">
          <ac:chgData name="怡君 柯" userId="e5f83085-0e5d-4b65-99c1-9cd7e6f13d9a" providerId="ADAL" clId="{3EDC4D40-5463-4974-A499-0DC1302E0FC0}" dt="2022-08-12T12:38:40.073" v="1288"/>
          <ac:spMkLst>
            <pc:docMk/>
            <pc:sldMk cId="3141486454" sldId="312"/>
            <ac:spMk id="48" creationId="{1E91AD50-30C0-CF02-E046-87099E55CBB2}"/>
          </ac:spMkLst>
        </pc:spChg>
        <pc:spChg chg="mod">
          <ac:chgData name="怡君 柯" userId="e5f83085-0e5d-4b65-99c1-9cd7e6f13d9a" providerId="ADAL" clId="{3EDC4D40-5463-4974-A499-0DC1302E0FC0}" dt="2022-08-12T12:38:40.073" v="1288"/>
          <ac:spMkLst>
            <pc:docMk/>
            <pc:sldMk cId="3141486454" sldId="312"/>
            <ac:spMk id="52" creationId="{0959196D-0CBA-0059-4225-7C6C75420A38}"/>
          </ac:spMkLst>
        </pc:spChg>
        <pc:spChg chg="mod">
          <ac:chgData name="怡君 柯" userId="e5f83085-0e5d-4b65-99c1-9cd7e6f13d9a" providerId="ADAL" clId="{3EDC4D40-5463-4974-A499-0DC1302E0FC0}" dt="2022-08-12T12:38:40.073" v="1288"/>
          <ac:spMkLst>
            <pc:docMk/>
            <pc:sldMk cId="3141486454" sldId="312"/>
            <ac:spMk id="53" creationId="{6F8C04D7-AE27-F330-2767-F301EE070710}"/>
          </ac:spMkLst>
        </pc:spChg>
        <pc:spChg chg="add mod">
          <ac:chgData name="怡君 柯" userId="e5f83085-0e5d-4b65-99c1-9cd7e6f13d9a" providerId="ADAL" clId="{3EDC4D40-5463-4974-A499-0DC1302E0FC0}" dt="2022-08-12T12:38:40.073" v="1288"/>
          <ac:spMkLst>
            <pc:docMk/>
            <pc:sldMk cId="3141486454" sldId="312"/>
            <ac:spMk id="54" creationId="{EE05E305-DB30-F0AD-AEDB-DC663986BE7A}"/>
          </ac:spMkLst>
        </pc:spChg>
        <pc:spChg chg="add del mod">
          <ac:chgData name="怡君 柯" userId="e5f83085-0e5d-4b65-99c1-9cd7e6f13d9a" providerId="ADAL" clId="{3EDC4D40-5463-4974-A499-0DC1302E0FC0}" dt="2022-08-12T12:39:35.092" v="1298" actId="478"/>
          <ac:spMkLst>
            <pc:docMk/>
            <pc:sldMk cId="3141486454" sldId="312"/>
            <ac:spMk id="61" creationId="{DFB363F2-1763-18AE-08A7-0D28833DC194}"/>
          </ac:spMkLst>
        </pc:spChg>
        <pc:grpChg chg="add del mod">
          <ac:chgData name="怡君 柯" userId="e5f83085-0e5d-4b65-99c1-9cd7e6f13d9a" providerId="ADAL" clId="{3EDC4D40-5463-4974-A499-0DC1302E0FC0}" dt="2022-08-12T12:32:05.533" v="1135" actId="478"/>
          <ac:grpSpMkLst>
            <pc:docMk/>
            <pc:sldMk cId="3141486454" sldId="312"/>
            <ac:grpSpMk id="18" creationId="{9A5CEA18-B1E4-F1E8-7134-582887200F9F}"/>
          </ac:grpSpMkLst>
        </pc:grpChg>
        <pc:grpChg chg="add del mod">
          <ac:chgData name="怡君 柯" userId="e5f83085-0e5d-4b65-99c1-9cd7e6f13d9a" providerId="ADAL" clId="{3EDC4D40-5463-4974-A499-0DC1302E0FC0}" dt="2022-08-12T12:38:11.641" v="1285"/>
          <ac:grpSpMkLst>
            <pc:docMk/>
            <pc:sldMk cId="3141486454" sldId="312"/>
            <ac:grpSpMk id="36" creationId="{A3D61ACE-1E15-41AB-0CA7-03955F77E25D}"/>
          </ac:grpSpMkLst>
        </pc:grpChg>
        <pc:grpChg chg="add mod">
          <ac:chgData name="怡君 柯" userId="e5f83085-0e5d-4b65-99c1-9cd7e6f13d9a" providerId="ADAL" clId="{3EDC4D40-5463-4974-A499-0DC1302E0FC0}" dt="2022-08-12T12:38:40.073" v="1288"/>
          <ac:grpSpMkLst>
            <pc:docMk/>
            <pc:sldMk cId="3141486454" sldId="312"/>
            <ac:grpSpMk id="50" creationId="{52106673-DDAA-8D5A-2643-29CC18835986}"/>
          </ac:grpSpMkLst>
        </pc:grpChg>
        <pc:picChg chg="add mod">
          <ac:chgData name="怡君 柯" userId="e5f83085-0e5d-4b65-99c1-9cd7e6f13d9a" providerId="ADAL" clId="{3EDC4D40-5463-4974-A499-0DC1302E0FC0}" dt="2022-08-12T12:31:48.130" v="1134" actId="164"/>
          <ac:picMkLst>
            <pc:docMk/>
            <pc:sldMk cId="3141486454" sldId="312"/>
            <ac:picMk id="3" creationId="{84D70EA4-7DF0-1A51-122D-09A4FA559933}"/>
          </ac:picMkLst>
        </pc:picChg>
        <pc:picChg chg="add mod">
          <ac:chgData name="怡君 柯" userId="e5f83085-0e5d-4b65-99c1-9cd7e6f13d9a" providerId="ADAL" clId="{3EDC4D40-5463-4974-A499-0DC1302E0FC0}" dt="2022-08-12T12:31:48.130" v="1134" actId="164"/>
          <ac:picMkLst>
            <pc:docMk/>
            <pc:sldMk cId="3141486454" sldId="312"/>
            <ac:picMk id="8" creationId="{2882CE64-4A67-DD3F-3D2A-DCB96C9DDB3A}"/>
          </ac:picMkLst>
        </pc:picChg>
        <pc:picChg chg="add mod">
          <ac:chgData name="怡君 柯" userId="e5f83085-0e5d-4b65-99c1-9cd7e6f13d9a" providerId="ADAL" clId="{3EDC4D40-5463-4974-A499-0DC1302E0FC0}" dt="2022-08-12T12:31:48.130" v="1134" actId="164"/>
          <ac:picMkLst>
            <pc:docMk/>
            <pc:sldMk cId="3141486454" sldId="312"/>
            <ac:picMk id="9" creationId="{48C0D454-0AF7-2A37-A204-4647BF043445}"/>
          </ac:picMkLst>
        </pc:picChg>
        <pc:picChg chg="add mod">
          <ac:chgData name="怡君 柯" userId="e5f83085-0e5d-4b65-99c1-9cd7e6f13d9a" providerId="ADAL" clId="{3EDC4D40-5463-4974-A499-0DC1302E0FC0}" dt="2022-08-12T12:31:48.130" v="1134" actId="164"/>
          <ac:picMkLst>
            <pc:docMk/>
            <pc:sldMk cId="3141486454" sldId="312"/>
            <ac:picMk id="10" creationId="{02C4DB32-6EFC-E9BC-221E-3A72CB58BB3C}"/>
          </ac:picMkLst>
        </pc:picChg>
        <pc:picChg chg="add mod">
          <ac:chgData name="怡君 柯" userId="e5f83085-0e5d-4b65-99c1-9cd7e6f13d9a" providerId="ADAL" clId="{3EDC4D40-5463-4974-A499-0DC1302E0FC0}" dt="2022-08-12T12:31:48.130" v="1134" actId="164"/>
          <ac:picMkLst>
            <pc:docMk/>
            <pc:sldMk cId="3141486454" sldId="312"/>
            <ac:picMk id="11" creationId="{09F4A522-03B5-D750-49E2-2D8386B0E320}"/>
          </ac:picMkLst>
        </pc:picChg>
        <pc:picChg chg="add mod">
          <ac:chgData name="怡君 柯" userId="e5f83085-0e5d-4b65-99c1-9cd7e6f13d9a" providerId="ADAL" clId="{3EDC4D40-5463-4974-A499-0DC1302E0FC0}" dt="2022-08-12T12:31:48.130" v="1134" actId="164"/>
          <ac:picMkLst>
            <pc:docMk/>
            <pc:sldMk cId="3141486454" sldId="312"/>
            <ac:picMk id="12" creationId="{31FA341E-07EF-81CB-7BBC-B82FF50F78F2}"/>
          </ac:picMkLst>
        </pc:picChg>
        <pc:picChg chg="add del mod">
          <ac:chgData name="怡君 柯" userId="e5f83085-0e5d-4b65-99c1-9cd7e6f13d9a" providerId="ADAL" clId="{3EDC4D40-5463-4974-A499-0DC1302E0FC0}" dt="2022-08-12T12:31:48.130" v="1134" actId="164"/>
          <ac:picMkLst>
            <pc:docMk/>
            <pc:sldMk cId="3141486454" sldId="312"/>
            <ac:picMk id="15" creationId="{2F377F06-AB31-D68F-3A4A-C4E2E5E1FB9E}"/>
          </ac:picMkLst>
        </pc:picChg>
        <pc:picChg chg="add del mod">
          <ac:chgData name="怡君 柯" userId="e5f83085-0e5d-4b65-99c1-9cd7e6f13d9a" providerId="ADAL" clId="{3EDC4D40-5463-4974-A499-0DC1302E0FC0}" dt="2022-08-12T12:32:56.444" v="1221" actId="21"/>
          <ac:picMkLst>
            <pc:docMk/>
            <pc:sldMk cId="3141486454" sldId="312"/>
            <ac:picMk id="20" creationId="{99E335B9-F084-97BB-FAEA-CF926DDFBBC3}"/>
          </ac:picMkLst>
        </pc:picChg>
        <pc:picChg chg="add del mod">
          <ac:chgData name="怡君 柯" userId="e5f83085-0e5d-4b65-99c1-9cd7e6f13d9a" providerId="ADAL" clId="{3EDC4D40-5463-4974-A499-0DC1302E0FC0}" dt="2022-08-12T12:38:35.297" v="1287" actId="478"/>
          <ac:picMkLst>
            <pc:docMk/>
            <pc:sldMk cId="3141486454" sldId="312"/>
            <ac:picMk id="22" creationId="{28D15A70-89DF-FA87-47BB-E863E3090D5B}"/>
          </ac:picMkLst>
        </pc:picChg>
        <pc:picChg chg="add del mod">
          <ac:chgData name="怡君 柯" userId="e5f83085-0e5d-4b65-99c1-9cd7e6f13d9a" providerId="ADAL" clId="{3EDC4D40-5463-4974-A499-0DC1302E0FC0}" dt="2022-08-12T12:38:35.297" v="1287" actId="478"/>
          <ac:picMkLst>
            <pc:docMk/>
            <pc:sldMk cId="3141486454" sldId="312"/>
            <ac:picMk id="27" creationId="{55216469-A351-61E6-633B-9BEE965A2C6E}"/>
          </ac:picMkLst>
        </pc:picChg>
        <pc:picChg chg="add del mod">
          <ac:chgData name="怡君 柯" userId="e5f83085-0e5d-4b65-99c1-9cd7e6f13d9a" providerId="ADAL" clId="{3EDC4D40-5463-4974-A499-0DC1302E0FC0}" dt="2022-08-12T12:38:35.297" v="1287" actId="478"/>
          <ac:picMkLst>
            <pc:docMk/>
            <pc:sldMk cId="3141486454" sldId="312"/>
            <ac:picMk id="28" creationId="{F8FA49C1-0E76-BE3D-69C3-0D8F7C8D6CAD}"/>
          </ac:picMkLst>
        </pc:picChg>
        <pc:picChg chg="add del mod">
          <ac:chgData name="怡君 柯" userId="e5f83085-0e5d-4b65-99c1-9cd7e6f13d9a" providerId="ADAL" clId="{3EDC4D40-5463-4974-A499-0DC1302E0FC0}" dt="2022-08-12T12:38:35.297" v="1287" actId="478"/>
          <ac:picMkLst>
            <pc:docMk/>
            <pc:sldMk cId="3141486454" sldId="312"/>
            <ac:picMk id="29" creationId="{EAD0D756-2930-63EF-FF61-00D15C4DD5B8}"/>
          </ac:picMkLst>
        </pc:picChg>
        <pc:picChg chg="add del mod">
          <ac:chgData name="怡君 柯" userId="e5f83085-0e5d-4b65-99c1-9cd7e6f13d9a" providerId="ADAL" clId="{3EDC4D40-5463-4974-A499-0DC1302E0FC0}" dt="2022-08-12T12:38:35.297" v="1287" actId="478"/>
          <ac:picMkLst>
            <pc:docMk/>
            <pc:sldMk cId="3141486454" sldId="312"/>
            <ac:picMk id="30" creationId="{030D30A0-0491-5C7F-4188-67EF6DAE9317}"/>
          </ac:picMkLst>
        </pc:picChg>
        <pc:picChg chg="add del mod">
          <ac:chgData name="怡君 柯" userId="e5f83085-0e5d-4b65-99c1-9cd7e6f13d9a" providerId="ADAL" clId="{3EDC4D40-5463-4974-A499-0DC1302E0FC0}" dt="2022-08-12T12:38:35.297" v="1287" actId="478"/>
          <ac:picMkLst>
            <pc:docMk/>
            <pc:sldMk cId="3141486454" sldId="312"/>
            <ac:picMk id="31" creationId="{4A4F9B0D-4532-EBD6-ADD2-CDCFB97E0CEF}"/>
          </ac:picMkLst>
        </pc:picChg>
        <pc:picChg chg="add del mod">
          <ac:chgData name="怡君 柯" userId="e5f83085-0e5d-4b65-99c1-9cd7e6f13d9a" providerId="ADAL" clId="{3EDC4D40-5463-4974-A499-0DC1302E0FC0}" dt="2022-08-12T12:38:11.641" v="1285"/>
          <ac:picMkLst>
            <pc:docMk/>
            <pc:sldMk cId="3141486454" sldId="312"/>
            <ac:picMk id="35" creationId="{8633FBFD-812E-19EF-9037-35877F13F66C}"/>
          </ac:picMkLst>
        </pc:picChg>
        <pc:picChg chg="add del mod">
          <ac:chgData name="怡君 柯" userId="e5f83085-0e5d-4b65-99c1-9cd7e6f13d9a" providerId="ADAL" clId="{3EDC4D40-5463-4974-A499-0DC1302E0FC0}" dt="2022-08-12T12:38:11.641" v="1285"/>
          <ac:picMkLst>
            <pc:docMk/>
            <pc:sldMk cId="3141486454" sldId="312"/>
            <ac:picMk id="41" creationId="{5F017203-1436-7BE9-D906-F0A2444E7E41}"/>
          </ac:picMkLst>
        </pc:picChg>
        <pc:picChg chg="add del mod">
          <ac:chgData name="怡君 柯" userId="e5f83085-0e5d-4b65-99c1-9cd7e6f13d9a" providerId="ADAL" clId="{3EDC4D40-5463-4974-A499-0DC1302E0FC0}" dt="2022-08-12T12:38:11.641" v="1285"/>
          <ac:picMkLst>
            <pc:docMk/>
            <pc:sldMk cId="3141486454" sldId="312"/>
            <ac:picMk id="42" creationId="{4DB1DE0B-9558-851D-D5EB-1CC129B94462}"/>
          </ac:picMkLst>
        </pc:picChg>
        <pc:picChg chg="add del mod">
          <ac:chgData name="怡君 柯" userId="e5f83085-0e5d-4b65-99c1-9cd7e6f13d9a" providerId="ADAL" clId="{3EDC4D40-5463-4974-A499-0DC1302E0FC0}" dt="2022-08-12T12:38:11.641" v="1285"/>
          <ac:picMkLst>
            <pc:docMk/>
            <pc:sldMk cId="3141486454" sldId="312"/>
            <ac:picMk id="43" creationId="{FFB01065-D688-4044-CA0D-2D2CD1FEAD2F}"/>
          </ac:picMkLst>
        </pc:picChg>
        <pc:picChg chg="add del mod">
          <ac:chgData name="怡君 柯" userId="e5f83085-0e5d-4b65-99c1-9cd7e6f13d9a" providerId="ADAL" clId="{3EDC4D40-5463-4974-A499-0DC1302E0FC0}" dt="2022-08-12T12:38:11.641" v="1285"/>
          <ac:picMkLst>
            <pc:docMk/>
            <pc:sldMk cId="3141486454" sldId="312"/>
            <ac:picMk id="44" creationId="{727821D0-C9DD-04EF-B0AA-D7ACC53C7235}"/>
          </ac:picMkLst>
        </pc:picChg>
        <pc:picChg chg="add del mod">
          <ac:chgData name="怡君 柯" userId="e5f83085-0e5d-4b65-99c1-9cd7e6f13d9a" providerId="ADAL" clId="{3EDC4D40-5463-4974-A499-0DC1302E0FC0}" dt="2022-08-12T12:38:11.641" v="1285"/>
          <ac:picMkLst>
            <pc:docMk/>
            <pc:sldMk cId="3141486454" sldId="312"/>
            <ac:picMk id="45" creationId="{E02D1DDD-8425-8982-8169-58125EAFA2DD}"/>
          </ac:picMkLst>
        </pc:picChg>
        <pc:picChg chg="add mod">
          <ac:chgData name="怡君 柯" userId="e5f83085-0e5d-4b65-99c1-9cd7e6f13d9a" providerId="ADAL" clId="{3EDC4D40-5463-4974-A499-0DC1302E0FC0}" dt="2022-08-12T12:38:40.073" v="1288"/>
          <ac:picMkLst>
            <pc:docMk/>
            <pc:sldMk cId="3141486454" sldId="312"/>
            <ac:picMk id="49" creationId="{190B37D2-4CFC-AB91-E7ED-C2EEF277A098}"/>
          </ac:picMkLst>
        </pc:picChg>
        <pc:picChg chg="add mod">
          <ac:chgData name="怡君 柯" userId="e5f83085-0e5d-4b65-99c1-9cd7e6f13d9a" providerId="ADAL" clId="{3EDC4D40-5463-4974-A499-0DC1302E0FC0}" dt="2022-08-12T12:38:40.073" v="1288"/>
          <ac:picMkLst>
            <pc:docMk/>
            <pc:sldMk cId="3141486454" sldId="312"/>
            <ac:picMk id="55" creationId="{A2833292-7774-DCF7-9DF4-F204B4C0A694}"/>
          </ac:picMkLst>
        </pc:picChg>
        <pc:picChg chg="add mod">
          <ac:chgData name="怡君 柯" userId="e5f83085-0e5d-4b65-99c1-9cd7e6f13d9a" providerId="ADAL" clId="{3EDC4D40-5463-4974-A499-0DC1302E0FC0}" dt="2022-08-12T12:38:40.073" v="1288"/>
          <ac:picMkLst>
            <pc:docMk/>
            <pc:sldMk cId="3141486454" sldId="312"/>
            <ac:picMk id="56" creationId="{8C70FC99-2DEF-E593-DC62-8128AE839564}"/>
          </ac:picMkLst>
        </pc:picChg>
        <pc:picChg chg="add mod">
          <ac:chgData name="怡君 柯" userId="e5f83085-0e5d-4b65-99c1-9cd7e6f13d9a" providerId="ADAL" clId="{3EDC4D40-5463-4974-A499-0DC1302E0FC0}" dt="2022-08-12T12:38:40.073" v="1288"/>
          <ac:picMkLst>
            <pc:docMk/>
            <pc:sldMk cId="3141486454" sldId="312"/>
            <ac:picMk id="57" creationId="{99C7774C-9629-CFCC-B1E0-4FEFC1279E25}"/>
          </ac:picMkLst>
        </pc:picChg>
        <pc:picChg chg="add mod">
          <ac:chgData name="怡君 柯" userId="e5f83085-0e5d-4b65-99c1-9cd7e6f13d9a" providerId="ADAL" clId="{3EDC4D40-5463-4974-A499-0DC1302E0FC0}" dt="2022-08-12T12:38:40.073" v="1288"/>
          <ac:picMkLst>
            <pc:docMk/>
            <pc:sldMk cId="3141486454" sldId="312"/>
            <ac:picMk id="58" creationId="{EAAC5409-D63E-3230-ECEF-B22D4E8BA5A7}"/>
          </ac:picMkLst>
        </pc:picChg>
        <pc:picChg chg="add mod">
          <ac:chgData name="怡君 柯" userId="e5f83085-0e5d-4b65-99c1-9cd7e6f13d9a" providerId="ADAL" clId="{3EDC4D40-5463-4974-A499-0DC1302E0FC0}" dt="2022-08-12T12:38:40.073" v="1288"/>
          <ac:picMkLst>
            <pc:docMk/>
            <pc:sldMk cId="3141486454" sldId="312"/>
            <ac:picMk id="59" creationId="{87BC9CCA-8C5C-B9AE-67D7-3B14D1C3870A}"/>
          </ac:picMkLst>
        </pc:picChg>
        <pc:picChg chg="add mod ord">
          <ac:chgData name="怡君 柯" userId="e5f83085-0e5d-4b65-99c1-9cd7e6f13d9a" providerId="ADAL" clId="{3EDC4D40-5463-4974-A499-0DC1302E0FC0}" dt="2022-08-12T12:39:32.348" v="1297" actId="167"/>
          <ac:picMkLst>
            <pc:docMk/>
            <pc:sldMk cId="3141486454" sldId="312"/>
            <ac:picMk id="62" creationId="{1DB3F4C8-B739-DD65-F321-70D694676862}"/>
          </ac:picMkLst>
        </pc:picChg>
        <pc:picChg chg="add mod">
          <ac:chgData name="怡君 柯" userId="e5f83085-0e5d-4b65-99c1-9cd7e6f13d9a" providerId="ADAL" clId="{3EDC4D40-5463-4974-A499-0DC1302E0FC0}" dt="2022-08-12T12:40:18.454" v="1300" actId="1076"/>
          <ac:picMkLst>
            <pc:docMk/>
            <pc:sldMk cId="3141486454" sldId="312"/>
            <ac:picMk id="64" creationId="{DB659B93-DD48-071E-046E-5C79B2BE8C58}"/>
          </ac:picMkLst>
        </pc:picChg>
        <pc:cxnChg chg="add mod">
          <ac:chgData name="怡君 柯" userId="e5f83085-0e5d-4b65-99c1-9cd7e6f13d9a" providerId="ADAL" clId="{3EDC4D40-5463-4974-A499-0DC1302E0FC0}" dt="2022-08-12T12:31:48.130" v="1134" actId="164"/>
          <ac:cxnSpMkLst>
            <pc:docMk/>
            <pc:sldMk cId="3141486454" sldId="312"/>
            <ac:cxnSpMk id="4" creationId="{8A7746B8-D5E1-DF50-F0EE-DD40F3CE240B}"/>
          </ac:cxnSpMkLst>
        </pc:cxnChg>
        <pc:cxnChg chg="add mod">
          <ac:chgData name="怡君 柯" userId="e5f83085-0e5d-4b65-99c1-9cd7e6f13d9a" providerId="ADAL" clId="{3EDC4D40-5463-4974-A499-0DC1302E0FC0}" dt="2022-08-12T12:31:48.130" v="1134" actId="164"/>
          <ac:cxnSpMkLst>
            <pc:docMk/>
            <pc:sldMk cId="3141486454" sldId="312"/>
            <ac:cxnSpMk id="13" creationId="{AA126AA0-45BB-8DA8-61F9-6F2E929AF60B}"/>
          </ac:cxnSpMkLst>
        </pc:cxnChg>
        <pc:cxnChg chg="add del mod">
          <ac:chgData name="怡君 柯" userId="e5f83085-0e5d-4b65-99c1-9cd7e6f13d9a" providerId="ADAL" clId="{3EDC4D40-5463-4974-A499-0DC1302E0FC0}" dt="2022-08-12T12:38:35.297" v="1287" actId="478"/>
          <ac:cxnSpMkLst>
            <pc:docMk/>
            <pc:sldMk cId="3141486454" sldId="312"/>
            <ac:cxnSpMk id="23" creationId="{88516E69-FE03-095A-053A-88A50029B85C}"/>
          </ac:cxnSpMkLst>
        </pc:cxnChg>
        <pc:cxnChg chg="add del mod">
          <ac:chgData name="怡君 柯" userId="e5f83085-0e5d-4b65-99c1-9cd7e6f13d9a" providerId="ADAL" clId="{3EDC4D40-5463-4974-A499-0DC1302E0FC0}" dt="2022-08-12T12:38:35.297" v="1287" actId="478"/>
          <ac:cxnSpMkLst>
            <pc:docMk/>
            <pc:sldMk cId="3141486454" sldId="312"/>
            <ac:cxnSpMk id="32" creationId="{68EF4F25-BC29-87A0-0527-CCC0B016D604}"/>
          </ac:cxnSpMkLst>
        </pc:cxnChg>
        <pc:cxnChg chg="mod">
          <ac:chgData name="怡君 柯" userId="e5f83085-0e5d-4b65-99c1-9cd7e6f13d9a" providerId="ADAL" clId="{3EDC4D40-5463-4974-A499-0DC1302E0FC0}" dt="2022-08-12T12:38:04.061" v="1284"/>
          <ac:cxnSpMkLst>
            <pc:docMk/>
            <pc:sldMk cId="3141486454" sldId="312"/>
            <ac:cxnSpMk id="37" creationId="{3CA96E5E-3896-311C-A9CE-1F4BE894DDA8}"/>
          </ac:cxnSpMkLst>
        </pc:cxnChg>
        <pc:cxnChg chg="add del mod">
          <ac:chgData name="怡君 柯" userId="e5f83085-0e5d-4b65-99c1-9cd7e6f13d9a" providerId="ADAL" clId="{3EDC4D40-5463-4974-A499-0DC1302E0FC0}" dt="2022-08-12T12:38:11.641" v="1285"/>
          <ac:cxnSpMkLst>
            <pc:docMk/>
            <pc:sldMk cId="3141486454" sldId="312"/>
            <ac:cxnSpMk id="46" creationId="{C77B9209-8674-7CB6-A4A5-D4A9027AC255}"/>
          </ac:cxnSpMkLst>
        </pc:cxnChg>
        <pc:cxnChg chg="mod">
          <ac:chgData name="怡君 柯" userId="e5f83085-0e5d-4b65-99c1-9cd7e6f13d9a" providerId="ADAL" clId="{3EDC4D40-5463-4974-A499-0DC1302E0FC0}" dt="2022-08-12T12:38:40.073" v="1288"/>
          <ac:cxnSpMkLst>
            <pc:docMk/>
            <pc:sldMk cId="3141486454" sldId="312"/>
            <ac:cxnSpMk id="51" creationId="{74E0473E-40A6-C8AC-81E0-F13DA0F50323}"/>
          </ac:cxnSpMkLst>
        </pc:cxnChg>
        <pc:cxnChg chg="add mod">
          <ac:chgData name="怡君 柯" userId="e5f83085-0e5d-4b65-99c1-9cd7e6f13d9a" providerId="ADAL" clId="{3EDC4D40-5463-4974-A499-0DC1302E0FC0}" dt="2022-08-12T12:38:40.073" v="1288"/>
          <ac:cxnSpMkLst>
            <pc:docMk/>
            <pc:sldMk cId="3141486454" sldId="312"/>
            <ac:cxnSpMk id="60" creationId="{53B16F3A-E4E5-283E-DC33-5A746362A29B}"/>
          </ac:cxnSpMkLst>
        </pc:cxnChg>
      </pc:sldChg>
      <pc:sldChg chg="addSp modSp add mod modAnim">
        <pc:chgData name="怡君 柯" userId="e5f83085-0e5d-4b65-99c1-9cd7e6f13d9a" providerId="ADAL" clId="{3EDC4D40-5463-4974-A499-0DC1302E0FC0}" dt="2022-08-15T14:37:28.860" v="4030"/>
        <pc:sldMkLst>
          <pc:docMk/>
          <pc:sldMk cId="3774308013" sldId="312"/>
        </pc:sldMkLst>
        <pc:spChg chg="add mod">
          <ac:chgData name="怡君 柯" userId="e5f83085-0e5d-4b65-99c1-9cd7e6f13d9a" providerId="ADAL" clId="{3EDC4D40-5463-4974-A499-0DC1302E0FC0}" dt="2022-08-14T10:37:19.560" v="2323" actId="1076"/>
          <ac:spMkLst>
            <pc:docMk/>
            <pc:sldMk cId="3774308013" sldId="312"/>
            <ac:spMk id="7" creationId="{ACDCF779-CAD5-96E9-331D-8D9CD95A742E}"/>
          </ac:spMkLst>
        </pc:spChg>
        <pc:spChg chg="mod">
          <ac:chgData name="怡君 柯" userId="e5f83085-0e5d-4b65-99c1-9cd7e6f13d9a" providerId="ADAL" clId="{3EDC4D40-5463-4974-A499-0DC1302E0FC0}" dt="2022-08-15T14:37:28.860" v="4030"/>
          <ac:spMkLst>
            <pc:docMk/>
            <pc:sldMk cId="3774308013" sldId="312"/>
            <ac:spMk id="10" creationId="{4BF467E4-9917-2341-AEB7-514CDD4B1AF9}"/>
          </ac:spMkLst>
        </pc:spChg>
        <pc:spChg chg="mod">
          <ac:chgData name="怡君 柯" userId="e5f83085-0e5d-4b65-99c1-9cd7e6f13d9a" providerId="ADAL" clId="{3EDC4D40-5463-4974-A499-0DC1302E0FC0}" dt="2022-08-15T14:37:28.860" v="4030"/>
          <ac:spMkLst>
            <pc:docMk/>
            <pc:sldMk cId="3774308013" sldId="312"/>
            <ac:spMk id="12" creationId="{BFB2CFB0-C7E5-306E-A3E9-1E9B48EC0E49}"/>
          </ac:spMkLst>
        </pc:spChg>
        <pc:spChg chg="mod">
          <ac:chgData name="怡君 柯" userId="e5f83085-0e5d-4b65-99c1-9cd7e6f13d9a" providerId="ADAL" clId="{3EDC4D40-5463-4974-A499-0DC1302E0FC0}" dt="2022-08-15T14:37:28.860" v="4030"/>
          <ac:spMkLst>
            <pc:docMk/>
            <pc:sldMk cId="3774308013" sldId="312"/>
            <ac:spMk id="14" creationId="{B640481D-23A6-3B38-EB5A-06491013EDA5}"/>
          </ac:spMkLst>
        </pc:spChg>
        <pc:grpChg chg="add mod">
          <ac:chgData name="怡君 柯" userId="e5f83085-0e5d-4b65-99c1-9cd7e6f13d9a" providerId="ADAL" clId="{3EDC4D40-5463-4974-A499-0DC1302E0FC0}" dt="2022-08-15T14:37:28.860" v="4030"/>
          <ac:grpSpMkLst>
            <pc:docMk/>
            <pc:sldMk cId="3774308013" sldId="312"/>
            <ac:grpSpMk id="9" creationId="{4365FE90-0BDF-105E-4315-F55D11B51755}"/>
          </ac:grpSpMkLst>
        </pc:grpChg>
        <pc:grpChg chg="mod">
          <ac:chgData name="怡君 柯" userId="e5f83085-0e5d-4b65-99c1-9cd7e6f13d9a" providerId="ADAL" clId="{3EDC4D40-5463-4974-A499-0DC1302E0FC0}" dt="2022-08-15T14:37:28.860" v="4030"/>
          <ac:grpSpMkLst>
            <pc:docMk/>
            <pc:sldMk cId="3774308013" sldId="312"/>
            <ac:grpSpMk id="11" creationId="{8BCCAC76-B3D4-A9CF-7FCA-34613C1309D4}"/>
          </ac:grpSpMkLst>
        </pc:grpChg>
        <pc:grpChg chg="mod">
          <ac:chgData name="怡君 柯" userId="e5f83085-0e5d-4b65-99c1-9cd7e6f13d9a" providerId="ADAL" clId="{3EDC4D40-5463-4974-A499-0DC1302E0FC0}" dt="2022-08-15T14:37:28.860" v="4030"/>
          <ac:grpSpMkLst>
            <pc:docMk/>
            <pc:sldMk cId="3774308013" sldId="312"/>
            <ac:grpSpMk id="13" creationId="{804C4352-1184-D146-8E6E-54F0564CA1E8}"/>
          </ac:grpSpMkLst>
        </pc:grpChg>
        <pc:cxnChg chg="mod">
          <ac:chgData name="怡君 柯" userId="e5f83085-0e5d-4b65-99c1-9cd7e6f13d9a" providerId="ADAL" clId="{3EDC4D40-5463-4974-A499-0DC1302E0FC0}" dt="2022-08-15T14:37:28.860" v="4030"/>
          <ac:cxnSpMkLst>
            <pc:docMk/>
            <pc:sldMk cId="3774308013" sldId="312"/>
            <ac:cxnSpMk id="15" creationId="{2443FFBD-5AEE-EA60-6952-37FA24904F74}"/>
          </ac:cxnSpMkLst>
        </pc:cxnChg>
        <pc:cxnChg chg="mod">
          <ac:chgData name="怡君 柯" userId="e5f83085-0e5d-4b65-99c1-9cd7e6f13d9a" providerId="ADAL" clId="{3EDC4D40-5463-4974-A499-0DC1302E0FC0}" dt="2022-08-15T14:37:28.860" v="4030"/>
          <ac:cxnSpMkLst>
            <pc:docMk/>
            <pc:sldMk cId="3774308013" sldId="312"/>
            <ac:cxnSpMk id="16" creationId="{F3302CD0-044E-5FD0-D13A-4B5DCE97135B}"/>
          </ac:cxnSpMkLst>
        </pc:cxnChg>
        <pc:cxnChg chg="mod">
          <ac:chgData name="怡君 柯" userId="e5f83085-0e5d-4b65-99c1-9cd7e6f13d9a" providerId="ADAL" clId="{3EDC4D40-5463-4974-A499-0DC1302E0FC0}" dt="2022-08-15T14:37:28.860" v="4030"/>
          <ac:cxnSpMkLst>
            <pc:docMk/>
            <pc:sldMk cId="3774308013" sldId="312"/>
            <ac:cxnSpMk id="17" creationId="{2496C2B5-D6A6-0323-27A2-DE1E12DDDB41}"/>
          </ac:cxnSpMkLst>
        </pc:cxnChg>
        <pc:cxnChg chg="mod">
          <ac:chgData name="怡君 柯" userId="e5f83085-0e5d-4b65-99c1-9cd7e6f13d9a" providerId="ADAL" clId="{3EDC4D40-5463-4974-A499-0DC1302E0FC0}" dt="2022-08-15T14:37:28.860" v="4030"/>
          <ac:cxnSpMkLst>
            <pc:docMk/>
            <pc:sldMk cId="3774308013" sldId="312"/>
            <ac:cxnSpMk id="18" creationId="{67DEB2FD-F818-10E4-0D2A-1724B8A5DECE}"/>
          </ac:cxnSpMkLst>
        </pc:cxnChg>
      </pc:sldChg>
      <pc:sldChg chg="addSp modSp new">
        <pc:chgData name="怡君 柯" userId="e5f83085-0e5d-4b65-99c1-9cd7e6f13d9a" providerId="ADAL" clId="{3EDC4D40-5463-4974-A499-0DC1302E0FC0}" dt="2022-08-14T16:01:36.386" v="3381" actId="1076"/>
        <pc:sldMkLst>
          <pc:docMk/>
          <pc:sldMk cId="4288833040" sldId="313"/>
        </pc:sldMkLst>
        <pc:picChg chg="add mod">
          <ac:chgData name="怡君 柯" userId="e5f83085-0e5d-4b65-99c1-9cd7e6f13d9a" providerId="ADAL" clId="{3EDC4D40-5463-4974-A499-0DC1302E0FC0}" dt="2022-08-14T16:01:36.386" v="3381" actId="1076"/>
          <ac:picMkLst>
            <pc:docMk/>
            <pc:sldMk cId="4288833040" sldId="313"/>
            <ac:picMk id="1026" creationId="{306883B9-B5C1-0F96-D482-D712866B61E7}"/>
          </ac:picMkLst>
        </pc:picChg>
      </pc:sldChg>
      <pc:sldChg chg="addSp modSp new">
        <pc:chgData name="怡君 柯" userId="e5f83085-0e5d-4b65-99c1-9cd7e6f13d9a" providerId="ADAL" clId="{3EDC4D40-5463-4974-A499-0DC1302E0FC0}" dt="2022-08-14T16:17:03.587" v="3409" actId="1076"/>
        <pc:sldMkLst>
          <pc:docMk/>
          <pc:sldMk cId="3125247513" sldId="314"/>
        </pc:sldMkLst>
        <pc:picChg chg="add mod">
          <ac:chgData name="怡君 柯" userId="e5f83085-0e5d-4b65-99c1-9cd7e6f13d9a" providerId="ADAL" clId="{3EDC4D40-5463-4974-A499-0DC1302E0FC0}" dt="2022-08-14T16:17:03.587" v="3409" actId="1076"/>
          <ac:picMkLst>
            <pc:docMk/>
            <pc:sldMk cId="3125247513" sldId="314"/>
            <ac:picMk id="3074" creationId="{620546CD-4D16-7DC6-F37A-821C1EB59155}"/>
          </ac:picMkLst>
        </pc:picChg>
      </pc:sldChg>
      <pc:sldChg chg="addSp modSp new modNotesTx">
        <pc:chgData name="怡君 柯" userId="e5f83085-0e5d-4b65-99c1-9cd7e6f13d9a" providerId="ADAL" clId="{3EDC4D40-5463-4974-A499-0DC1302E0FC0}" dt="2022-08-17T15:26:10.006" v="5449" actId="20577"/>
        <pc:sldMkLst>
          <pc:docMk/>
          <pc:sldMk cId="314406909" sldId="315"/>
        </pc:sldMkLst>
        <pc:picChg chg="add mod">
          <ac:chgData name="怡君 柯" userId="e5f83085-0e5d-4b65-99c1-9cd7e6f13d9a" providerId="ADAL" clId="{3EDC4D40-5463-4974-A499-0DC1302E0FC0}" dt="2022-08-17T15:20:57.051" v="5408" actId="1076"/>
          <ac:picMkLst>
            <pc:docMk/>
            <pc:sldMk cId="314406909" sldId="315"/>
            <ac:picMk id="3" creationId="{E61E896F-B201-6392-E98C-B403E91DDEDA}"/>
          </ac:picMkLst>
        </pc:picChg>
      </pc:sldChg>
      <pc:sldChg chg="addSp delSp modSp new del mod">
        <pc:chgData name="怡君 柯" userId="e5f83085-0e5d-4b65-99c1-9cd7e6f13d9a" providerId="ADAL" clId="{3EDC4D40-5463-4974-A499-0DC1302E0FC0}" dt="2022-08-15T03:50:28.033" v="3521" actId="47"/>
        <pc:sldMkLst>
          <pc:docMk/>
          <pc:sldMk cId="1599413600" sldId="315"/>
        </pc:sldMkLst>
        <pc:spChg chg="add del">
          <ac:chgData name="怡君 柯" userId="e5f83085-0e5d-4b65-99c1-9cd7e6f13d9a" providerId="ADAL" clId="{3EDC4D40-5463-4974-A499-0DC1302E0FC0}" dt="2022-08-15T03:43:09.830" v="3510" actId="478"/>
          <ac:spMkLst>
            <pc:docMk/>
            <pc:sldMk cId="1599413600" sldId="315"/>
            <ac:spMk id="4" creationId="{F3D65553-A363-C228-1F46-908DA15CA603}"/>
          </ac:spMkLst>
        </pc:spChg>
        <pc:picChg chg="add del mod modCrop">
          <ac:chgData name="怡君 柯" userId="e5f83085-0e5d-4b65-99c1-9cd7e6f13d9a" providerId="ADAL" clId="{3EDC4D40-5463-4974-A499-0DC1302E0FC0}" dt="2022-08-15T03:50:24.670" v="3520" actId="478"/>
          <ac:picMkLst>
            <pc:docMk/>
            <pc:sldMk cId="1599413600" sldId="315"/>
            <ac:picMk id="6" creationId="{1F79CB1B-2B42-2F3D-C8F9-5416B5598E4E}"/>
          </ac:picMkLst>
        </pc:picChg>
      </pc:sldChg>
      <pc:sldChg chg="addSp delSp modSp new del mod">
        <pc:chgData name="怡君 柯" userId="e5f83085-0e5d-4b65-99c1-9cd7e6f13d9a" providerId="ADAL" clId="{3EDC4D40-5463-4974-A499-0DC1302E0FC0}" dt="2022-08-15T10:51:53.300" v="3740" actId="47"/>
        <pc:sldMkLst>
          <pc:docMk/>
          <pc:sldMk cId="3337079066" sldId="315"/>
        </pc:sldMkLst>
        <pc:picChg chg="add del mod">
          <ac:chgData name="怡君 柯" userId="e5f83085-0e5d-4b65-99c1-9cd7e6f13d9a" providerId="ADAL" clId="{3EDC4D40-5463-4974-A499-0DC1302E0FC0}" dt="2022-08-15T10:51:17.578" v="3739" actId="478"/>
          <ac:picMkLst>
            <pc:docMk/>
            <pc:sldMk cId="3337079066" sldId="315"/>
            <ac:picMk id="3" creationId="{7949A7BE-83EA-BAD3-85B4-AA2482A60FA9}"/>
          </ac:picMkLst>
        </pc:picChg>
        <pc:picChg chg="add del mod">
          <ac:chgData name="怡君 柯" userId="e5f83085-0e5d-4b65-99c1-9cd7e6f13d9a" providerId="ADAL" clId="{3EDC4D40-5463-4974-A499-0DC1302E0FC0}" dt="2022-08-15T10:49:36.641" v="3721" actId="478"/>
          <ac:picMkLst>
            <pc:docMk/>
            <pc:sldMk cId="3337079066" sldId="315"/>
            <ac:picMk id="5" creationId="{073E272C-F79C-F5CE-0DD3-B293A0759298}"/>
          </ac:picMkLst>
        </pc:picChg>
        <pc:picChg chg="add del mod">
          <ac:chgData name="怡君 柯" userId="e5f83085-0e5d-4b65-99c1-9cd7e6f13d9a" providerId="ADAL" clId="{3EDC4D40-5463-4974-A499-0DC1302E0FC0}" dt="2022-08-15T10:51:16.688" v="3738" actId="478"/>
          <ac:picMkLst>
            <pc:docMk/>
            <pc:sldMk cId="3337079066" sldId="315"/>
            <ac:picMk id="7" creationId="{A0CB0922-C4C0-9630-DE33-26EC71BD284B}"/>
          </ac:picMkLst>
        </pc:picChg>
      </pc:sldChg>
      <pc:sldChg chg="addSp delSp modSp new mod ord">
        <pc:chgData name="怡君 柯" userId="e5f83085-0e5d-4b65-99c1-9cd7e6f13d9a" providerId="ADAL" clId="{3EDC4D40-5463-4974-A499-0DC1302E0FC0}" dt="2022-08-17T15:19:28.493" v="5407"/>
        <pc:sldMkLst>
          <pc:docMk/>
          <pc:sldMk cId="3287650712" sldId="316"/>
        </pc:sldMkLst>
        <pc:spChg chg="add mod">
          <ac:chgData name="怡君 柯" userId="e5f83085-0e5d-4b65-99c1-9cd7e6f13d9a" providerId="ADAL" clId="{3EDC4D40-5463-4974-A499-0DC1302E0FC0}" dt="2022-08-15T13:56:28.223" v="3803" actId="208"/>
          <ac:spMkLst>
            <pc:docMk/>
            <pc:sldMk cId="3287650712" sldId="316"/>
            <ac:spMk id="9" creationId="{9A5953CC-671C-F560-FAAB-80CA0C827F26}"/>
          </ac:spMkLst>
        </pc:spChg>
        <pc:spChg chg="add mod">
          <ac:chgData name="怡君 柯" userId="e5f83085-0e5d-4b65-99c1-9cd7e6f13d9a" providerId="ADAL" clId="{3EDC4D40-5463-4974-A499-0DC1302E0FC0}" dt="2022-08-15T13:56:30.002" v="3804" actId="208"/>
          <ac:spMkLst>
            <pc:docMk/>
            <pc:sldMk cId="3287650712" sldId="316"/>
            <ac:spMk id="10" creationId="{BE5E7577-00EA-0C7F-EA52-2F6F749BD700}"/>
          </ac:spMkLst>
        </pc:spChg>
        <pc:spChg chg="add mod">
          <ac:chgData name="怡君 柯" userId="e5f83085-0e5d-4b65-99c1-9cd7e6f13d9a" providerId="ADAL" clId="{3EDC4D40-5463-4974-A499-0DC1302E0FC0}" dt="2022-08-15T13:56:32.866" v="3805" actId="208"/>
          <ac:spMkLst>
            <pc:docMk/>
            <pc:sldMk cId="3287650712" sldId="316"/>
            <ac:spMk id="11" creationId="{A5D3DBEA-BD2E-2B53-D2D8-550343FC4F0A}"/>
          </ac:spMkLst>
        </pc:spChg>
        <pc:spChg chg="add del mod">
          <ac:chgData name="怡君 柯" userId="e5f83085-0e5d-4b65-99c1-9cd7e6f13d9a" providerId="ADAL" clId="{3EDC4D40-5463-4974-A499-0DC1302E0FC0}" dt="2022-08-15T13:53:22.859" v="3788" actId="478"/>
          <ac:spMkLst>
            <pc:docMk/>
            <pc:sldMk cId="3287650712" sldId="316"/>
            <ac:spMk id="12" creationId="{D41301EA-C1D1-869B-5071-147144AA62E8}"/>
          </ac:spMkLst>
        </pc:spChg>
        <pc:spChg chg="add mod">
          <ac:chgData name="怡君 柯" userId="e5f83085-0e5d-4b65-99c1-9cd7e6f13d9a" providerId="ADAL" clId="{3EDC4D40-5463-4974-A499-0DC1302E0FC0}" dt="2022-08-15T13:53:36.194" v="3791" actId="208"/>
          <ac:spMkLst>
            <pc:docMk/>
            <pc:sldMk cId="3287650712" sldId="316"/>
            <ac:spMk id="13" creationId="{C0205FDE-2A10-EA84-F5AC-2788F4805038}"/>
          </ac:spMkLst>
        </pc:spChg>
        <pc:spChg chg="add mod">
          <ac:chgData name="怡君 柯" userId="e5f83085-0e5d-4b65-99c1-9cd7e6f13d9a" providerId="ADAL" clId="{3EDC4D40-5463-4974-A499-0DC1302E0FC0}" dt="2022-08-15T14:15:58.706" v="3966" actId="14100"/>
          <ac:spMkLst>
            <pc:docMk/>
            <pc:sldMk cId="3287650712" sldId="316"/>
            <ac:spMk id="14" creationId="{99416D4D-E139-F8D9-2FF0-E139A935902B}"/>
          </ac:spMkLst>
        </pc:spChg>
        <pc:spChg chg="add del mod">
          <ac:chgData name="怡君 柯" userId="e5f83085-0e5d-4b65-99c1-9cd7e6f13d9a" providerId="ADAL" clId="{3EDC4D40-5463-4974-A499-0DC1302E0FC0}" dt="2022-08-15T13:54:08.729" v="3801" actId="478"/>
          <ac:spMkLst>
            <pc:docMk/>
            <pc:sldMk cId="3287650712" sldId="316"/>
            <ac:spMk id="15" creationId="{3F2206DE-27CF-6B5F-BEAD-9D6A66898569}"/>
          </ac:spMkLst>
        </pc:spChg>
        <pc:picChg chg="add mod modCrop">
          <ac:chgData name="怡君 柯" userId="e5f83085-0e5d-4b65-99c1-9cd7e6f13d9a" providerId="ADAL" clId="{3EDC4D40-5463-4974-A499-0DC1302E0FC0}" dt="2022-08-15T13:53:51.485" v="3797" actId="1076"/>
          <ac:picMkLst>
            <pc:docMk/>
            <pc:sldMk cId="3287650712" sldId="316"/>
            <ac:picMk id="3" creationId="{BF914A6C-084F-AA0F-1482-6BCF6FE95783}"/>
          </ac:picMkLst>
        </pc:picChg>
        <pc:cxnChg chg="add mod">
          <ac:chgData name="怡君 柯" userId="e5f83085-0e5d-4b65-99c1-9cd7e6f13d9a" providerId="ADAL" clId="{3EDC4D40-5463-4974-A499-0DC1302E0FC0}" dt="2022-08-15T13:50:25.353" v="3763" actId="693"/>
          <ac:cxnSpMkLst>
            <pc:docMk/>
            <pc:sldMk cId="3287650712" sldId="316"/>
            <ac:cxnSpMk id="5" creationId="{C830E1C3-F1DE-4010-D7D6-AF039401BA69}"/>
          </ac:cxnSpMkLst>
        </pc:cxnChg>
        <pc:cxnChg chg="add mod">
          <ac:chgData name="怡君 柯" userId="e5f83085-0e5d-4b65-99c1-9cd7e6f13d9a" providerId="ADAL" clId="{3EDC4D40-5463-4974-A499-0DC1302E0FC0}" dt="2022-08-15T13:51:15.532" v="3770" actId="693"/>
          <ac:cxnSpMkLst>
            <pc:docMk/>
            <pc:sldMk cId="3287650712" sldId="316"/>
            <ac:cxnSpMk id="7" creationId="{2FA6721A-9E2B-005B-A482-335322241734}"/>
          </ac:cxnSpMkLst>
        </pc:cxnChg>
        <pc:cxnChg chg="add mod">
          <ac:chgData name="怡君 柯" userId="e5f83085-0e5d-4b65-99c1-9cd7e6f13d9a" providerId="ADAL" clId="{3EDC4D40-5463-4974-A499-0DC1302E0FC0}" dt="2022-08-15T13:51:24.841" v="3773" actId="693"/>
          <ac:cxnSpMkLst>
            <pc:docMk/>
            <pc:sldMk cId="3287650712" sldId="316"/>
            <ac:cxnSpMk id="8" creationId="{D2A1B8B2-7BF7-8E0B-9CAE-23069D61EE2F}"/>
          </ac:cxnSpMkLst>
        </pc:cxnChg>
      </pc:sldChg>
      <pc:sldChg chg="modSp add ord modAnim modNotesTx">
        <pc:chgData name="怡君 柯" userId="e5f83085-0e5d-4b65-99c1-9cd7e6f13d9a" providerId="ADAL" clId="{3EDC4D40-5463-4974-A499-0DC1302E0FC0}" dt="2022-08-17T15:26:33.145" v="5473" actId="20577"/>
        <pc:sldMkLst>
          <pc:docMk/>
          <pc:sldMk cId="3048842745" sldId="317"/>
        </pc:sldMkLst>
        <pc:spChg chg="mod">
          <ac:chgData name="怡君 柯" userId="e5f83085-0e5d-4b65-99c1-9cd7e6f13d9a" providerId="ADAL" clId="{3EDC4D40-5463-4974-A499-0DC1302E0FC0}" dt="2022-08-17T15:25:30.958" v="5448" actId="20577"/>
          <ac:spMkLst>
            <pc:docMk/>
            <pc:sldMk cId="3048842745" sldId="317"/>
            <ac:spMk id="8" creationId="{78171EAB-BFA9-83A9-4340-FA9F6D9F5DF5}"/>
          </ac:spMkLst>
        </pc:spChg>
      </pc:sldChg>
      <pc:sldChg chg="addSp delSp modSp new del mod">
        <pc:chgData name="怡君 柯" userId="e5f83085-0e5d-4b65-99c1-9cd7e6f13d9a" providerId="ADAL" clId="{3EDC4D40-5463-4974-A499-0DC1302E0FC0}" dt="2022-08-17T12:58:12.098" v="4456" actId="47"/>
        <pc:sldMkLst>
          <pc:docMk/>
          <pc:sldMk cId="4097028819" sldId="317"/>
        </pc:sldMkLst>
        <pc:spChg chg="mod topLvl">
          <ac:chgData name="怡君 柯" userId="e5f83085-0e5d-4b65-99c1-9cd7e6f13d9a" providerId="ADAL" clId="{3EDC4D40-5463-4974-A499-0DC1302E0FC0}" dt="2022-08-15T15:21:49.364" v="4209" actId="1038"/>
          <ac:spMkLst>
            <pc:docMk/>
            <pc:sldMk cId="4097028819" sldId="317"/>
            <ac:spMk id="4" creationId="{047E53EF-36D1-CA84-E0FF-DCDC3004B4B5}"/>
          </ac:spMkLst>
        </pc:spChg>
        <pc:spChg chg="mod topLvl">
          <ac:chgData name="怡君 柯" userId="e5f83085-0e5d-4b65-99c1-9cd7e6f13d9a" providerId="ADAL" clId="{3EDC4D40-5463-4974-A499-0DC1302E0FC0}" dt="2022-08-15T15:20:53.926" v="4155" actId="165"/>
          <ac:spMkLst>
            <pc:docMk/>
            <pc:sldMk cId="4097028819" sldId="317"/>
            <ac:spMk id="6" creationId="{89F5628B-D2A3-D612-4342-C1B8CEBEFBEE}"/>
          </ac:spMkLst>
        </pc:spChg>
        <pc:spChg chg="mod topLvl">
          <ac:chgData name="怡君 柯" userId="e5f83085-0e5d-4b65-99c1-9cd7e6f13d9a" providerId="ADAL" clId="{3EDC4D40-5463-4974-A499-0DC1302E0FC0}" dt="2022-08-15T15:24:37.050" v="4303" actId="1076"/>
          <ac:spMkLst>
            <pc:docMk/>
            <pc:sldMk cId="4097028819" sldId="317"/>
            <ac:spMk id="8" creationId="{3AA7F3FE-26BD-9164-32BC-02EBC05B1A4F}"/>
          </ac:spMkLst>
        </pc:spChg>
        <pc:spChg chg="add mod">
          <ac:chgData name="怡君 柯" userId="e5f83085-0e5d-4b65-99c1-9cd7e6f13d9a" providerId="ADAL" clId="{3EDC4D40-5463-4974-A499-0DC1302E0FC0}" dt="2022-08-15T15:21:40.207" v="4197" actId="1037"/>
          <ac:spMkLst>
            <pc:docMk/>
            <pc:sldMk cId="4097028819" sldId="317"/>
            <ac:spMk id="13" creationId="{6650A186-1C10-E4DA-21FC-7C196474A5EA}"/>
          </ac:spMkLst>
        </pc:spChg>
        <pc:spChg chg="add mod">
          <ac:chgData name="怡君 柯" userId="e5f83085-0e5d-4b65-99c1-9cd7e6f13d9a" providerId="ADAL" clId="{3EDC4D40-5463-4974-A499-0DC1302E0FC0}" dt="2022-08-15T15:22:22.360" v="4242" actId="20577"/>
          <ac:spMkLst>
            <pc:docMk/>
            <pc:sldMk cId="4097028819" sldId="317"/>
            <ac:spMk id="15" creationId="{44973439-E1F8-6470-D576-E516695BF692}"/>
          </ac:spMkLst>
        </pc:spChg>
        <pc:spChg chg="add mod">
          <ac:chgData name="怡君 柯" userId="e5f83085-0e5d-4b65-99c1-9cd7e6f13d9a" providerId="ADAL" clId="{3EDC4D40-5463-4974-A499-0DC1302E0FC0}" dt="2022-08-15T15:22:53.579" v="4247" actId="1076"/>
          <ac:spMkLst>
            <pc:docMk/>
            <pc:sldMk cId="4097028819" sldId="317"/>
            <ac:spMk id="18" creationId="{05EAC483-F3CE-28E9-253A-8F93726CA6B8}"/>
          </ac:spMkLst>
        </pc:spChg>
        <pc:grpChg chg="add del mod">
          <ac:chgData name="怡君 柯" userId="e5f83085-0e5d-4b65-99c1-9cd7e6f13d9a" providerId="ADAL" clId="{3EDC4D40-5463-4974-A499-0DC1302E0FC0}" dt="2022-08-15T15:20:53.926" v="4155" actId="165"/>
          <ac:grpSpMkLst>
            <pc:docMk/>
            <pc:sldMk cId="4097028819" sldId="317"/>
            <ac:grpSpMk id="3" creationId="{5B6094C5-15CD-B2B6-CEE3-5C325727726E}"/>
          </ac:grpSpMkLst>
        </pc:grpChg>
        <pc:grpChg chg="mod topLvl">
          <ac:chgData name="怡君 柯" userId="e5f83085-0e5d-4b65-99c1-9cd7e6f13d9a" providerId="ADAL" clId="{3EDC4D40-5463-4974-A499-0DC1302E0FC0}" dt="2022-08-15T15:20:53.926" v="4155" actId="165"/>
          <ac:grpSpMkLst>
            <pc:docMk/>
            <pc:sldMk cId="4097028819" sldId="317"/>
            <ac:grpSpMk id="5" creationId="{11E47135-2813-DEF6-8015-ABBA22B970B7}"/>
          </ac:grpSpMkLst>
        </pc:grpChg>
        <pc:grpChg chg="mod topLvl">
          <ac:chgData name="怡君 柯" userId="e5f83085-0e5d-4b65-99c1-9cd7e6f13d9a" providerId="ADAL" clId="{3EDC4D40-5463-4974-A499-0DC1302E0FC0}" dt="2022-08-15T15:22:06.661" v="4229" actId="1038"/>
          <ac:grpSpMkLst>
            <pc:docMk/>
            <pc:sldMk cId="4097028819" sldId="317"/>
            <ac:grpSpMk id="7" creationId="{F60FB962-6294-2434-9658-D01A0165FC55}"/>
          </ac:grpSpMkLst>
        </pc:grpChg>
        <pc:cxnChg chg="mod">
          <ac:chgData name="怡君 柯" userId="e5f83085-0e5d-4b65-99c1-9cd7e6f13d9a" providerId="ADAL" clId="{3EDC4D40-5463-4974-A499-0DC1302E0FC0}" dt="2022-08-15T15:20:53.926" v="4155" actId="165"/>
          <ac:cxnSpMkLst>
            <pc:docMk/>
            <pc:sldMk cId="4097028819" sldId="317"/>
            <ac:cxnSpMk id="9" creationId="{24B0D6D8-7614-EFAB-6F9F-A5A254D25A6E}"/>
          </ac:cxnSpMkLst>
        </pc:cxnChg>
        <pc:cxnChg chg="mod">
          <ac:chgData name="怡君 柯" userId="e5f83085-0e5d-4b65-99c1-9cd7e6f13d9a" providerId="ADAL" clId="{3EDC4D40-5463-4974-A499-0DC1302E0FC0}" dt="2022-08-15T15:20:53.926" v="4155" actId="165"/>
          <ac:cxnSpMkLst>
            <pc:docMk/>
            <pc:sldMk cId="4097028819" sldId="317"/>
            <ac:cxnSpMk id="10" creationId="{7EA46545-56E4-4239-737C-A277213CA07A}"/>
          </ac:cxnSpMkLst>
        </pc:cxnChg>
        <pc:cxnChg chg="mod">
          <ac:chgData name="怡君 柯" userId="e5f83085-0e5d-4b65-99c1-9cd7e6f13d9a" providerId="ADAL" clId="{3EDC4D40-5463-4974-A499-0DC1302E0FC0}" dt="2022-08-15T15:20:53.926" v="4155" actId="165"/>
          <ac:cxnSpMkLst>
            <pc:docMk/>
            <pc:sldMk cId="4097028819" sldId="317"/>
            <ac:cxnSpMk id="11" creationId="{E9914993-D405-F7C3-CBBE-0DD39C070143}"/>
          </ac:cxnSpMkLst>
        </pc:cxnChg>
        <pc:cxnChg chg="mod">
          <ac:chgData name="怡君 柯" userId="e5f83085-0e5d-4b65-99c1-9cd7e6f13d9a" providerId="ADAL" clId="{3EDC4D40-5463-4974-A499-0DC1302E0FC0}" dt="2022-08-15T15:20:53.926" v="4155" actId="165"/>
          <ac:cxnSpMkLst>
            <pc:docMk/>
            <pc:sldMk cId="4097028819" sldId="317"/>
            <ac:cxnSpMk id="12" creationId="{FF66521F-27F0-4336-A612-B83D854BC96B}"/>
          </ac:cxnSpMkLst>
        </pc:cxnChg>
        <pc:cxnChg chg="add mod">
          <ac:chgData name="怡君 柯" userId="e5f83085-0e5d-4b65-99c1-9cd7e6f13d9a" providerId="ADAL" clId="{3EDC4D40-5463-4974-A499-0DC1302E0FC0}" dt="2022-08-15T15:21:42.807" v="4201" actId="1037"/>
          <ac:cxnSpMkLst>
            <pc:docMk/>
            <pc:sldMk cId="4097028819" sldId="317"/>
            <ac:cxnSpMk id="14" creationId="{77AA1270-067F-D218-7996-DAA60FD64171}"/>
          </ac:cxnSpMkLst>
        </pc:cxnChg>
        <pc:cxnChg chg="add del mod">
          <ac:chgData name="怡君 柯" userId="e5f83085-0e5d-4b65-99c1-9cd7e6f13d9a" providerId="ADAL" clId="{3EDC4D40-5463-4974-A499-0DC1302E0FC0}" dt="2022-08-15T15:23:10.308" v="4249" actId="478"/>
          <ac:cxnSpMkLst>
            <pc:docMk/>
            <pc:sldMk cId="4097028819" sldId="317"/>
            <ac:cxnSpMk id="16" creationId="{DCC39137-8802-141B-E95E-84BD5A311F61}"/>
          </ac:cxnSpMkLst>
        </pc:cxnChg>
        <pc:cxnChg chg="add mod">
          <ac:chgData name="怡君 柯" userId="e5f83085-0e5d-4b65-99c1-9cd7e6f13d9a" providerId="ADAL" clId="{3EDC4D40-5463-4974-A499-0DC1302E0FC0}" dt="2022-08-15T15:23:18.483" v="4251" actId="1076"/>
          <ac:cxnSpMkLst>
            <pc:docMk/>
            <pc:sldMk cId="4097028819" sldId="317"/>
            <ac:cxnSpMk id="19" creationId="{071D7C91-70FC-6A6B-2CD4-9EB3A97AC588}"/>
          </ac:cxnSpMkLst>
        </pc:cxnChg>
        <pc:cxnChg chg="add mod">
          <ac:chgData name="怡君 柯" userId="e5f83085-0e5d-4b65-99c1-9cd7e6f13d9a" providerId="ADAL" clId="{3EDC4D40-5463-4974-A499-0DC1302E0FC0}" dt="2022-08-15T15:24:21.491" v="4300" actId="1035"/>
          <ac:cxnSpMkLst>
            <pc:docMk/>
            <pc:sldMk cId="4097028819" sldId="317"/>
            <ac:cxnSpMk id="20" creationId="{3E26647A-FFA6-E85F-D1D4-A9C9D35A47A7}"/>
          </ac:cxnSpMkLst>
        </pc:cxnChg>
        <pc:cxnChg chg="add mod">
          <ac:chgData name="怡君 柯" userId="e5f83085-0e5d-4b65-99c1-9cd7e6f13d9a" providerId="ADAL" clId="{3EDC4D40-5463-4974-A499-0DC1302E0FC0}" dt="2022-08-15T15:24:27.688" v="4302" actId="14100"/>
          <ac:cxnSpMkLst>
            <pc:docMk/>
            <pc:sldMk cId="4097028819" sldId="317"/>
            <ac:cxnSpMk id="21" creationId="{216389A6-4F95-2130-5194-56ADD4B9DE58}"/>
          </ac:cxnSpMkLst>
        </pc:cxnChg>
        <pc:cxnChg chg="add mod">
          <ac:chgData name="怡君 柯" userId="e5f83085-0e5d-4b65-99c1-9cd7e6f13d9a" providerId="ADAL" clId="{3EDC4D40-5463-4974-A499-0DC1302E0FC0}" dt="2022-08-15T15:24:24.830" v="4301" actId="14100"/>
          <ac:cxnSpMkLst>
            <pc:docMk/>
            <pc:sldMk cId="4097028819" sldId="317"/>
            <ac:cxnSpMk id="24" creationId="{DD987088-1130-A262-8CEF-1B1C0520262B}"/>
          </ac:cxnSpMkLst>
        </pc:cxnChg>
      </pc:sldChg>
    </pc:docChg>
  </pc:docChgLst>
  <pc:docChgLst>
    <pc:chgData name="柯怡君" userId="e5f83085-0e5d-4b65-99c1-9cd7e6f13d9a" providerId="ADAL" clId="{F846664D-5D13-544E-9DEC-C600249AEDCD}"/>
    <pc:docChg chg="custSel modSld">
      <pc:chgData name="柯怡君" userId="e5f83085-0e5d-4b65-99c1-9cd7e6f13d9a" providerId="ADAL" clId="{F846664D-5D13-544E-9DEC-C600249AEDCD}" dt="2022-08-14T18:53:09.481" v="999" actId="20577"/>
      <pc:docMkLst>
        <pc:docMk/>
      </pc:docMkLst>
      <pc:sldChg chg="addSp modSp modNotesTx">
        <pc:chgData name="柯怡君" userId="e5f83085-0e5d-4b65-99c1-9cd7e6f13d9a" providerId="ADAL" clId="{F846664D-5D13-544E-9DEC-C600249AEDCD}" dt="2022-08-14T17:28:19.475" v="280" actId="167"/>
        <pc:sldMkLst>
          <pc:docMk/>
          <pc:sldMk cId="3753047763" sldId="269"/>
        </pc:sldMkLst>
        <pc:spChg chg="add mod">
          <ac:chgData name="柯怡君" userId="e5f83085-0e5d-4b65-99c1-9cd7e6f13d9a" providerId="ADAL" clId="{F846664D-5D13-544E-9DEC-C600249AEDCD}" dt="2022-08-14T17:24:42.963" v="180" actId="1036"/>
          <ac:spMkLst>
            <pc:docMk/>
            <pc:sldMk cId="3753047763" sldId="269"/>
            <ac:spMk id="10" creationId="{EB94D219-1845-9FEA-D93F-6B46123D22BA}"/>
          </ac:spMkLst>
        </pc:spChg>
        <pc:picChg chg="ord">
          <ac:chgData name="柯怡君" userId="e5f83085-0e5d-4b65-99c1-9cd7e6f13d9a" providerId="ADAL" clId="{F846664D-5D13-544E-9DEC-C600249AEDCD}" dt="2022-08-14T17:28:19.475" v="280" actId="167"/>
          <ac:picMkLst>
            <pc:docMk/>
            <pc:sldMk cId="3753047763" sldId="269"/>
            <ac:picMk id="9" creationId="{20CFA051-AC65-DBC0-F786-D98EF5FABCB6}"/>
          </ac:picMkLst>
        </pc:picChg>
      </pc:sldChg>
      <pc:sldChg chg="addSp delSp modSp addAnim">
        <pc:chgData name="柯怡君" userId="e5f83085-0e5d-4b65-99c1-9cd7e6f13d9a" providerId="ADAL" clId="{F846664D-5D13-544E-9DEC-C600249AEDCD}" dt="2022-08-14T17:32:03.603" v="324" actId="21"/>
        <pc:sldMkLst>
          <pc:docMk/>
          <pc:sldMk cId="2735037828" sldId="270"/>
        </pc:sldMkLst>
        <pc:spChg chg="add mod">
          <ac:chgData name="柯怡君" userId="e5f83085-0e5d-4b65-99c1-9cd7e6f13d9a" providerId="ADAL" clId="{F846664D-5D13-544E-9DEC-C600249AEDCD}" dt="2022-08-14T17:27:27.532" v="184" actId="14100"/>
          <ac:spMkLst>
            <pc:docMk/>
            <pc:sldMk cId="2735037828" sldId="270"/>
            <ac:spMk id="8" creationId="{EAC2BA19-250E-B52B-FC77-08F4BF0B44D7}"/>
          </ac:spMkLst>
        </pc:spChg>
        <pc:spChg chg="add mod">
          <ac:chgData name="柯怡君" userId="e5f83085-0e5d-4b65-99c1-9cd7e6f13d9a" providerId="ADAL" clId="{F846664D-5D13-544E-9DEC-C600249AEDCD}" dt="2022-08-14T17:27:33.810" v="203" actId="1035"/>
          <ac:spMkLst>
            <pc:docMk/>
            <pc:sldMk cId="2735037828" sldId="270"/>
            <ac:spMk id="10" creationId="{B35DC59B-FFB2-07ED-A6C6-489E17ACDD1F}"/>
          </ac:spMkLst>
        </pc:spChg>
        <pc:spChg chg="add mod">
          <ac:chgData name="柯怡君" userId="e5f83085-0e5d-4b65-99c1-9cd7e6f13d9a" providerId="ADAL" clId="{F846664D-5D13-544E-9DEC-C600249AEDCD}" dt="2022-08-14T17:27:47.159" v="252" actId="1035"/>
          <ac:spMkLst>
            <pc:docMk/>
            <pc:sldMk cId="2735037828" sldId="270"/>
            <ac:spMk id="12" creationId="{BD8C4213-E113-CBF4-6E8E-FFB7A826E1A2}"/>
          </ac:spMkLst>
        </pc:spChg>
        <pc:spChg chg="add mod">
          <ac:chgData name="柯怡君" userId="e5f83085-0e5d-4b65-99c1-9cd7e6f13d9a" providerId="ADAL" clId="{F846664D-5D13-544E-9DEC-C600249AEDCD}" dt="2022-08-14T17:27:54.658" v="279" actId="1036"/>
          <ac:spMkLst>
            <pc:docMk/>
            <pc:sldMk cId="2735037828" sldId="270"/>
            <ac:spMk id="14" creationId="{4A7BA311-74FB-63F2-9C85-E14A9B06B6E5}"/>
          </ac:spMkLst>
        </pc:spChg>
        <pc:spChg chg="add mod">
          <ac:chgData name="柯怡君" userId="e5f83085-0e5d-4b65-99c1-9cd7e6f13d9a" providerId="ADAL" clId="{F846664D-5D13-544E-9DEC-C600249AEDCD}" dt="2022-08-14T17:28:36.275" v="301" actId="1037"/>
          <ac:spMkLst>
            <pc:docMk/>
            <pc:sldMk cId="2735037828" sldId="270"/>
            <ac:spMk id="16" creationId="{05409DED-7F1A-B454-883F-1B8D0CF27E76}"/>
          </ac:spMkLst>
        </pc:spChg>
        <pc:picChg chg="del">
          <ac:chgData name="柯怡君" userId="e5f83085-0e5d-4b65-99c1-9cd7e6f13d9a" providerId="ADAL" clId="{F846664D-5D13-544E-9DEC-C600249AEDCD}" dt="2022-08-14T17:32:03.603" v="324" actId="21"/>
          <ac:picMkLst>
            <pc:docMk/>
            <pc:sldMk cId="2735037828" sldId="270"/>
            <ac:picMk id="29" creationId="{3D9FD563-BC1C-DF15-F305-6EE06DB02154}"/>
          </ac:picMkLst>
        </pc:picChg>
      </pc:sldChg>
      <pc:sldChg chg="modNotesTx">
        <pc:chgData name="柯怡君" userId="e5f83085-0e5d-4b65-99c1-9cd7e6f13d9a" providerId="ADAL" clId="{F846664D-5D13-544E-9DEC-C600249AEDCD}" dt="2022-08-14T18:53:09.481" v="999" actId="20577"/>
        <pc:sldMkLst>
          <pc:docMk/>
          <pc:sldMk cId="3677181083" sldId="273"/>
        </pc:sldMkLst>
      </pc:sldChg>
      <pc:sldChg chg="modNotesTx">
        <pc:chgData name="柯怡君" userId="e5f83085-0e5d-4b65-99c1-9cd7e6f13d9a" providerId="ADAL" clId="{F846664D-5D13-544E-9DEC-C600249AEDCD}" dt="2022-08-14T17:30:22.719" v="320" actId="20577"/>
        <pc:sldMkLst>
          <pc:docMk/>
          <pc:sldMk cId="4134686234" sldId="274"/>
        </pc:sldMkLst>
      </pc:sldChg>
      <pc:sldChg chg="addSp modSp modNotesTx">
        <pc:chgData name="柯怡君" userId="e5f83085-0e5d-4b65-99c1-9cd7e6f13d9a" providerId="ADAL" clId="{F846664D-5D13-544E-9DEC-C600249AEDCD}" dt="2022-08-14T17:33:54.139" v="354" actId="20577"/>
        <pc:sldMkLst>
          <pc:docMk/>
          <pc:sldMk cId="1082885229" sldId="275"/>
        </pc:sldMkLst>
        <pc:picChg chg="add mod">
          <ac:chgData name="柯怡君" userId="e5f83085-0e5d-4b65-99c1-9cd7e6f13d9a" providerId="ADAL" clId="{F846664D-5D13-544E-9DEC-C600249AEDCD}" dt="2022-08-14T17:32:18.062" v="333" actId="1035"/>
          <ac:picMkLst>
            <pc:docMk/>
            <pc:sldMk cId="1082885229" sldId="275"/>
            <ac:picMk id="7" creationId="{C48701AD-5F3F-FCED-0ED9-E530785C170B}"/>
          </ac:picMkLst>
        </pc:picChg>
      </pc:sldChg>
      <pc:sldChg chg="modNotesTx">
        <pc:chgData name="柯怡君" userId="e5f83085-0e5d-4b65-99c1-9cd7e6f13d9a" providerId="ADAL" clId="{F846664D-5D13-544E-9DEC-C600249AEDCD}" dt="2022-08-14T18:41:57.338" v="936" actId="20577"/>
        <pc:sldMkLst>
          <pc:docMk/>
          <pc:sldMk cId="1770055180" sldId="284"/>
        </pc:sldMkLst>
      </pc:sldChg>
      <pc:sldChg chg="modNotesTx">
        <pc:chgData name="柯怡君" userId="e5f83085-0e5d-4b65-99c1-9cd7e6f13d9a" providerId="ADAL" clId="{F846664D-5D13-544E-9DEC-C600249AEDCD}" dt="2022-08-14T17:19:53.564" v="74" actId="20577"/>
        <pc:sldMkLst>
          <pc:docMk/>
          <pc:sldMk cId="569440292" sldId="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2D173-1184-4915-8FB0-A2169B713168}" type="datetimeFigureOut">
              <a:rPr lang="zh-TW" altLang="en-US" smtClean="0"/>
              <a:t>2022/8/20</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B3490-4309-46FF-A8F8-F40DDB1FFCF0}" type="slidenum">
              <a:rPr lang="zh-TW" altLang="en-US" smtClean="0"/>
              <a:t>‹#›</a:t>
            </a:fld>
            <a:endParaRPr lang="zh-TW" altLang="en-US"/>
          </a:p>
        </p:txBody>
      </p:sp>
    </p:spTree>
    <p:extLst>
      <p:ext uri="{BB962C8B-B14F-4D97-AF65-F5344CB8AC3E}">
        <p14:creationId xmlns:p14="http://schemas.microsoft.com/office/powerpoint/2010/main" val="2630350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Good morning everyone </a:t>
            </a:r>
            <a:r>
              <a:rPr lang="en-US" altLang="zh-TW" dirty="0" err="1"/>
              <a:t>Im</a:t>
            </a:r>
            <a:r>
              <a:rPr lang="en-US" altLang="zh-TW" dirty="0"/>
              <a:t> today’s first speaker, Yi-Chun </a:t>
            </a:r>
            <a:r>
              <a:rPr lang="en-US" altLang="zh-TW" dirty="0" err="1"/>
              <a:t>Ke</a:t>
            </a:r>
            <a:r>
              <a:rPr lang="en-US" altLang="zh-TW" dirty="0"/>
              <a:t>, and my advisor is professor Liang-</a:t>
            </a:r>
            <a:r>
              <a:rPr lang="en-US" altLang="zh-TW" dirty="0" err="1"/>
              <a:t>Chuan</a:t>
            </a:r>
            <a:r>
              <a:rPr lang="en-US" altLang="zh-TW" dirty="0"/>
              <a:t> Lai.</a:t>
            </a:r>
          </a:p>
          <a:p>
            <a:r>
              <a:rPr lang="en-US" altLang="zh-TW" dirty="0"/>
              <a:t>The paper I want to share today is to explore the effect of hypoxic </a:t>
            </a:r>
            <a:r>
              <a:rPr lang="en-US" altLang="zh-TW" dirty="0" err="1"/>
              <a:t>exosomal</a:t>
            </a:r>
            <a:r>
              <a:rPr lang="en-US" altLang="zh-TW" dirty="0"/>
              <a:t> </a:t>
            </a:r>
            <a:r>
              <a:rPr lang="en-US" altLang="zh-TW" dirty="0" err="1"/>
              <a:t>circRNA</a:t>
            </a:r>
            <a:r>
              <a:rPr lang="en-US" altLang="zh-TW" dirty="0"/>
              <a:t> on the chemoresistance of pancreatic cancer</a:t>
            </a:r>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1</a:t>
            </a:fld>
            <a:endParaRPr lang="zh-TW" altLang="en-US"/>
          </a:p>
        </p:txBody>
      </p:sp>
    </p:spTree>
    <p:extLst>
      <p:ext uri="{BB962C8B-B14F-4D97-AF65-F5344CB8AC3E}">
        <p14:creationId xmlns:p14="http://schemas.microsoft.com/office/powerpoint/2010/main" val="2214291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At last, I want to introduce exosome.</a:t>
            </a:r>
          </a:p>
          <a:p>
            <a:r>
              <a:rPr lang="en-US" altLang="zh-TW" dirty="0"/>
              <a:t>Exosomes are a specific subtype of extracellular vesicles with a diameter of 30–150 nm.</a:t>
            </a:r>
          </a:p>
          <a:p>
            <a:r>
              <a:rPr lang="en-US" altLang="zh-TW" dirty="0"/>
              <a:t>Since they contain many non-coding RNAs, DNA, lipids, and proteins, they may affect the biological functions of adjacent or distant cells which had ingested these particles.</a:t>
            </a:r>
          </a:p>
          <a:p>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10</a:t>
            </a:fld>
            <a:endParaRPr lang="zh-TW" altLang="en-US"/>
          </a:p>
        </p:txBody>
      </p:sp>
    </p:spTree>
    <p:extLst>
      <p:ext uri="{BB962C8B-B14F-4D97-AF65-F5344CB8AC3E}">
        <p14:creationId xmlns:p14="http://schemas.microsoft.com/office/powerpoint/2010/main" val="3176507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Numerous studies have demonstrated that </a:t>
            </a:r>
            <a:r>
              <a:rPr lang="en-US" altLang="zh-TW" dirty="0" err="1"/>
              <a:t>circRNAs</a:t>
            </a:r>
            <a:r>
              <a:rPr lang="en-US" altLang="zh-TW" dirty="0"/>
              <a:t> are highly enriched and stable in exosomes.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Also, these </a:t>
            </a:r>
            <a:r>
              <a:rPr lang="en-US" altLang="zh-TW" dirty="0" err="1"/>
              <a:t>exosomal</a:t>
            </a:r>
            <a:r>
              <a:rPr lang="en-US" altLang="zh-TW" dirty="0"/>
              <a:t> </a:t>
            </a:r>
            <a:r>
              <a:rPr lang="en-US" altLang="zh-TW" dirty="0" err="1"/>
              <a:t>circRNAs</a:t>
            </a:r>
            <a:r>
              <a:rPr lang="en-US" altLang="zh-TW" dirty="0"/>
              <a:t> have found to be act as a tumor promoter or tumor </a:t>
            </a:r>
            <a:r>
              <a:rPr lang="en-US" altLang="zh-TW" dirty="0" err="1"/>
              <a:t>surppressor</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11</a:t>
            </a:fld>
            <a:endParaRPr lang="zh-TW" altLang="en-US"/>
          </a:p>
        </p:txBody>
      </p:sp>
    </p:spTree>
    <p:extLst>
      <p:ext uri="{BB962C8B-B14F-4D97-AF65-F5344CB8AC3E}">
        <p14:creationId xmlns:p14="http://schemas.microsoft.com/office/powerpoint/2010/main" val="2750098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444444"/>
                </a:solidFill>
                <a:effectLst/>
                <a:latin typeface="Helvetica Neue"/>
              </a:rPr>
              <a:t>And Because Exosomes can be detected in nearly all types of human bodily fluids,</a:t>
            </a:r>
            <a:r>
              <a:rPr lang="zh-TW" altLang="en-US" b="0" i="0" dirty="0">
                <a:solidFill>
                  <a:srgbClr val="444444"/>
                </a:solidFill>
                <a:effectLst/>
                <a:latin typeface="Helvetica Neue"/>
              </a:rPr>
              <a:t> </a:t>
            </a:r>
            <a:r>
              <a:rPr lang="en-US" altLang="zh-TW" b="0" i="0" dirty="0" err="1">
                <a:solidFill>
                  <a:srgbClr val="444444"/>
                </a:solidFill>
                <a:effectLst/>
                <a:latin typeface="Helvetica Neue"/>
              </a:rPr>
              <a:t>exosomal</a:t>
            </a:r>
            <a:r>
              <a:rPr lang="en-US" altLang="zh-TW" b="0" i="0" dirty="0">
                <a:solidFill>
                  <a:srgbClr val="444444"/>
                </a:solidFill>
                <a:effectLst/>
                <a:latin typeface="Helvetica Neue"/>
              </a:rPr>
              <a:t> </a:t>
            </a:r>
            <a:r>
              <a:rPr lang="en-US" altLang="zh-TW" b="0" i="0" dirty="0" err="1">
                <a:solidFill>
                  <a:srgbClr val="444444"/>
                </a:solidFill>
                <a:effectLst/>
                <a:latin typeface="Helvetica Neue"/>
              </a:rPr>
              <a:t>circRNAs</a:t>
            </a:r>
            <a:r>
              <a:rPr lang="en-US" altLang="zh-TW" b="0" i="0" dirty="0">
                <a:solidFill>
                  <a:srgbClr val="444444"/>
                </a:solidFill>
                <a:effectLst/>
                <a:latin typeface="Helvetica Neue"/>
              </a:rPr>
              <a:t> are regarded as good tumor biomarker.</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12</a:t>
            </a:fld>
            <a:endParaRPr lang="zh-TW" altLang="en-US"/>
          </a:p>
        </p:txBody>
      </p:sp>
    </p:spTree>
    <p:extLst>
      <p:ext uri="{BB962C8B-B14F-4D97-AF65-F5344CB8AC3E}">
        <p14:creationId xmlns:p14="http://schemas.microsoft.com/office/powerpoint/2010/main" val="545221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Moreover, they may used as a tool for cancer therapy or considered as a </a:t>
            </a:r>
            <a:r>
              <a:rPr lang="en-US" altLang="zh-TW" sz="1800" b="0" i="0" u="none" strike="noStrike" baseline="0" dirty="0">
                <a:latin typeface="AdvOT46dcae81"/>
              </a:rPr>
              <a:t>promoting factor </a:t>
            </a:r>
            <a:r>
              <a:rPr lang="en-US" altLang="zh-TW" dirty="0"/>
              <a:t>to cause the chemotherapy resistance of cancer.</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13</a:t>
            </a:fld>
            <a:endParaRPr lang="zh-TW" altLang="en-US"/>
          </a:p>
        </p:txBody>
      </p:sp>
    </p:spTree>
    <p:extLst>
      <p:ext uri="{BB962C8B-B14F-4D97-AF65-F5344CB8AC3E}">
        <p14:creationId xmlns:p14="http://schemas.microsoft.com/office/powerpoint/2010/main" val="3571688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 this paper, the authors initially found that the cells cultured under hypoxic CM had an increased IC50 upon GEM, so they predicted that hypoxic CM might contain promoting factor resulting in chemoresistance of </a:t>
            </a:r>
            <a:r>
              <a:rPr lang="en-US" altLang="zh-TW" dirty="0" err="1"/>
              <a:t>normoxic</a:t>
            </a:r>
            <a:r>
              <a:rPr lang="en-US" altLang="zh-TW" dirty="0"/>
              <a:t> PC cells.</a:t>
            </a:r>
          </a:p>
          <a:p>
            <a:r>
              <a:rPr lang="en-US" altLang="zh-TW" dirty="0"/>
              <a:t>And considering the vital roles of exosomes in the interaction between cancer cells, the authors then hypothesized that exosomes were involved in the chemoresistance transmission.</a:t>
            </a:r>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14</a:t>
            </a:fld>
            <a:endParaRPr lang="zh-TW" altLang="en-US"/>
          </a:p>
        </p:txBody>
      </p:sp>
    </p:spTree>
    <p:extLst>
      <p:ext uri="{BB962C8B-B14F-4D97-AF65-F5344CB8AC3E}">
        <p14:creationId xmlns:p14="http://schemas.microsoft.com/office/powerpoint/2010/main" val="3580791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u="none" dirty="0"/>
              <a:t>So, the authors then extracted the exosomes from medium.</a:t>
            </a:r>
          </a:p>
          <a:p>
            <a:r>
              <a:rPr lang="en-US" altLang="zh-TW" u="none" dirty="0"/>
              <a:t>First, The exosome marker CD63 and the absence of Golgi compartment-specific marker confirmed the identity of exosomes</a:t>
            </a:r>
          </a:p>
          <a:p>
            <a:r>
              <a:rPr lang="en-US" altLang="zh-TW" u="none" dirty="0"/>
              <a:t>And according to the results of NTA, we could see that hypoxic cancer cells secreted more exosomes than </a:t>
            </a:r>
            <a:r>
              <a:rPr lang="en-US" altLang="zh-TW" u="none" dirty="0" err="1"/>
              <a:t>normoxic</a:t>
            </a:r>
            <a:r>
              <a:rPr lang="en-US" altLang="zh-TW" u="none" dirty="0"/>
              <a:t> cancer cells.</a:t>
            </a:r>
          </a:p>
          <a:p>
            <a:r>
              <a:rPr lang="en-US" altLang="zh-TW" u="none" dirty="0"/>
              <a:t>In addition, the authors used fluorescent dye PKH26 to label exosomes, and verified that hypoxic exosomes could exactly be fused to recipient </a:t>
            </a:r>
            <a:r>
              <a:rPr lang="en-US" altLang="zh-TW" u="none" dirty="0" err="1"/>
              <a:t>normoxic</a:t>
            </a:r>
            <a:r>
              <a:rPr lang="en-US" altLang="zh-TW" u="none" dirty="0"/>
              <a:t> cells.</a:t>
            </a:r>
          </a:p>
          <a:p>
            <a:r>
              <a:rPr lang="en-US" altLang="zh-TW" u="none" dirty="0"/>
              <a:t>Also, they found that when the cells were fed with hypoxic exosomes, they really would increased IC50 with GEM treatment.</a:t>
            </a:r>
          </a:p>
          <a:p>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15</a:t>
            </a:fld>
            <a:endParaRPr lang="zh-TW" altLang="en-US"/>
          </a:p>
        </p:txBody>
      </p:sp>
    </p:spTree>
    <p:extLst>
      <p:ext uri="{BB962C8B-B14F-4D97-AF65-F5344CB8AC3E}">
        <p14:creationId xmlns:p14="http://schemas.microsoft.com/office/powerpoint/2010/main" val="4249125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Since the important roles of </a:t>
            </a:r>
            <a:r>
              <a:rPr lang="en-US" altLang="zh-TW" dirty="0" err="1"/>
              <a:t>exosomal</a:t>
            </a:r>
            <a:r>
              <a:rPr lang="en-US" altLang="zh-TW" dirty="0"/>
              <a:t> </a:t>
            </a:r>
            <a:r>
              <a:rPr lang="en-US" altLang="zh-TW" dirty="0" err="1"/>
              <a:t>circRNA</a:t>
            </a:r>
            <a:r>
              <a:rPr lang="en-US" altLang="zh-TW" dirty="0"/>
              <a:t> in </a:t>
            </a:r>
            <a:r>
              <a:rPr lang="en-US" altLang="zh-TW" dirty="0" err="1"/>
              <a:t>cacer</a:t>
            </a:r>
            <a:r>
              <a:rPr lang="en-US" altLang="zh-TW" dirty="0"/>
              <a:t> we had mentioned before.</a:t>
            </a:r>
          </a:p>
          <a:p>
            <a:r>
              <a:rPr lang="en-US" altLang="zh-TW" dirty="0"/>
              <a:t>The authors aimed to see which </a:t>
            </a:r>
            <a:r>
              <a:rPr lang="en-US" altLang="zh-TW" dirty="0" err="1"/>
              <a:t>exosomal</a:t>
            </a:r>
            <a:r>
              <a:rPr lang="en-US" altLang="zh-TW" dirty="0"/>
              <a:t> </a:t>
            </a:r>
            <a:r>
              <a:rPr lang="en-US" altLang="zh-TW" dirty="0" err="1"/>
              <a:t>circRNA</a:t>
            </a:r>
            <a:r>
              <a:rPr lang="en-US" altLang="zh-TW" dirty="0"/>
              <a:t> is involved in the chemoresistance of pancreatic cancer, and what the molecular mechanism is.</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16</a:t>
            </a:fld>
            <a:endParaRPr lang="zh-TW" altLang="en-US"/>
          </a:p>
        </p:txBody>
      </p:sp>
    </p:spTree>
    <p:extLst>
      <p:ext uri="{BB962C8B-B14F-4D97-AF65-F5344CB8AC3E}">
        <p14:creationId xmlns:p14="http://schemas.microsoft.com/office/powerpoint/2010/main" val="2362328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They first applied microarray assay to analyze differentiated </a:t>
            </a:r>
            <a:r>
              <a:rPr lang="en-US" altLang="zh-TW" sz="1800" b="0" i="0" u="none" strike="noStrike" baseline="0" dirty="0" err="1">
                <a:latin typeface="AdvOT46dcae81"/>
              </a:rPr>
              <a:t>circRNAs</a:t>
            </a:r>
            <a:r>
              <a:rPr lang="en-US" altLang="zh-TW" sz="1800" b="0" i="0" u="none" strike="noStrike" baseline="0" dirty="0">
                <a:latin typeface="AdvOT46dcae81"/>
              </a:rPr>
              <a:t> between </a:t>
            </a:r>
            <a:r>
              <a:rPr lang="en-US" altLang="zh-TW" sz="1800" b="0" i="0" u="none" strike="noStrike" baseline="0" dirty="0" err="1">
                <a:latin typeface="AdvOT46dcae81"/>
              </a:rPr>
              <a:t>normoxic</a:t>
            </a:r>
            <a:r>
              <a:rPr lang="en-US" altLang="zh-TW" sz="1800" b="0" i="0" u="none" strike="noStrike" baseline="0" dirty="0">
                <a:latin typeface="AdvOT46dcae81"/>
              </a:rPr>
              <a:t> and hypoxic exosomes</a:t>
            </a:r>
          </a:p>
          <a:p>
            <a:pPr algn="l"/>
            <a:r>
              <a:rPr lang="en-US" altLang="zh-TW" sz="1800" b="0" i="0" u="none" strike="noStrike" baseline="0" dirty="0">
                <a:latin typeface="AdvOT46dcae81"/>
              </a:rPr>
              <a:t>Ultimately, they focused on circZNF91 for further research.</a:t>
            </a:r>
          </a:p>
          <a:p>
            <a:pPr algn="l"/>
            <a:r>
              <a:rPr lang="en-US" altLang="zh-TW" sz="1800" b="0" i="0" u="none" strike="noStrike" baseline="0" dirty="0">
                <a:latin typeface="AdvOT46dcae81"/>
              </a:rPr>
              <a:t>From the result of qPCR, we could found that it was consistent with the result of microarray that circZNF91 was upregulated in hypoxic exosomes of PC cells. </a:t>
            </a:r>
          </a:p>
          <a:p>
            <a:pPr algn="l"/>
            <a:r>
              <a:rPr lang="en-US" altLang="zh-TW" dirty="0"/>
              <a:t>Exosomes secreted from circZNF91-overexpressed or hypoxic PC cells could obviously enhance circZNF91 expression and GEM resistance in recipient PC cells, however, knockdown of circZNF91 could reverse this effect.</a:t>
            </a:r>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17</a:t>
            </a:fld>
            <a:endParaRPr lang="zh-TW" altLang="en-US"/>
          </a:p>
        </p:txBody>
      </p:sp>
    </p:spTree>
    <p:extLst>
      <p:ext uri="{BB962C8B-B14F-4D97-AF65-F5344CB8AC3E}">
        <p14:creationId xmlns:p14="http://schemas.microsoft.com/office/powerpoint/2010/main" val="3109343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 order to validate the critical role of exosomes, the authors then reduced the production of exosomes by depletion of RAB27A/B or </a:t>
            </a:r>
            <a:r>
              <a:rPr lang="en-US" altLang="zh-TW" dirty="0" err="1"/>
              <a:t>NSMase</a:t>
            </a:r>
            <a:r>
              <a:rPr lang="en-US" altLang="zh-TW" dirty="0"/>
              <a:t> inhibitor.</a:t>
            </a:r>
          </a:p>
          <a:p>
            <a:r>
              <a:rPr lang="en-US" altLang="zh-TW" dirty="0"/>
              <a:t>From the results,  we could see that inhibition the release of exosomes by these two things obviously suppressed hypoxic CM-mediated transmission of GEM resistance in PC cells</a:t>
            </a:r>
          </a:p>
          <a:p>
            <a:r>
              <a:rPr lang="en-US" altLang="zh-TW" dirty="0"/>
              <a:t>Together, these results indicated a vital role of </a:t>
            </a:r>
            <a:r>
              <a:rPr lang="en-US" altLang="zh-TW" dirty="0" err="1"/>
              <a:t>exosomal</a:t>
            </a:r>
            <a:r>
              <a:rPr lang="en-US" altLang="zh-TW" dirty="0"/>
              <a:t> circZNF91 in GEM resistance transmission between hypoxic PC cells and </a:t>
            </a:r>
            <a:r>
              <a:rPr lang="en-US" altLang="zh-TW" dirty="0" err="1"/>
              <a:t>normoxic</a:t>
            </a:r>
            <a:r>
              <a:rPr lang="en-US" altLang="zh-TW" dirty="0"/>
              <a:t> PC cells.</a:t>
            </a:r>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18</a:t>
            </a:fld>
            <a:endParaRPr lang="zh-TW" altLang="en-US"/>
          </a:p>
        </p:txBody>
      </p:sp>
    </p:spTree>
    <p:extLst>
      <p:ext uri="{BB962C8B-B14F-4D97-AF65-F5344CB8AC3E}">
        <p14:creationId xmlns:p14="http://schemas.microsoft.com/office/powerpoint/2010/main" val="315240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Next, the authors sought to clarify the underlying mechanism.</a:t>
            </a:r>
          </a:p>
          <a:p>
            <a:pPr algn="l"/>
            <a:r>
              <a:rPr lang="en-US" altLang="zh-TW" sz="1800" b="0" i="0" u="none" strike="noStrike" baseline="0" dirty="0">
                <a:latin typeface="AdvOT46dcae81"/>
              </a:rPr>
              <a:t>Since miR-23b-3p had 24 target sites on circZNF91 and the binding between circZNF91 and Ago protein was validated by RIP assay, they presumed whether</a:t>
            </a:r>
          </a:p>
          <a:p>
            <a:pPr algn="l"/>
            <a:r>
              <a:rPr lang="en-US" altLang="zh-TW" sz="1800" b="0" i="0" u="none" strike="noStrike" baseline="0" dirty="0">
                <a:latin typeface="AdvOT46dcae81"/>
              </a:rPr>
              <a:t>circZNF91 exerted its function by sponging miR-23b-3p.</a:t>
            </a:r>
          </a:p>
          <a:p>
            <a:pPr algn="l"/>
            <a:r>
              <a:rPr lang="en-US" altLang="zh-TW" sz="1800" b="0" i="0" u="none" strike="noStrike" baseline="0" dirty="0">
                <a:latin typeface="AdvOT46dcae81"/>
              </a:rPr>
              <a:t>From the results of qPCR, we could see that overexpression circZNF91 could remarkably downregulate miR-23b-3p expression however,  knockdown circZNF91 could upregulate miR-23b-3p expression.</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19</a:t>
            </a:fld>
            <a:endParaRPr lang="zh-TW" altLang="en-US"/>
          </a:p>
        </p:txBody>
      </p:sp>
    </p:spTree>
    <p:extLst>
      <p:ext uri="{BB962C8B-B14F-4D97-AF65-F5344CB8AC3E}">
        <p14:creationId xmlns:p14="http://schemas.microsoft.com/office/powerpoint/2010/main" val="4067118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Pancreatic cancer (PC) is a malignant disease with a 5-year survival rate of only 9% due to the early symptom concealment, delayed diagnosis, and insensitivity to chemoradiotherapy.</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2</a:t>
            </a:fld>
            <a:endParaRPr lang="zh-TW" altLang="en-US"/>
          </a:p>
        </p:txBody>
      </p:sp>
    </p:spTree>
    <p:extLst>
      <p:ext uri="{BB962C8B-B14F-4D97-AF65-F5344CB8AC3E}">
        <p14:creationId xmlns:p14="http://schemas.microsoft.com/office/powerpoint/2010/main" val="1549781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dirty="0"/>
              <a:t>In addition, the results of luciferase assay showed that when the cells were transfected with WT plasmid, the luciferase activity was decreased upon miR-23b-3p overexpression and increased upon miR-23b-3p inhibition, but there were no changes when transfected with MUT plasmid, this </a:t>
            </a:r>
            <a:r>
              <a:rPr lang="en-US" altLang="zh-TW" sz="1800" b="0" i="0" u="none" strike="noStrike" baseline="0" dirty="0">
                <a:latin typeface="AdvOT46dcae81"/>
              </a:rPr>
              <a:t>indicated the binding between circZNF91 and miR-23b-3p.</a:t>
            </a:r>
          </a:p>
          <a:p>
            <a:pPr algn="l"/>
            <a:r>
              <a:rPr lang="en-US" altLang="zh-TW" sz="1800" b="0" i="0" u="none" strike="noStrike" baseline="0" dirty="0">
                <a:latin typeface="AdvOT46dcae81"/>
              </a:rPr>
              <a:t>Further, the authors also used FISH assay and RNA pulldown assay to again validate the interaction between circZNF91 and miR-23b-3p.</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20</a:t>
            </a:fld>
            <a:endParaRPr lang="zh-TW" altLang="en-US"/>
          </a:p>
        </p:txBody>
      </p:sp>
    </p:spTree>
    <p:extLst>
      <p:ext uri="{BB962C8B-B14F-4D97-AF65-F5344CB8AC3E}">
        <p14:creationId xmlns:p14="http://schemas.microsoft.com/office/powerpoint/2010/main" val="1812096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As for the GEM resistance of PC cells, the results show that it would be promoted by exosomes secreted from circZNF91-overexpressed PC cells or hypoxic PC cells, however,</a:t>
            </a:r>
          </a:p>
          <a:p>
            <a:r>
              <a:rPr lang="en-US" altLang="zh-TW" dirty="0"/>
              <a:t>inhibited by miR-23b-3p overexpression .</a:t>
            </a:r>
          </a:p>
          <a:p>
            <a:r>
              <a:rPr lang="en-US" altLang="zh-TW" dirty="0"/>
              <a:t>These results implied that miR-23b-3p was involved in </a:t>
            </a:r>
            <a:r>
              <a:rPr lang="en-US" altLang="zh-TW" dirty="0" err="1"/>
              <a:t>exosomal</a:t>
            </a:r>
            <a:r>
              <a:rPr lang="en-US" altLang="zh-TW" dirty="0"/>
              <a:t> circZNF91-transmitted chemoresistance by binding to circZNF91.</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21</a:t>
            </a:fld>
            <a:endParaRPr lang="zh-TW" altLang="en-US"/>
          </a:p>
        </p:txBody>
      </p:sp>
    </p:spTree>
    <p:extLst>
      <p:ext uri="{BB962C8B-B14F-4D97-AF65-F5344CB8AC3E}">
        <p14:creationId xmlns:p14="http://schemas.microsoft.com/office/powerpoint/2010/main" val="2503802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As for the GEM resistance of PC cells, the results show that it would be promoted by exosomes secreted from circZNF91-overexpressed PC cells or hypoxic PC cells, however,</a:t>
            </a:r>
          </a:p>
          <a:p>
            <a:r>
              <a:rPr lang="en-US" altLang="zh-TW" dirty="0"/>
              <a:t>inhibited by miR-23b-3p overexpression .</a:t>
            </a:r>
          </a:p>
          <a:p>
            <a:r>
              <a:rPr lang="en-US" altLang="zh-TW" dirty="0"/>
              <a:t>These results implied that miR-23b-3p was involved in </a:t>
            </a:r>
            <a:r>
              <a:rPr lang="en-US" altLang="zh-TW" dirty="0" err="1"/>
              <a:t>exosomal</a:t>
            </a:r>
            <a:r>
              <a:rPr lang="en-US" altLang="zh-TW" dirty="0"/>
              <a:t> circZNF91-transmitted chemoresistance between hypoxic PC cells and </a:t>
            </a:r>
            <a:r>
              <a:rPr lang="en-US" altLang="zh-TW" dirty="0" err="1"/>
              <a:t>normoxic</a:t>
            </a:r>
            <a:r>
              <a:rPr lang="en-US" altLang="zh-TW" dirty="0"/>
              <a:t> PC cells by binding to</a:t>
            </a:r>
          </a:p>
          <a:p>
            <a:r>
              <a:rPr lang="en-US" altLang="zh-TW" dirty="0"/>
              <a:t>circZNF91.</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22</a:t>
            </a:fld>
            <a:endParaRPr lang="zh-TW" altLang="en-US"/>
          </a:p>
        </p:txBody>
      </p:sp>
    </p:spTree>
    <p:extLst>
      <p:ext uri="{BB962C8B-B14F-4D97-AF65-F5344CB8AC3E}">
        <p14:creationId xmlns:p14="http://schemas.microsoft.com/office/powerpoint/2010/main" val="331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Next, by using three online software, SIRT1 was predicted as a potential target of miR-23b-3p.</a:t>
            </a:r>
          </a:p>
          <a:p>
            <a:pPr algn="l"/>
            <a:r>
              <a:rPr lang="en-US" altLang="zh-TW" sz="1200" b="0" i="0" u="none" strike="noStrike" baseline="0" dirty="0">
                <a:solidFill>
                  <a:srgbClr val="000000"/>
                </a:solidFill>
                <a:latin typeface="AdvOT46dcae81"/>
              </a:rPr>
              <a:t>We could see that circZNF91 overexpression and hypoxic exosomes signi</a:t>
            </a:r>
            <a:r>
              <a:rPr lang="en-US" altLang="zh-TW" sz="1200" b="0" i="0" u="none" strike="noStrike" baseline="0" dirty="0">
                <a:solidFill>
                  <a:srgbClr val="000000"/>
                </a:solidFill>
                <a:latin typeface="AdvOT46dcae81+fb"/>
              </a:rPr>
              <a:t>fi</a:t>
            </a:r>
            <a:r>
              <a:rPr lang="en-US" altLang="zh-TW" sz="1200" b="0" i="0" u="none" strike="noStrike" baseline="0" dirty="0">
                <a:solidFill>
                  <a:srgbClr val="000000"/>
                </a:solidFill>
                <a:latin typeface="AdvOT46dcae81"/>
              </a:rPr>
              <a:t>cantly increased the mRNA and protein level of SIRT1, however, it  could be reversed by miR-23b-3p upregulation.</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23</a:t>
            </a:fld>
            <a:endParaRPr lang="zh-TW" altLang="en-US"/>
          </a:p>
        </p:txBody>
      </p:sp>
    </p:spTree>
    <p:extLst>
      <p:ext uri="{BB962C8B-B14F-4D97-AF65-F5344CB8AC3E}">
        <p14:creationId xmlns:p14="http://schemas.microsoft.com/office/powerpoint/2010/main" val="454029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Next, by using three online software, SIRT1 was predicted as a potential target of miR-23b-3p.</a:t>
            </a:r>
          </a:p>
          <a:p>
            <a:pPr algn="l"/>
            <a:r>
              <a:rPr lang="en-US" altLang="zh-TW" sz="1200" b="0" i="0" u="none" strike="noStrike" baseline="0" dirty="0">
                <a:solidFill>
                  <a:srgbClr val="000000"/>
                </a:solidFill>
                <a:latin typeface="AdvOT46dcae81"/>
              </a:rPr>
              <a:t>We could see that circZNF91 overexpression and hypoxic exosomes signi</a:t>
            </a:r>
            <a:r>
              <a:rPr lang="en-US" altLang="zh-TW" sz="1200" b="0" i="0" u="none" strike="noStrike" baseline="0" dirty="0">
                <a:solidFill>
                  <a:srgbClr val="000000"/>
                </a:solidFill>
                <a:latin typeface="AdvOT46dcae81+fb"/>
              </a:rPr>
              <a:t>fi</a:t>
            </a:r>
            <a:r>
              <a:rPr lang="en-US" altLang="zh-TW" sz="1200" b="0" i="0" u="none" strike="noStrike" baseline="0" dirty="0">
                <a:solidFill>
                  <a:srgbClr val="000000"/>
                </a:solidFill>
                <a:latin typeface="AdvOT46dcae81"/>
              </a:rPr>
              <a:t>cantly increased the mRNA and protein level of SIRT1, however, it  could be reversed by miR-23b-3p upregulation.</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24</a:t>
            </a:fld>
            <a:endParaRPr lang="zh-TW" altLang="en-US"/>
          </a:p>
        </p:txBody>
      </p:sp>
    </p:spTree>
    <p:extLst>
      <p:ext uri="{BB962C8B-B14F-4D97-AF65-F5344CB8AC3E}">
        <p14:creationId xmlns:p14="http://schemas.microsoft.com/office/powerpoint/2010/main" val="341989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solidFill>
                  <a:srgbClr val="000000"/>
                </a:solidFill>
                <a:latin typeface="AdvOT46dcae81"/>
              </a:rPr>
              <a:t>Furthermore, when treated the cells with </a:t>
            </a:r>
            <a:r>
              <a:rPr lang="en-US" altLang="zh-TW" sz="1800" b="0" i="0" u="none" strike="noStrike" baseline="0" dirty="0" err="1">
                <a:solidFill>
                  <a:srgbClr val="000000"/>
                </a:solidFill>
                <a:latin typeface="AdvOT46dcae81"/>
              </a:rPr>
              <a:t>ActD</a:t>
            </a:r>
            <a:r>
              <a:rPr lang="en-US" altLang="zh-TW" sz="1800" b="0" i="0" u="none" strike="noStrike" baseline="0" dirty="0">
                <a:solidFill>
                  <a:srgbClr val="000000"/>
                </a:solidFill>
                <a:latin typeface="AdvOT46dcae81"/>
              </a:rPr>
              <a:t> to block the RNA synthesis,</a:t>
            </a:r>
            <a:r>
              <a:rPr lang="zh-TW" altLang="en-US" sz="1800" b="0" i="0" u="none" strike="noStrike" baseline="0" dirty="0">
                <a:solidFill>
                  <a:srgbClr val="000000"/>
                </a:solidFill>
                <a:latin typeface="AdvOT46dcae81"/>
              </a:rPr>
              <a:t> </a:t>
            </a:r>
            <a:r>
              <a:rPr lang="en-US" altLang="zh-TW" sz="1800" b="0" i="0" u="none" strike="noStrike" baseline="0" dirty="0">
                <a:solidFill>
                  <a:srgbClr val="000000"/>
                </a:solidFill>
                <a:latin typeface="AdvOT46dcae81"/>
              </a:rPr>
              <a:t>we</a:t>
            </a:r>
            <a:r>
              <a:rPr lang="zh-TW" altLang="en-US" sz="1800" b="0" i="0" u="none" strike="noStrike" baseline="0" dirty="0">
                <a:solidFill>
                  <a:srgbClr val="000000"/>
                </a:solidFill>
                <a:latin typeface="AdvOT46dcae81"/>
              </a:rPr>
              <a:t> </a:t>
            </a:r>
            <a:r>
              <a:rPr lang="en-US" altLang="zh-TW" sz="1800" b="0" i="0" u="none" strike="noStrike" baseline="0" dirty="0">
                <a:solidFill>
                  <a:srgbClr val="000000"/>
                </a:solidFill>
                <a:latin typeface="AdvOT46dcae81"/>
              </a:rPr>
              <a:t>could</a:t>
            </a:r>
            <a:r>
              <a:rPr lang="zh-TW" altLang="en-US" sz="1800" b="0" i="0" u="none" strike="noStrike" baseline="0" dirty="0">
                <a:solidFill>
                  <a:srgbClr val="000000"/>
                </a:solidFill>
                <a:latin typeface="AdvOT46dcae81"/>
              </a:rPr>
              <a:t> </a:t>
            </a:r>
            <a:r>
              <a:rPr lang="en-US" altLang="zh-TW" sz="1800" b="0" i="0" u="none" strike="noStrike" baseline="0" dirty="0">
                <a:solidFill>
                  <a:srgbClr val="000000"/>
                </a:solidFill>
                <a:latin typeface="AdvOT46dcae81"/>
              </a:rPr>
              <a:t>see</a:t>
            </a:r>
            <a:r>
              <a:rPr lang="zh-TW" altLang="en-US" sz="1800" b="0" i="0" u="none" strike="noStrike" baseline="0" dirty="0">
                <a:solidFill>
                  <a:srgbClr val="000000"/>
                </a:solidFill>
                <a:latin typeface="AdvOT46dcae81"/>
              </a:rPr>
              <a:t> </a:t>
            </a:r>
            <a:r>
              <a:rPr lang="en-US" altLang="zh-TW" sz="1800" b="0" i="0" u="none" strike="noStrike" baseline="0" dirty="0">
                <a:solidFill>
                  <a:srgbClr val="000000"/>
                </a:solidFill>
                <a:latin typeface="AdvOT46dcae81"/>
              </a:rPr>
              <a:t>that</a:t>
            </a:r>
            <a:r>
              <a:rPr lang="zh-TW" altLang="en-US" sz="1800" b="0" i="0" u="none" strike="noStrike" baseline="0" dirty="0">
                <a:solidFill>
                  <a:srgbClr val="000000"/>
                </a:solidFill>
                <a:latin typeface="AdvOT46dcae81"/>
              </a:rPr>
              <a:t> </a:t>
            </a:r>
            <a:r>
              <a:rPr lang="en-US" altLang="zh-TW" sz="1800" b="0" i="0" u="none" strike="noStrike" baseline="0" dirty="0">
                <a:solidFill>
                  <a:srgbClr val="000000"/>
                </a:solidFill>
                <a:latin typeface="AdvOT46dcae81"/>
              </a:rPr>
              <a:t>circZNF91</a:t>
            </a:r>
            <a:r>
              <a:rPr lang="zh-TW" altLang="en-US" sz="1800" b="0" i="0" u="none" strike="noStrike" baseline="0" dirty="0">
                <a:solidFill>
                  <a:srgbClr val="000000"/>
                </a:solidFill>
                <a:latin typeface="AdvOT46dcae81"/>
              </a:rPr>
              <a:t> </a:t>
            </a:r>
            <a:r>
              <a:rPr lang="en-US" altLang="zh-TW" sz="1800" b="0" i="0" u="none" strike="noStrike" baseline="0" dirty="0">
                <a:solidFill>
                  <a:srgbClr val="000000"/>
                </a:solidFill>
                <a:latin typeface="AdvOT46dcae81"/>
              </a:rPr>
              <a:t>overexpression could</a:t>
            </a:r>
            <a:r>
              <a:rPr lang="zh-TW" altLang="en-US" sz="1800" b="0" i="0" u="none" strike="noStrike" baseline="0" dirty="0">
                <a:solidFill>
                  <a:srgbClr val="000000"/>
                </a:solidFill>
                <a:latin typeface="AdvOT46dcae81"/>
              </a:rPr>
              <a:t> </a:t>
            </a:r>
            <a:r>
              <a:rPr lang="en-US" altLang="zh-TW" sz="1800" b="0" i="0" u="none" strike="noStrike" baseline="0" dirty="0">
                <a:solidFill>
                  <a:srgbClr val="000000"/>
                </a:solidFill>
                <a:latin typeface="AdvOT46dcae81"/>
              </a:rPr>
              <a:t>enhance</a:t>
            </a:r>
            <a:r>
              <a:rPr lang="zh-TW" altLang="en-US" sz="1800" b="0" i="0" u="none" strike="noStrike" baseline="0" dirty="0">
                <a:solidFill>
                  <a:srgbClr val="000000"/>
                </a:solidFill>
                <a:latin typeface="AdvOT46dcae81"/>
              </a:rPr>
              <a:t> </a:t>
            </a:r>
            <a:r>
              <a:rPr lang="en-US" altLang="zh-TW" sz="1800" b="0" i="0" u="none" strike="noStrike" baseline="0" dirty="0">
                <a:solidFill>
                  <a:srgbClr val="000000"/>
                </a:solidFill>
                <a:latin typeface="AdvOT46dcae81"/>
              </a:rPr>
              <a:t>SIRT1</a:t>
            </a:r>
            <a:r>
              <a:rPr lang="zh-TW" altLang="en-US" sz="1800" b="0" i="0" u="none" strike="noStrike" baseline="0" dirty="0">
                <a:solidFill>
                  <a:srgbClr val="000000"/>
                </a:solidFill>
                <a:latin typeface="AdvOT46dcae81"/>
              </a:rPr>
              <a:t> </a:t>
            </a:r>
            <a:r>
              <a:rPr lang="en-US" altLang="zh-TW" sz="1800" b="0" i="0" u="none" strike="noStrike" baseline="0" dirty="0">
                <a:solidFill>
                  <a:srgbClr val="000000"/>
                </a:solidFill>
                <a:latin typeface="AdvOT46dcae81"/>
              </a:rPr>
              <a:t>stability, while miR-23b-3p overexpression could rescue this effect.</a:t>
            </a:r>
          </a:p>
          <a:p>
            <a:pPr algn="l"/>
            <a:r>
              <a:rPr lang="en-US" altLang="zh-TW" sz="1800" b="0" i="0" u="none" strike="noStrike" baseline="0" dirty="0">
                <a:solidFill>
                  <a:srgbClr val="000000"/>
                </a:solidFill>
                <a:latin typeface="AdvOT46dcae81"/>
              </a:rPr>
              <a:t>Also, the luciferase assay showed a similar trend, which confirmed that SIRT1 was indeed the target of miR-23b-3p.</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25</a:t>
            </a:fld>
            <a:endParaRPr lang="zh-TW" altLang="en-US"/>
          </a:p>
        </p:txBody>
      </p:sp>
    </p:spTree>
    <p:extLst>
      <p:ext uri="{BB962C8B-B14F-4D97-AF65-F5344CB8AC3E}">
        <p14:creationId xmlns:p14="http://schemas.microsoft.com/office/powerpoint/2010/main" val="3106907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Meanwhile, </a:t>
            </a:r>
            <a:r>
              <a:rPr lang="en-US" altLang="zh-TW" sz="1800" b="0" i="0" u="none" strike="noStrike" baseline="0" dirty="0">
                <a:solidFill>
                  <a:srgbClr val="000000"/>
                </a:solidFill>
                <a:latin typeface="AdvOT46dcae81"/>
              </a:rPr>
              <a:t>we could see that knockdown SIRT1 could reverse the effect of circZNF91 and hypoxic exosomes on enhancing the chemoresistance of PC cells.</a:t>
            </a:r>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26</a:t>
            </a:fld>
            <a:endParaRPr lang="zh-TW" altLang="en-US"/>
          </a:p>
        </p:txBody>
      </p:sp>
    </p:spTree>
    <p:extLst>
      <p:ext uri="{BB962C8B-B14F-4D97-AF65-F5344CB8AC3E}">
        <p14:creationId xmlns:p14="http://schemas.microsoft.com/office/powerpoint/2010/main" val="933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baseline="0" dirty="0">
                <a:solidFill>
                  <a:srgbClr val="000000"/>
                </a:solidFill>
                <a:latin typeface="AdvOT46dcae81"/>
              </a:rPr>
              <a:t>In summary, now we know that during hypoxia, hypoxic PC cells could secret more exosomes and would ingest by adjacent </a:t>
            </a:r>
            <a:r>
              <a:rPr lang="en-US" altLang="zh-TW" sz="1200" b="0" i="0" u="none" strike="noStrike" baseline="0" dirty="0" err="1">
                <a:solidFill>
                  <a:srgbClr val="000000"/>
                </a:solidFill>
                <a:latin typeface="AdvOT46dcae81"/>
              </a:rPr>
              <a:t>normoxic</a:t>
            </a:r>
            <a:r>
              <a:rPr lang="en-US" altLang="zh-TW" sz="1200" b="0" i="0" u="none" strike="noStrike" baseline="0" dirty="0">
                <a:solidFill>
                  <a:srgbClr val="000000"/>
                </a:solidFill>
                <a:latin typeface="AdvOT46dcae81"/>
              </a:rPr>
              <a:t> PC cells to enhance their intracellular circZNF91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baseline="0" dirty="0">
                <a:solidFill>
                  <a:srgbClr val="000000"/>
                </a:solidFill>
                <a:latin typeface="AdvOT46dcae81"/>
              </a:rPr>
              <a:t>Then, circZNF91 could sponge miR-23b-3p to increase SIRT1 expression and further enhance the chemoresistance of PC cells.</a:t>
            </a:r>
          </a:p>
          <a:p>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27</a:t>
            </a:fld>
            <a:endParaRPr lang="zh-TW" altLang="en-US"/>
          </a:p>
        </p:txBody>
      </p:sp>
    </p:spTree>
    <p:extLst>
      <p:ext uri="{BB962C8B-B14F-4D97-AF65-F5344CB8AC3E}">
        <p14:creationId xmlns:p14="http://schemas.microsoft.com/office/powerpoint/2010/main" val="2808005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dirty="0">
                <a:solidFill>
                  <a:srgbClr val="505050"/>
                </a:solidFill>
                <a:effectLst/>
                <a:latin typeface="NexusSerif"/>
              </a:rPr>
              <a:t>Previous study had indicated that SIRT1 deacetylates and stabilizes HIF-1</a:t>
            </a:r>
            <a:r>
              <a:rPr lang="el-GR" altLang="zh-TW" b="0" i="0" dirty="0">
                <a:solidFill>
                  <a:srgbClr val="505050"/>
                </a:solidFill>
                <a:effectLst/>
                <a:latin typeface="NexusSerif"/>
              </a:rPr>
              <a:t>α </a:t>
            </a:r>
            <a:r>
              <a:rPr lang="en-US" altLang="zh-TW" b="0" i="0" dirty="0">
                <a:solidFill>
                  <a:srgbClr val="505050"/>
                </a:solidFill>
                <a:effectLst/>
                <a:latin typeface="NexusSerif"/>
              </a:rPr>
              <a:t>during hypoxia.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dirty="0">
                <a:solidFill>
                  <a:srgbClr val="505050"/>
                </a:solidFill>
                <a:effectLst/>
                <a:latin typeface="NexusSerif"/>
              </a:rPr>
              <a:t>So the authors further presumed whether circZNF91/miR-23b-3p/SIRT1 pathway could regulate HIF-1α stability</a:t>
            </a:r>
          </a:p>
          <a:p>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28</a:t>
            </a:fld>
            <a:endParaRPr lang="zh-TW" altLang="en-US"/>
          </a:p>
        </p:txBody>
      </p:sp>
    </p:spTree>
    <p:extLst>
      <p:ext uri="{BB962C8B-B14F-4D97-AF65-F5344CB8AC3E}">
        <p14:creationId xmlns:p14="http://schemas.microsoft.com/office/powerpoint/2010/main" val="856743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They treated the cells with different concentration of cycloheximide to see the stability of HIF1a.</a:t>
            </a:r>
          </a:p>
          <a:p>
            <a:pPr algn="l"/>
            <a:r>
              <a:rPr lang="en-US" altLang="zh-TW" sz="1800" b="0" i="0" u="none" strike="noStrike" baseline="0" dirty="0">
                <a:latin typeface="AdvOT46dcae81"/>
              </a:rPr>
              <a:t>According to the results of western blot, we could see that circZNF91 overexpression and hypoxic exosomes remarkably increased HIF-1</a:t>
            </a:r>
            <a:r>
              <a:rPr lang="en-US" altLang="zh-TW" sz="1800" b="0" i="0" u="none" strike="noStrike" baseline="0" dirty="0">
                <a:latin typeface="AdvOT46dcae81+03"/>
              </a:rPr>
              <a:t>α </a:t>
            </a:r>
            <a:r>
              <a:rPr lang="en-US" altLang="zh-TW" sz="1800" b="0" i="0" u="none" strike="noStrike" baseline="0" dirty="0">
                <a:latin typeface="AdvOT46dcae81"/>
              </a:rPr>
              <a:t>protein stability.</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29</a:t>
            </a:fld>
            <a:endParaRPr lang="zh-TW" altLang="en-US"/>
          </a:p>
        </p:txBody>
      </p:sp>
    </p:spTree>
    <p:extLst>
      <p:ext uri="{BB962C8B-B14F-4D97-AF65-F5344CB8AC3E}">
        <p14:creationId xmlns:p14="http://schemas.microsoft.com/office/powerpoint/2010/main" val="2720889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At present, the chemotherapy regimen for pancreatic cancer  is mainly Gemcitabine (GEM) or a combination regimen based on it. </a:t>
            </a:r>
          </a:p>
          <a:p>
            <a:pPr algn="l"/>
            <a:r>
              <a:rPr lang="en-US" altLang="zh-TW" sz="1800" b="0" i="0" u="none" strike="noStrike" baseline="0" dirty="0">
                <a:latin typeface="AdvOT46dcae81"/>
              </a:rPr>
              <a:t>However, pancreatic cancer  had obvious innate and acquired resistance to GEM with clinical application.</a:t>
            </a:r>
          </a:p>
          <a:p>
            <a:pPr algn="l"/>
            <a:r>
              <a:rPr lang="en-US" altLang="zh-TW" sz="1800" b="0" i="0" u="none" strike="noStrike" baseline="0" dirty="0">
                <a:latin typeface="AdvOT46dcae81"/>
              </a:rPr>
              <a:t>Therefore, its urgent to explore the chemoresistance mechanism of PC cells and find the more ef</a:t>
            </a:r>
            <a:r>
              <a:rPr lang="en-US" altLang="zh-TW" sz="1800" b="0" i="0" u="none" strike="noStrike" baseline="0" dirty="0">
                <a:latin typeface="AdvOT46dcae81+fb"/>
              </a:rPr>
              <a:t>fi</a:t>
            </a:r>
            <a:r>
              <a:rPr lang="en-US" altLang="zh-TW" sz="1800" b="0" i="0" u="none" strike="noStrike" baseline="0" dirty="0">
                <a:latin typeface="AdvOT46dcae81"/>
              </a:rPr>
              <a:t>cient drug formulations.</a:t>
            </a:r>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3</a:t>
            </a:fld>
            <a:endParaRPr lang="zh-TW" altLang="en-US"/>
          </a:p>
        </p:txBody>
      </p:sp>
    </p:spTree>
    <p:extLst>
      <p:ext uri="{BB962C8B-B14F-4D97-AF65-F5344CB8AC3E}">
        <p14:creationId xmlns:p14="http://schemas.microsoft.com/office/powerpoint/2010/main" val="1682029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In addition, after treated the cells with proteasome inhibitor, there were no increase expression of HIF-1</a:t>
            </a:r>
            <a:r>
              <a:rPr lang="en-US" altLang="zh-TW" sz="1800" b="0" i="0" u="none" strike="noStrike" baseline="0" dirty="0">
                <a:latin typeface="AdvOT46dcae81+03"/>
              </a:rPr>
              <a:t>α </a:t>
            </a:r>
            <a:r>
              <a:rPr lang="en-US" altLang="zh-TW" sz="1800" b="0" i="0" u="none" strike="noStrike" baseline="0" dirty="0">
                <a:latin typeface="AdvOT46dcae81"/>
              </a:rPr>
              <a:t>induced by circZNF91 overexpression or hypoxic exosomes, which validated that the effect of SIRT1 on HIF1a was to increase their stability rather than production.</a:t>
            </a:r>
          </a:p>
          <a:p>
            <a:pPr algn="l"/>
            <a:r>
              <a:rPr lang="en-US" altLang="zh-TW" sz="1800" b="0" i="0" u="none" strike="noStrike" baseline="0" dirty="0">
                <a:latin typeface="AdvOT46dcae81"/>
              </a:rPr>
              <a:t>Meanwhile, the Co-IP assay indicated that both circZNF91 overexpression and hypoxic exosomes could increase the binding between HIF-1</a:t>
            </a:r>
            <a:r>
              <a:rPr lang="en-US" altLang="zh-TW" sz="1800" b="0" i="0" u="none" strike="noStrike" baseline="0" dirty="0">
                <a:latin typeface="AdvOT46dcae81+03"/>
              </a:rPr>
              <a:t>α </a:t>
            </a:r>
            <a:r>
              <a:rPr lang="en-US" altLang="zh-TW" sz="1800" b="0" i="0" u="none" strike="noStrike" baseline="0" dirty="0">
                <a:latin typeface="AdvOT46dcae81"/>
              </a:rPr>
              <a:t>and SIRT1 and decreased the acetylation of HIF-1</a:t>
            </a:r>
            <a:r>
              <a:rPr lang="en-US" altLang="zh-TW" sz="1800" b="0" i="0" u="none" strike="noStrike" baseline="0" dirty="0">
                <a:latin typeface="AdvOT46dcae81+03"/>
              </a:rPr>
              <a:t>α</a:t>
            </a:r>
            <a:r>
              <a:rPr lang="en-US" altLang="zh-TW" sz="1800" b="0" i="0" u="none" strike="noStrike" baseline="0" dirty="0">
                <a:latin typeface="AdvOT46dcae81"/>
              </a:rPr>
              <a:t>, </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30</a:t>
            </a:fld>
            <a:endParaRPr lang="zh-TW" altLang="en-US"/>
          </a:p>
        </p:txBody>
      </p:sp>
    </p:spTree>
    <p:extLst>
      <p:ext uri="{BB962C8B-B14F-4D97-AF65-F5344CB8AC3E}">
        <p14:creationId xmlns:p14="http://schemas.microsoft.com/office/powerpoint/2010/main" val="981963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Also, circZNF91 overexpression and hypoxic exosomes obviously increased HIF-1</a:t>
            </a:r>
            <a:r>
              <a:rPr lang="en-US" altLang="zh-TW" sz="1800" b="0" i="0" u="none" strike="noStrike" baseline="0" dirty="0">
                <a:latin typeface="AdvOT46dcae81+03"/>
              </a:rPr>
              <a:t>α </a:t>
            </a:r>
            <a:r>
              <a:rPr lang="en-US" altLang="zh-TW" sz="1800" b="0" i="0" u="none" strike="noStrike" baseline="0" dirty="0">
                <a:latin typeface="AdvOT46dcae81"/>
              </a:rPr>
              <a:t>protein level in PC cells.</a:t>
            </a:r>
          </a:p>
          <a:p>
            <a:pPr algn="l"/>
            <a:r>
              <a:rPr lang="en-US" altLang="zh-TW" sz="1800" b="0" i="0" u="none" strike="noStrike" baseline="0" dirty="0">
                <a:latin typeface="AdvOT46dcae81"/>
              </a:rPr>
              <a:t>However, there were no changes on mRNA level of HIF-1</a:t>
            </a:r>
            <a:r>
              <a:rPr lang="el-GR" altLang="zh-TW" sz="1800" b="0" i="0" u="none" strike="noStrike" baseline="0" dirty="0">
                <a:latin typeface="AdvOT46dcae81+03"/>
              </a:rPr>
              <a:t>α</a:t>
            </a:r>
            <a:r>
              <a:rPr lang="en-US" altLang="zh-TW" sz="1800" b="0" i="0" u="none" strike="noStrike" baseline="0" dirty="0">
                <a:latin typeface="AdvOT46dcae81+03"/>
              </a:rPr>
              <a:t>.</a:t>
            </a:r>
          </a:p>
          <a:p>
            <a:pPr algn="l"/>
            <a:r>
              <a:rPr lang="en-US" altLang="zh-TW" sz="1800" b="0" i="0" u="none" strike="noStrike" baseline="0" dirty="0">
                <a:latin typeface="AdvOT46dcae81+03"/>
              </a:rPr>
              <a:t>This result again validated that SIRT1 would effect HIF1a on protein level rather than RNA level.</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31</a:t>
            </a:fld>
            <a:endParaRPr lang="zh-TW" altLang="en-US"/>
          </a:p>
        </p:txBody>
      </p:sp>
    </p:spTree>
    <p:extLst>
      <p:ext uri="{BB962C8B-B14F-4D97-AF65-F5344CB8AC3E}">
        <p14:creationId xmlns:p14="http://schemas.microsoft.com/office/powerpoint/2010/main" val="3370786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Next, Since studies have shown that HIF-1α and HIF-1α-enhanced glycolysis are related to chemoresistance. </a:t>
            </a:r>
          </a:p>
          <a:p>
            <a:pPr algn="l"/>
            <a:r>
              <a:rPr lang="en-US" altLang="zh-TW" sz="1800" b="0" i="0" u="none" strike="noStrike" baseline="0" dirty="0">
                <a:latin typeface="AdvOT46dcae81"/>
              </a:rPr>
              <a:t>So, the authors wanted to know whether circZNF91 could increase drug resistance by increasing the glycolysis.</a:t>
            </a:r>
          </a:p>
          <a:p>
            <a:pPr algn="l"/>
            <a:r>
              <a:rPr lang="en-US" altLang="zh-TW" sz="1800" b="0" i="0" u="none" strike="noStrike" baseline="0" dirty="0">
                <a:latin typeface="AdvOT46dcae81"/>
              </a:rPr>
              <a:t>As expected, hypoxia exosomes would elevate glucose consumption, lactate production, and decrease extracellular pH value.</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32</a:t>
            </a:fld>
            <a:endParaRPr lang="zh-TW" altLang="en-US"/>
          </a:p>
        </p:txBody>
      </p:sp>
    </p:spTree>
    <p:extLst>
      <p:ext uri="{BB962C8B-B14F-4D97-AF65-F5344CB8AC3E}">
        <p14:creationId xmlns:p14="http://schemas.microsoft.com/office/powerpoint/2010/main" val="729336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Furthermore we could see that both mRNA and protein levels of glycolytic enzymes were remarkably increased in hypoxic exosome-treated PC cells but could be reversed by downregulating circZNF91.</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33</a:t>
            </a:fld>
            <a:endParaRPr lang="zh-TW" altLang="en-US"/>
          </a:p>
        </p:txBody>
      </p:sp>
    </p:spTree>
    <p:extLst>
      <p:ext uri="{BB962C8B-B14F-4D97-AF65-F5344CB8AC3E}">
        <p14:creationId xmlns:p14="http://schemas.microsoft.com/office/powerpoint/2010/main" val="2694445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solidFill>
                  <a:srgbClr val="000000"/>
                </a:solidFill>
                <a:latin typeface="AdvOT46dcae81"/>
              </a:rPr>
              <a:t>And To further validate the role of HIF-1</a:t>
            </a:r>
            <a:r>
              <a:rPr lang="en-US" altLang="zh-TW" sz="1800" b="0" i="0" u="none" strike="noStrike" baseline="0" dirty="0">
                <a:solidFill>
                  <a:srgbClr val="000000"/>
                </a:solidFill>
                <a:latin typeface="AdvOT46dcae81+03"/>
              </a:rPr>
              <a:t>α</a:t>
            </a:r>
            <a:r>
              <a:rPr lang="en-US" altLang="zh-TW" sz="1800" b="0" i="0" u="none" strike="noStrike" baseline="0" dirty="0">
                <a:solidFill>
                  <a:srgbClr val="000000"/>
                </a:solidFill>
                <a:latin typeface="AdvOT46dcae81"/>
              </a:rPr>
              <a:t>- associated glycolysis in GEM resistance transmission, the authors utilized Digoxin, YC-1, or </a:t>
            </a:r>
            <a:r>
              <a:rPr lang="en-US" altLang="zh-TW" sz="1800" b="0" i="0" u="none" strike="noStrike" baseline="0" dirty="0" err="1">
                <a:solidFill>
                  <a:srgbClr val="000000"/>
                </a:solidFill>
                <a:latin typeface="AdvOT46dcae81"/>
              </a:rPr>
              <a:t>siRNA</a:t>
            </a:r>
            <a:r>
              <a:rPr lang="en-US" altLang="zh-TW" sz="1800" b="0" i="0" u="none" strike="noStrike" baseline="0" dirty="0">
                <a:solidFill>
                  <a:srgbClr val="000000"/>
                </a:solidFill>
                <a:latin typeface="AdvOT46dcae81+03"/>
              </a:rPr>
              <a:t> </a:t>
            </a:r>
            <a:r>
              <a:rPr lang="en-US" altLang="zh-TW" sz="1800" b="0" i="0" u="none" strike="noStrike" baseline="0" dirty="0">
                <a:solidFill>
                  <a:srgbClr val="000000"/>
                </a:solidFill>
                <a:latin typeface="AdvOT46dcae81"/>
              </a:rPr>
              <a:t>to inhibit the activity of HIF-1</a:t>
            </a:r>
            <a:r>
              <a:rPr lang="el-GR" altLang="zh-TW" sz="1800" b="0" i="0" u="none" strike="noStrike" baseline="0" dirty="0">
                <a:solidFill>
                  <a:srgbClr val="000000"/>
                </a:solidFill>
                <a:latin typeface="AdvOT46dcae81+03"/>
              </a:rPr>
              <a:t>α</a:t>
            </a:r>
            <a:r>
              <a:rPr lang="el-GR" altLang="zh-TW" sz="1800" b="0" i="0" u="none" strike="noStrike" baseline="0" dirty="0">
                <a:solidFill>
                  <a:srgbClr val="000000"/>
                </a:solidFill>
                <a:latin typeface="AdvOT46dcae81"/>
              </a:rPr>
              <a:t>.</a:t>
            </a:r>
            <a:endParaRPr lang="en-US" altLang="zh-TW" sz="1800" b="0" i="0" u="none" strike="noStrike" baseline="0" dirty="0">
              <a:solidFill>
                <a:srgbClr val="000000"/>
              </a:solidFill>
              <a:latin typeface="AdvOT46dcae81"/>
            </a:endParaRPr>
          </a:p>
          <a:p>
            <a:pPr algn="l"/>
            <a:r>
              <a:rPr lang="en-US" altLang="zh-TW" sz="1800" b="0" i="0" u="none" strike="noStrike" baseline="0" dirty="0">
                <a:latin typeface="AdvOT46dcae81"/>
              </a:rPr>
              <a:t>Results showed that inhibition of HIF-1</a:t>
            </a:r>
            <a:r>
              <a:rPr lang="en-US" altLang="zh-TW" sz="1800" b="0" i="0" u="none" strike="noStrike" baseline="0" dirty="0">
                <a:latin typeface="AdvOT46dcae81+03"/>
              </a:rPr>
              <a:t>α </a:t>
            </a:r>
            <a:r>
              <a:rPr lang="en-US" altLang="zh-TW" sz="1800" b="0" i="0" u="none" strike="noStrike" baseline="0" dirty="0">
                <a:latin typeface="AdvOT46dcae81"/>
              </a:rPr>
              <a:t>activity signi</a:t>
            </a:r>
            <a:r>
              <a:rPr lang="en-US" altLang="zh-TW" sz="1800" b="0" i="0" u="none" strike="noStrike" baseline="0" dirty="0">
                <a:latin typeface="AdvOT46dcae81+fb"/>
              </a:rPr>
              <a:t>fi</a:t>
            </a:r>
            <a:r>
              <a:rPr lang="en-US" altLang="zh-TW" sz="1800" b="0" i="0" u="none" strike="noStrike" baseline="0" dirty="0">
                <a:latin typeface="AdvOT46dcae81"/>
              </a:rPr>
              <a:t>cantly prohibited the hypoxic exosome-induced glycolytic genes expression and GEM resistance in </a:t>
            </a:r>
            <a:r>
              <a:rPr lang="en-US" altLang="zh-TW" sz="1800" b="0" i="0" u="none" strike="noStrike" baseline="0" dirty="0" err="1">
                <a:latin typeface="AdvOT46dcae81"/>
              </a:rPr>
              <a:t>normoxic</a:t>
            </a:r>
            <a:r>
              <a:rPr lang="en-US" altLang="zh-TW" sz="1800" b="0" i="0" u="none" strike="noStrike" baseline="0" dirty="0">
                <a:latin typeface="AdvOT46dcae81"/>
              </a:rPr>
              <a:t> PC cells.</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34</a:t>
            </a:fld>
            <a:endParaRPr lang="zh-TW" altLang="en-US"/>
          </a:p>
        </p:txBody>
      </p:sp>
    </p:spTree>
    <p:extLst>
      <p:ext uri="{BB962C8B-B14F-4D97-AF65-F5344CB8AC3E}">
        <p14:creationId xmlns:p14="http://schemas.microsoft.com/office/powerpoint/2010/main" val="3661834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In addition, 2-DG, the glycolysis inhibitor, also remarkably eliminated glycolysis and GEM resistance promoted by exosomes derived from hypoxic or circZNF91-overexpressed PC cells.</a:t>
            </a:r>
          </a:p>
          <a:p>
            <a:pPr algn="l"/>
            <a:r>
              <a:rPr lang="en-US" altLang="zh-TW" sz="1800" b="0" i="0" u="none" strike="noStrike" baseline="0" dirty="0">
                <a:latin typeface="AdvOT46dcae81"/>
              </a:rPr>
              <a:t>Thus, these data verified that HIF-1</a:t>
            </a:r>
            <a:r>
              <a:rPr lang="el-GR" altLang="zh-TW" sz="1800" b="0" i="0" u="none" strike="noStrike" baseline="0" dirty="0">
                <a:latin typeface="AdvOT46dcae81"/>
              </a:rPr>
              <a:t>α-</a:t>
            </a:r>
            <a:r>
              <a:rPr lang="en-US" altLang="zh-TW" sz="1800" b="0" i="0" u="none" strike="noStrike" baseline="0" dirty="0">
                <a:latin typeface="AdvOT46dcae81"/>
              </a:rPr>
              <a:t>promoted glycolysis was critically necessary for hypoxic </a:t>
            </a:r>
            <a:r>
              <a:rPr lang="en-US" altLang="zh-TW" sz="1800" b="0" i="0" u="none" strike="noStrike" baseline="0" dirty="0" err="1">
                <a:latin typeface="AdvOT46dcae81"/>
              </a:rPr>
              <a:t>exosomal</a:t>
            </a:r>
            <a:r>
              <a:rPr lang="en-US" altLang="zh-TW" sz="1800" b="0" i="0" u="none" strike="noStrike" baseline="0" dirty="0">
                <a:latin typeface="AdvOT46dcae81"/>
              </a:rPr>
              <a:t> circZNF91-transmitted GEM resistance in </a:t>
            </a:r>
            <a:r>
              <a:rPr lang="en-US" altLang="zh-TW" sz="1800" b="0" i="0" u="none" strike="noStrike" baseline="0" dirty="0" err="1">
                <a:latin typeface="AdvOT46dcae81"/>
              </a:rPr>
              <a:t>normoxic</a:t>
            </a:r>
            <a:r>
              <a:rPr lang="en-US" altLang="zh-TW" sz="1800" b="0" i="0" u="none" strike="noStrike" baseline="0" dirty="0">
                <a:latin typeface="AdvOT46dcae81"/>
              </a:rPr>
              <a:t> PC cells.</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35</a:t>
            </a:fld>
            <a:endParaRPr lang="zh-TW" altLang="en-US"/>
          </a:p>
        </p:txBody>
      </p:sp>
    </p:spTree>
    <p:extLst>
      <p:ext uri="{BB962C8B-B14F-4D97-AF65-F5344CB8AC3E}">
        <p14:creationId xmlns:p14="http://schemas.microsoft.com/office/powerpoint/2010/main" val="986868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dirty="0"/>
              <a:t>Then, To verify these </a:t>
            </a:r>
            <a:r>
              <a:rPr lang="en-US" altLang="zh-TW" dirty="0" err="1"/>
              <a:t>reults</a:t>
            </a:r>
            <a:r>
              <a:rPr lang="en-US" altLang="zh-TW" dirty="0"/>
              <a:t> in vivo, the cells and </a:t>
            </a:r>
            <a:r>
              <a:rPr lang="en-US" altLang="zh-TW" sz="1800" b="0" i="0" u="none" strike="noStrike" baseline="0" dirty="0">
                <a:latin typeface="AdvOT46dcae81"/>
              </a:rPr>
              <a:t>exosomes </a:t>
            </a:r>
            <a:r>
              <a:rPr lang="en-US" altLang="zh-TW" dirty="0"/>
              <a:t>were </a:t>
            </a:r>
            <a:r>
              <a:rPr lang="en-US" altLang="zh-TW" sz="1800" b="0" i="0" u="none" strike="noStrike" baseline="0" dirty="0">
                <a:latin typeface="AdvOT46dcae81"/>
              </a:rPr>
              <a:t>subcutaneously injected into the right hip of nude mice and were treated with GEM simultaneously.</a:t>
            </a:r>
          </a:p>
          <a:p>
            <a:pPr algn="l"/>
            <a:r>
              <a:rPr lang="en-US" altLang="zh-TW" sz="1800" b="0" i="0" u="none" strike="noStrike" baseline="0" dirty="0">
                <a:latin typeface="AdvOT46dcae81"/>
              </a:rPr>
              <a:t>Result showed that mice</a:t>
            </a:r>
            <a:r>
              <a:rPr lang="zh-TW" altLang="en-US" sz="1800" b="0" i="0" u="none" strike="noStrike" baseline="0" dirty="0">
                <a:latin typeface="AdvOT46dcae81"/>
              </a:rPr>
              <a:t> </a:t>
            </a:r>
            <a:r>
              <a:rPr lang="en-US" altLang="zh-TW" sz="1800" b="0" i="0" u="none" strike="noStrike" baseline="0" dirty="0">
                <a:latin typeface="AdvOT46dcae81"/>
              </a:rPr>
              <a:t>injected with hypoxic exosomes exhibited a poorer GEM response</a:t>
            </a:r>
            <a:r>
              <a:rPr lang="zh-TW" altLang="en-US" sz="1800" b="0" i="0" u="none" strike="noStrike" baseline="0" dirty="0">
                <a:latin typeface="AdvOT46dcae81"/>
              </a:rPr>
              <a:t> </a:t>
            </a:r>
            <a:r>
              <a:rPr lang="en-US" altLang="zh-TW" sz="1800" b="0" i="0" u="none" strike="noStrike" baseline="0" dirty="0">
                <a:latin typeface="AdvOT46dcae81"/>
              </a:rPr>
              <a:t>than those injected with </a:t>
            </a:r>
            <a:r>
              <a:rPr lang="en-US" altLang="zh-TW" sz="1800" b="0" i="0" u="none" strike="noStrike" baseline="0" dirty="0" err="1">
                <a:latin typeface="AdvOT46dcae81"/>
              </a:rPr>
              <a:t>normoxic</a:t>
            </a:r>
            <a:r>
              <a:rPr lang="en-US" altLang="zh-TW" sz="1800" b="0" i="0" u="none" strike="noStrike" baseline="0" dirty="0">
                <a:latin typeface="AdvOT46dcae81"/>
              </a:rPr>
              <a:t> exosomes. </a:t>
            </a:r>
          </a:p>
          <a:p>
            <a:pPr algn="l"/>
            <a:r>
              <a:rPr lang="en-US" altLang="zh-TW" sz="1800" b="0" i="0" u="none" strike="noStrike" baseline="0" dirty="0">
                <a:latin typeface="AdvOT46dcae81"/>
              </a:rPr>
              <a:t>However, intratumor</a:t>
            </a:r>
            <a:r>
              <a:rPr lang="zh-TW" altLang="en-US" sz="1800" b="0" i="0" u="none" strike="noStrike" baseline="0" dirty="0">
                <a:latin typeface="AdvOT46dcae81"/>
              </a:rPr>
              <a:t> </a:t>
            </a:r>
            <a:r>
              <a:rPr lang="en-US" altLang="zh-TW" sz="1800" b="0" i="0" u="none" strike="noStrike" baseline="0" dirty="0">
                <a:latin typeface="AdvOT46dcae81"/>
              </a:rPr>
              <a:t>injection of hypoxic exosomes with siCircZNF91 or </a:t>
            </a:r>
            <a:r>
              <a:rPr lang="en-US" altLang="zh-TW" sz="1800" b="0" i="0" u="none" strike="noStrike" baseline="0" dirty="0" err="1">
                <a:latin typeface="AdvOT46dcae81"/>
              </a:rPr>
              <a:t>miR</a:t>
            </a:r>
            <a:r>
              <a:rPr lang="en-US" altLang="zh-TW" sz="1800" b="0" i="0" u="none" strike="noStrike" baseline="0" dirty="0">
                <a:latin typeface="AdvOT46dcae81"/>
              </a:rPr>
              <a:t>-</a:t>
            </a:r>
            <a:r>
              <a:rPr lang="zh-TW" altLang="en-US" sz="1800" b="0" i="0" u="none" strike="noStrike" baseline="0" dirty="0">
                <a:latin typeface="AdvOT46dcae81"/>
              </a:rPr>
              <a:t> </a:t>
            </a:r>
            <a:r>
              <a:rPr lang="en-US" altLang="zh-TW" sz="1800" b="0" i="0" u="none" strike="noStrike" baseline="0" dirty="0">
                <a:latin typeface="AdvOT46dcae81"/>
              </a:rPr>
              <a:t>23b-3p </a:t>
            </a:r>
            <a:r>
              <a:rPr lang="en-US" altLang="zh-TW" sz="1800" b="0" i="0" u="none" strike="noStrike" baseline="0" dirty="0" err="1">
                <a:latin typeface="AdvOT46dcae81"/>
              </a:rPr>
              <a:t>overexpression</a:t>
            </a:r>
            <a:r>
              <a:rPr lang="en-US" altLang="zh-TW" sz="1800" b="0" i="0" u="none" strike="noStrike" baseline="0" dirty="0">
                <a:latin typeface="AdvOT46dcae81"/>
              </a:rPr>
              <a:t> restored the sensitivity of xenografts to GEM.</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36</a:t>
            </a:fld>
            <a:endParaRPr lang="zh-TW" altLang="en-US"/>
          </a:p>
        </p:txBody>
      </p:sp>
    </p:spTree>
    <p:extLst>
      <p:ext uri="{BB962C8B-B14F-4D97-AF65-F5344CB8AC3E}">
        <p14:creationId xmlns:p14="http://schemas.microsoft.com/office/powerpoint/2010/main" val="1891572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dirty="0"/>
              <a:t>In addition, </a:t>
            </a:r>
            <a:r>
              <a:rPr lang="en-US" altLang="zh-TW" sz="1800" b="0" i="0" u="none" strike="noStrike" baseline="0" dirty="0">
                <a:latin typeface="AdvOT46dcae81"/>
              </a:rPr>
              <a:t>The qPCR results showed an increased expression of circZNF91, SIRT1 and glycolytic enzyme in tumors injected with hypoxic exosomes, however, </a:t>
            </a:r>
            <a:r>
              <a:rPr lang="en-US" altLang="zh-TW" dirty="0"/>
              <a:t>the expression of miR-23b-3p showed the opposite trend.</a:t>
            </a:r>
          </a:p>
          <a:p>
            <a:pPr algn="l"/>
            <a:r>
              <a:rPr lang="en-US" altLang="zh-TW" dirty="0"/>
              <a:t>And The RNA level of HIF1a showed no changes.</a:t>
            </a:r>
          </a:p>
          <a:p>
            <a:pPr algn="l"/>
            <a:r>
              <a:rPr lang="en-US" altLang="zh-TW" dirty="0"/>
              <a:t>All these results were consistent with in vitro experiments.</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37</a:t>
            </a:fld>
            <a:endParaRPr lang="zh-TW" altLang="en-US"/>
          </a:p>
        </p:txBody>
      </p:sp>
    </p:spTree>
    <p:extLst>
      <p:ext uri="{BB962C8B-B14F-4D97-AF65-F5344CB8AC3E}">
        <p14:creationId xmlns:p14="http://schemas.microsoft.com/office/powerpoint/2010/main" val="224555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solidFill>
                  <a:srgbClr val="000000"/>
                </a:solidFill>
                <a:latin typeface="AdvOT46dcae81"/>
              </a:rPr>
              <a:t>At last, since recent studies had shown that a subset of </a:t>
            </a:r>
            <a:r>
              <a:rPr lang="en-US" altLang="zh-TW" sz="1800" b="0" i="0" u="none" strike="noStrike" baseline="0" dirty="0" err="1">
                <a:solidFill>
                  <a:srgbClr val="000000"/>
                </a:solidFill>
                <a:latin typeface="AdvOT46dcae81"/>
              </a:rPr>
              <a:t>circRNAs</a:t>
            </a:r>
            <a:r>
              <a:rPr lang="en-US" altLang="zh-TW" sz="1800" b="0" i="0" u="none" strike="noStrike" baseline="0" dirty="0">
                <a:solidFill>
                  <a:srgbClr val="000000"/>
                </a:solidFill>
                <a:latin typeface="AdvOT46dcae81"/>
              </a:rPr>
              <a:t> were transcriptionally regulated by HIF-1</a:t>
            </a:r>
            <a:r>
              <a:rPr lang="en-US" altLang="zh-TW" sz="1800" b="0" i="0" u="none" strike="noStrike" baseline="0" dirty="0">
                <a:solidFill>
                  <a:srgbClr val="000000"/>
                </a:solidFill>
                <a:latin typeface="AdvOT46dcae81+03"/>
              </a:rPr>
              <a:t>α </a:t>
            </a:r>
            <a:r>
              <a:rPr lang="en-US" altLang="zh-TW" sz="1800" b="0" i="0" u="none" strike="noStrike" baseline="0" dirty="0">
                <a:solidFill>
                  <a:srgbClr val="000000"/>
                </a:solidFill>
                <a:latin typeface="AdvOT46dcae81"/>
              </a:rPr>
              <a:t>during hypoxic condition.</a:t>
            </a:r>
          </a:p>
          <a:p>
            <a:pPr algn="l"/>
            <a:r>
              <a:rPr lang="en-US" altLang="zh-TW" sz="1800" b="0" i="0" u="none" strike="noStrike" baseline="0" dirty="0">
                <a:solidFill>
                  <a:srgbClr val="000000"/>
                </a:solidFill>
                <a:latin typeface="AdvOT46dcae81"/>
              </a:rPr>
              <a:t>Thereby, the authors presumed that the increased circZNF91 in hypoxic </a:t>
            </a:r>
            <a:r>
              <a:rPr lang="en-US" altLang="zh-TW" sz="1800" b="0" i="0" u="none" strike="noStrike" baseline="0" dirty="0">
                <a:latin typeface="AdvOT46dcae81"/>
              </a:rPr>
              <a:t>exosomes might be attributed to HIF-1</a:t>
            </a:r>
            <a:r>
              <a:rPr lang="en-US" altLang="zh-TW" sz="1800" b="0" i="0" u="none" strike="noStrike" baseline="0" dirty="0">
                <a:latin typeface="AdvOT46dcae81+03"/>
              </a:rPr>
              <a:t>α</a:t>
            </a:r>
            <a:r>
              <a:rPr lang="en-US" altLang="zh-TW" sz="1800" b="0" i="0" u="none" strike="noStrike" baseline="0" dirty="0">
                <a:latin typeface="AdvOT46dcae81"/>
              </a:rPr>
              <a:t>-regulated transcription.</a:t>
            </a:r>
          </a:p>
          <a:p>
            <a:pPr algn="l"/>
            <a:r>
              <a:rPr lang="en-US" altLang="zh-TW" sz="1800" b="0" i="0" u="none" strike="noStrike" baseline="0" dirty="0">
                <a:latin typeface="AdvOT46dcae81"/>
              </a:rPr>
              <a:t>We could see that both the cellular and </a:t>
            </a:r>
            <a:r>
              <a:rPr lang="en-US" altLang="zh-TW" sz="1800" b="0" i="0" u="none" strike="noStrike" baseline="0" dirty="0" err="1">
                <a:latin typeface="AdvOT46dcae81"/>
              </a:rPr>
              <a:t>exosomal</a:t>
            </a:r>
            <a:r>
              <a:rPr lang="en-US" altLang="zh-TW" sz="1800" b="0" i="0" u="none" strike="noStrike" baseline="0" dirty="0">
                <a:latin typeface="AdvOT46dcae81"/>
              </a:rPr>
              <a:t> circZNF91 levels were obviously increased in PC cells during hypoxia in a time-dependent manner.</a:t>
            </a:r>
          </a:p>
          <a:p>
            <a:pPr algn="l"/>
            <a:r>
              <a:rPr lang="en-US" altLang="zh-TW" sz="1800" b="0" i="0" u="none" strike="noStrike" baseline="0" dirty="0">
                <a:latin typeface="AdvOT46dcae81"/>
              </a:rPr>
              <a:t>Meanwhile, DNA sequence analysis indicated two potential hypoxia responsive elements (HREs) in the promoter area of ZNF91.</a:t>
            </a:r>
          </a:p>
          <a:p>
            <a:pPr algn="l"/>
            <a:r>
              <a:rPr lang="en-US" altLang="zh-TW" sz="1800" b="0" i="0" u="none" strike="noStrike" baseline="0" dirty="0">
                <a:latin typeface="AdvOT46dcae81"/>
              </a:rPr>
              <a:t>However, the result of </a:t>
            </a:r>
            <a:r>
              <a:rPr lang="en-US" altLang="zh-TW" sz="1800" b="0" i="0" u="none" strike="noStrike" baseline="0" dirty="0" err="1">
                <a:latin typeface="AdvOT46dcae81"/>
              </a:rPr>
              <a:t>ChIP</a:t>
            </a:r>
            <a:r>
              <a:rPr lang="en-US" altLang="zh-TW" sz="1800" b="0" i="0" u="none" strike="noStrike" baseline="0" dirty="0">
                <a:latin typeface="AdvOT46dcae81"/>
              </a:rPr>
              <a:t> assay veri</a:t>
            </a:r>
            <a:r>
              <a:rPr lang="en-US" altLang="zh-TW" sz="1800" b="0" i="0" u="none" strike="noStrike" baseline="0" dirty="0">
                <a:latin typeface="AdvOT46dcae81+fb"/>
              </a:rPr>
              <a:t>fi</a:t>
            </a:r>
            <a:r>
              <a:rPr lang="en-US" altLang="zh-TW" sz="1800" b="0" i="0" u="none" strike="noStrike" baseline="0" dirty="0">
                <a:latin typeface="AdvOT46dcae81"/>
              </a:rPr>
              <a:t>ed that only the region of HRE2 could bind to HIF-1</a:t>
            </a:r>
            <a:r>
              <a:rPr lang="en-US" altLang="zh-TW" sz="1800" b="0" i="0" u="none" strike="noStrike" baseline="0" dirty="0">
                <a:latin typeface="AdvOT46dcae81+03"/>
              </a:rPr>
              <a:t>α and </a:t>
            </a:r>
            <a:r>
              <a:rPr lang="en-US" altLang="zh-TW" sz="1800" b="0" i="0" u="none" strike="noStrike" baseline="0" dirty="0">
                <a:latin typeface="AdvOT46dcae81"/>
              </a:rPr>
              <a:t>could be enhanced during hypoxia.</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38</a:t>
            </a:fld>
            <a:endParaRPr lang="zh-TW" altLang="en-US"/>
          </a:p>
        </p:txBody>
      </p:sp>
    </p:spTree>
    <p:extLst>
      <p:ext uri="{BB962C8B-B14F-4D97-AF65-F5344CB8AC3E}">
        <p14:creationId xmlns:p14="http://schemas.microsoft.com/office/powerpoint/2010/main" val="502249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46dcae81"/>
              </a:rPr>
              <a:t>In addition, the result of western blot and qPCR revealed that the expression of circZNF91 would decrease after knockdown HIF1a, which validated that HIF1a could transcriptionally regulate ZNF91 during hypoxia.</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39</a:t>
            </a:fld>
            <a:endParaRPr lang="zh-TW" altLang="en-US"/>
          </a:p>
        </p:txBody>
      </p:sp>
    </p:spTree>
    <p:extLst>
      <p:ext uri="{BB962C8B-B14F-4D97-AF65-F5344CB8AC3E}">
        <p14:creationId xmlns:p14="http://schemas.microsoft.com/office/powerpoint/2010/main" val="2587456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800" b="0" i="0" u="none" strike="noStrike" baseline="0" dirty="0">
                <a:latin typeface="AdvOT46dcae81"/>
              </a:rPr>
              <a:t>According to previous studies, drug resistance is tightly associated with hypoxia.</a:t>
            </a:r>
          </a:p>
          <a:p>
            <a:r>
              <a:rPr lang="en-US" altLang="zh-TW" sz="1800" b="0" i="0" u="none" strike="noStrike" baseline="0" dirty="0">
                <a:latin typeface="AdvOT46dcae81"/>
              </a:rPr>
              <a:t>Hypoxia is a state in which oxygen is not available in sufficient amounts at the tissue or cells.</a:t>
            </a:r>
          </a:p>
          <a:p>
            <a:r>
              <a:rPr lang="en-US" altLang="zh-TW" sz="1800" b="0" i="0" u="none" strike="noStrike" baseline="0" dirty="0">
                <a:latin typeface="AdvOT46dcae81"/>
              </a:rPr>
              <a:t>This condition has become the most common microenvironmental characteristic in rapidly growing solid tumors since they perform high level of metabolic rates, and poor vascularization.</a:t>
            </a:r>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4</a:t>
            </a:fld>
            <a:endParaRPr lang="zh-TW" altLang="en-US"/>
          </a:p>
        </p:txBody>
      </p:sp>
    </p:spTree>
    <p:extLst>
      <p:ext uri="{BB962C8B-B14F-4D97-AF65-F5344CB8AC3E}">
        <p14:creationId xmlns:p14="http://schemas.microsoft.com/office/powerpoint/2010/main" val="2323145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dirty="0"/>
              <a:t>Moreover, after treating the cells with </a:t>
            </a:r>
            <a:r>
              <a:rPr lang="en-US" altLang="zh-TW" dirty="0" err="1"/>
              <a:t>ActD</a:t>
            </a:r>
            <a:r>
              <a:rPr lang="en-US" altLang="zh-TW" dirty="0"/>
              <a:t>, we could see that the expression of circZNF91 would slightly decrease, which indicated that </a:t>
            </a:r>
            <a:r>
              <a:rPr lang="en-US" altLang="zh-TW" sz="1800" b="0" i="0" u="none" strike="noStrike" baseline="0" dirty="0">
                <a:latin typeface="AdvOT46dcae81"/>
              </a:rPr>
              <a:t>the increase of circZNF91 in recipient cells is not only derived from the transmission of hypoxic exosomes, but also induced by endogenous transcription.</a:t>
            </a:r>
          </a:p>
          <a:p>
            <a:pPr algn="l"/>
            <a:r>
              <a:rPr lang="en-US" altLang="zh-TW" sz="1800" b="0" i="0" u="none" strike="noStrike" baseline="0" dirty="0">
                <a:latin typeface="AdvOT46dcae81"/>
              </a:rPr>
              <a:t>Besides, expressions of circZNF91 and glycolytic genes would remarkably increased in recipient PC cells when treated with hypoxic exosomes, but obviously inhibited when knockdown of HIF-1</a:t>
            </a:r>
            <a:r>
              <a:rPr lang="en-US" altLang="zh-TW" sz="1800" b="0" i="0" u="none" strike="noStrike" baseline="0" dirty="0">
                <a:latin typeface="AdvOT46dcae81+03"/>
              </a:rPr>
              <a:t>a.</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40</a:t>
            </a:fld>
            <a:endParaRPr lang="zh-TW" altLang="en-US"/>
          </a:p>
        </p:txBody>
      </p:sp>
    </p:spTree>
    <p:extLst>
      <p:ext uri="{BB962C8B-B14F-4D97-AF65-F5344CB8AC3E}">
        <p14:creationId xmlns:p14="http://schemas.microsoft.com/office/powerpoint/2010/main" val="2461397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 in conclusion, during hypoxia, HIF1a could transcriptionally regulate ZNF91 and increased the intracellular expression of circZNF91 in hypoxic PC cells.</a:t>
            </a:r>
          </a:p>
          <a:p>
            <a:r>
              <a:rPr lang="en-US" altLang="zh-TW" dirty="0"/>
              <a:t>Also, there were more exosomes secreted from hypoxic PC cells and would be ingested by </a:t>
            </a:r>
            <a:r>
              <a:rPr lang="en-US" altLang="zh-TW" dirty="0" err="1"/>
              <a:t>normoxic</a:t>
            </a:r>
            <a:r>
              <a:rPr lang="en-US" altLang="zh-TW" dirty="0"/>
              <a:t> PC cells</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41</a:t>
            </a:fld>
            <a:endParaRPr lang="zh-TW" altLang="en-US"/>
          </a:p>
        </p:txBody>
      </p:sp>
    </p:spTree>
    <p:extLst>
      <p:ext uri="{BB962C8B-B14F-4D97-AF65-F5344CB8AC3E}">
        <p14:creationId xmlns:p14="http://schemas.microsoft.com/office/powerpoint/2010/main" val="4167661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Therefore, the expression of circZNF91 would also increase in </a:t>
            </a:r>
            <a:r>
              <a:rPr lang="en-US" altLang="zh-TW" dirty="0" err="1"/>
              <a:t>normoxic</a:t>
            </a:r>
            <a:r>
              <a:rPr lang="en-US" altLang="zh-TW" dirty="0"/>
              <a:t> PC cells.</a:t>
            </a:r>
          </a:p>
          <a:p>
            <a:pPr algn="l"/>
            <a:r>
              <a:rPr lang="en-US" altLang="zh-TW" sz="1800" b="0" i="0" u="none" strike="noStrike" baseline="0" dirty="0">
                <a:latin typeface="AdvOT46dcae81"/>
              </a:rPr>
              <a:t>Then, circZNF91 could sponge miR-23b-3p to elevate SIRT1 expression, which mediated HIF-1</a:t>
            </a:r>
            <a:r>
              <a:rPr lang="en-US" altLang="zh-TW" sz="1800" b="0" i="0" u="none" strike="noStrike" baseline="0" dirty="0">
                <a:latin typeface="AdvOT46dcae81+03"/>
              </a:rPr>
              <a:t>α </a:t>
            </a:r>
            <a:r>
              <a:rPr lang="en-US" altLang="zh-TW" sz="1800" b="0" i="0" u="none" strike="noStrike" baseline="0" dirty="0">
                <a:latin typeface="AdvOT46dcae81"/>
              </a:rPr>
              <a:t>stabilization via deacetylation.</a:t>
            </a:r>
          </a:p>
          <a:p>
            <a:pPr algn="l"/>
            <a:r>
              <a:rPr lang="en-US" altLang="zh-TW" dirty="0"/>
              <a:t>And HIF-1α could further activate a number of glycolytic protein to enhance glycolysis and chemoresistance of </a:t>
            </a:r>
            <a:r>
              <a:rPr lang="en-US" altLang="zh-TW" dirty="0" err="1"/>
              <a:t>normoxic</a:t>
            </a:r>
            <a:r>
              <a:rPr lang="en-US" altLang="zh-TW" dirty="0"/>
              <a:t> PC cells to gemcitabine.</a:t>
            </a:r>
          </a:p>
          <a:p>
            <a:pPr algn="l"/>
            <a:r>
              <a:rPr lang="en-US" altLang="zh-TW" dirty="0"/>
              <a:t>Furthermore, HIF1a would also transcriptionally upregulate circZNF91 and </a:t>
            </a:r>
            <a:r>
              <a:rPr lang="en-US" altLang="zh-TW" sz="1800" b="0" i="0" u="none" strike="noStrike" baseline="0" dirty="0">
                <a:latin typeface="AdvOT46dcae81"/>
              </a:rPr>
              <a:t>form a reciprocal feedback</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42</a:t>
            </a:fld>
            <a:endParaRPr lang="zh-TW" altLang="en-US"/>
          </a:p>
        </p:txBody>
      </p:sp>
    </p:spTree>
    <p:extLst>
      <p:ext uri="{BB962C8B-B14F-4D97-AF65-F5344CB8AC3E}">
        <p14:creationId xmlns:p14="http://schemas.microsoft.com/office/powerpoint/2010/main" val="127106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202124"/>
                </a:solidFill>
                <a:effectLst/>
                <a:latin typeface="arial" panose="020B0604020202020204" pitchFamily="34" charset="0"/>
              </a:rPr>
              <a:t>However, In addition to the paper cited by the author themself, other papers advocate that HIF1a has relatively high activity in the state of acetylation.</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44</a:t>
            </a:fld>
            <a:endParaRPr lang="zh-TW" altLang="en-US"/>
          </a:p>
        </p:txBody>
      </p:sp>
    </p:spTree>
    <p:extLst>
      <p:ext uri="{BB962C8B-B14F-4D97-AF65-F5344CB8AC3E}">
        <p14:creationId xmlns:p14="http://schemas.microsoft.com/office/powerpoint/2010/main" val="26338525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Therefore, I think </a:t>
            </a:r>
            <a:r>
              <a:rPr lang="en-US" altLang="zh-TW" sz="1200" dirty="0">
                <a:latin typeface="Arial" panose="020B0604020202020204" pitchFamily="34" charset="0"/>
                <a:cs typeface="Arial" panose="020B0604020202020204" pitchFamily="34" charset="0"/>
              </a:rPr>
              <a:t>there is a gap between stability and activity of HIF1a which should need more research. </a:t>
            </a:r>
            <a:endParaRPr lang="zh-TW" altLang="en-US" sz="1200" dirty="0">
              <a:latin typeface="Arial" panose="020B0604020202020204" pitchFamily="34" charset="0"/>
              <a:cs typeface="Arial" panose="020B0604020202020204" pitchFamily="34" charset="0"/>
            </a:endParaRPr>
          </a:p>
          <a:p>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45</a:t>
            </a:fld>
            <a:endParaRPr lang="zh-TW" altLang="en-US"/>
          </a:p>
        </p:txBody>
      </p:sp>
    </p:spTree>
    <p:extLst>
      <p:ext uri="{BB962C8B-B14F-4D97-AF65-F5344CB8AC3E}">
        <p14:creationId xmlns:p14="http://schemas.microsoft.com/office/powerpoint/2010/main" val="3355204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Although </a:t>
            </a:r>
            <a:r>
              <a:rPr lang="en-US" altLang="zh-TW" dirty="0" err="1"/>
              <a:t>circRNAs</a:t>
            </a:r>
            <a:r>
              <a:rPr lang="en-US" altLang="zh-TW" dirty="0"/>
              <a:t> are defined as a class of rubbish during the splicing process since they were firstly discovered.</a:t>
            </a:r>
          </a:p>
          <a:p>
            <a:r>
              <a:rPr lang="en-US" altLang="zh-TW" dirty="0"/>
              <a:t>Nowadays they have been considered as important regulator to participate in diverse physiological and pathological processes.</a:t>
            </a:r>
          </a:p>
          <a:p>
            <a:r>
              <a:rPr lang="en-US" altLang="zh-TW" dirty="0"/>
              <a:t>For example, they may function as miRNA sponge , or interacting with RNA-binding proteins (RBP) , regulating transcription and splicing , and even can translate into polypeptides .</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52</a:t>
            </a:fld>
            <a:endParaRPr lang="zh-TW" altLang="en-US"/>
          </a:p>
        </p:txBody>
      </p:sp>
    </p:spTree>
    <p:extLst>
      <p:ext uri="{BB962C8B-B14F-4D97-AF65-F5344CB8AC3E}">
        <p14:creationId xmlns:p14="http://schemas.microsoft.com/office/powerpoint/2010/main" val="1773880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 now we know that hypoxic </a:t>
            </a:r>
            <a:r>
              <a:rPr lang="en-US" altLang="zh-TW" dirty="0" err="1"/>
              <a:t>exosomes</a:t>
            </a:r>
            <a:r>
              <a:rPr lang="en-US" altLang="zh-TW" dirty="0"/>
              <a:t> could increase </a:t>
            </a:r>
            <a:r>
              <a:rPr lang="en-US" altLang="zh-TW" dirty="0" err="1"/>
              <a:t>normoxic</a:t>
            </a:r>
            <a:r>
              <a:rPr lang="en-US" altLang="zh-TW" dirty="0"/>
              <a:t> PC cells expression of </a:t>
            </a:r>
            <a:r>
              <a:rPr lang="en-US" altLang="zh-TW" dirty="0" err="1"/>
              <a:t>circZNF91</a:t>
            </a:r>
            <a:r>
              <a:rPr lang="en-US" altLang="zh-TW" dirty="0"/>
              <a:t> and the sponge of miR-23b-3p could further enhance the expression of SIRT1. Then, SIRT1 could </a:t>
            </a:r>
            <a:r>
              <a:rPr lang="en-US" altLang="zh-TW" dirty="0" err="1"/>
              <a:t>deacetylate</a:t>
            </a:r>
            <a:r>
              <a:rPr lang="en-US" altLang="zh-TW" dirty="0"/>
              <a:t> HIF1a protein and increase their stability.</a:t>
            </a:r>
          </a:p>
          <a:p>
            <a:r>
              <a:rPr lang="en-US" altLang="zh-TW" sz="1200" b="0" i="0" u="none" strike="noStrike" baseline="0" dirty="0">
                <a:latin typeface="AdvOT46dcae81"/>
              </a:rPr>
              <a:t>Also, HIF-1a- promoted glycolysis then further enhanced </a:t>
            </a:r>
            <a:r>
              <a:rPr lang="en-US" altLang="zh-TW" sz="1200" b="0" i="0" u="none" strike="noStrike" baseline="0" dirty="0" err="1">
                <a:latin typeface="AdvOT46dcae81"/>
              </a:rPr>
              <a:t>chemoresistance</a:t>
            </a:r>
            <a:r>
              <a:rPr lang="en-US" altLang="zh-TW" sz="1200" b="0" i="0" u="none" strike="noStrike" baseline="0" dirty="0">
                <a:latin typeface="AdvOT46dcae81"/>
              </a:rPr>
              <a:t> of </a:t>
            </a:r>
            <a:r>
              <a:rPr lang="en-US" altLang="zh-TW" dirty="0" err="1"/>
              <a:t>normoxic</a:t>
            </a:r>
            <a:r>
              <a:rPr lang="en-US" altLang="zh-TW" dirty="0"/>
              <a:t> PC cells.</a:t>
            </a:r>
          </a:p>
          <a:p>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53</a:t>
            </a:fld>
            <a:endParaRPr lang="zh-TW" altLang="en-US"/>
          </a:p>
        </p:txBody>
      </p:sp>
    </p:spTree>
    <p:extLst>
      <p:ext uri="{BB962C8B-B14F-4D97-AF65-F5344CB8AC3E}">
        <p14:creationId xmlns:p14="http://schemas.microsoft.com/office/powerpoint/2010/main" val="1327292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333333"/>
                </a:solidFill>
                <a:effectLst/>
                <a:latin typeface="Georgia" panose="02040502050405020303" pitchFamily="18" charset="0"/>
              </a:rPr>
              <a:t>Tumor cells, while adapting to hypoxia, lead to more aggressive and metastatic phenotypes. </a:t>
            </a:r>
          </a:p>
          <a:p>
            <a:r>
              <a:rPr lang="en-US" altLang="zh-TW" b="0" i="0" dirty="0">
                <a:solidFill>
                  <a:srgbClr val="333333"/>
                </a:solidFill>
                <a:effectLst/>
                <a:latin typeface="Georgia" panose="02040502050405020303" pitchFamily="18" charset="0"/>
              </a:rPr>
              <a:t>In this process, the increased expression of hypoxia-inducible factor 1α (HIF-1α) is a pivotal hallmark. </a:t>
            </a:r>
          </a:p>
          <a:p>
            <a:r>
              <a:rPr lang="en-US" altLang="zh-TW" b="0" i="0" dirty="0">
                <a:solidFill>
                  <a:srgbClr val="333333"/>
                </a:solidFill>
                <a:effectLst/>
                <a:latin typeface="Georgia" panose="02040502050405020303" pitchFamily="18" charset="0"/>
              </a:rPr>
              <a:t>It can transcriptionally activates a set of genes to promote tumor cell survival, treatment resistant, or angiogenesis.</a:t>
            </a:r>
          </a:p>
          <a:p>
            <a:r>
              <a:rPr lang="en-US" altLang="zh-TW" dirty="0"/>
              <a:t>Among them, the increase of glycolysis and chemoresistance under hypoxia are the focus of this paper.</a:t>
            </a:r>
            <a:endParaRPr lang="en-US" altLang="zh-TW" b="0" i="0" dirty="0">
              <a:solidFill>
                <a:srgbClr val="333333"/>
              </a:solidFill>
              <a:effectLst/>
              <a:latin typeface="Georgia" panose="02040502050405020303" pitchFamily="18" charset="0"/>
            </a:endParaRPr>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5</a:t>
            </a:fld>
            <a:endParaRPr lang="zh-TW" altLang="en-US"/>
          </a:p>
        </p:txBody>
      </p:sp>
    </p:spTree>
    <p:extLst>
      <p:ext uri="{BB962C8B-B14F-4D97-AF65-F5344CB8AC3E}">
        <p14:creationId xmlns:p14="http://schemas.microsoft.com/office/powerpoint/2010/main" val="2613533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800" b="0" i="0" u="none" strike="noStrike" baseline="0" dirty="0">
                <a:latin typeface="AdvOTf9433e2d"/>
              </a:rPr>
              <a:t>Next, I will introduce two non-coding RNA.</a:t>
            </a:r>
          </a:p>
          <a:p>
            <a:pPr algn="l"/>
            <a:r>
              <a:rPr lang="en-US" altLang="zh-TW" sz="1800" b="0" i="0" u="none" strike="noStrike" baseline="0" dirty="0">
                <a:latin typeface="AdvOTf9433e2d"/>
              </a:rPr>
              <a:t>First, Circular RNAs, we will call it </a:t>
            </a:r>
            <a:r>
              <a:rPr lang="en-US" altLang="zh-TW" sz="1800" b="0" i="0" u="none" strike="noStrike" baseline="0" dirty="0" err="1">
                <a:latin typeface="AdvOTf9433e2d"/>
              </a:rPr>
              <a:t>circRNA</a:t>
            </a:r>
            <a:r>
              <a:rPr lang="en-US" altLang="zh-TW" sz="1800" b="0" i="0" u="none" strike="noStrike" baseline="0" dirty="0">
                <a:latin typeface="AdvOTf9433e2d"/>
              </a:rPr>
              <a:t> for short, are produced by back splicing of pre-mRNA.</a:t>
            </a:r>
          </a:p>
          <a:p>
            <a:pPr algn="l"/>
            <a:r>
              <a:rPr lang="en-US" altLang="zh-TW" dirty="0"/>
              <a:t>Unlike linear RNAs, </a:t>
            </a:r>
            <a:r>
              <a:rPr lang="en-US" altLang="zh-TW" dirty="0" err="1"/>
              <a:t>circRNAs</a:t>
            </a:r>
            <a:r>
              <a:rPr lang="en-US" altLang="zh-TW" dirty="0"/>
              <a:t> form a covalently closed continuous loop without a 5′ cap and 3′ poly A tail, therefore, they are resistant to </a:t>
            </a:r>
            <a:r>
              <a:rPr lang="en-US" altLang="zh-TW" dirty="0" err="1"/>
              <a:t>Rnase</a:t>
            </a:r>
            <a:r>
              <a:rPr lang="en-US" altLang="zh-TW" dirty="0"/>
              <a:t> R and have high stability.</a:t>
            </a:r>
          </a:p>
          <a:p>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6</a:t>
            </a:fld>
            <a:endParaRPr lang="zh-TW" altLang="en-US"/>
          </a:p>
        </p:txBody>
      </p:sp>
    </p:spTree>
    <p:extLst>
      <p:ext uri="{BB962C8B-B14F-4D97-AF65-F5344CB8AC3E}">
        <p14:creationId xmlns:p14="http://schemas.microsoft.com/office/powerpoint/2010/main" val="3564103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Although </a:t>
            </a:r>
            <a:r>
              <a:rPr lang="en-US" altLang="zh-TW" dirty="0" err="1"/>
              <a:t>circRNAs</a:t>
            </a:r>
            <a:r>
              <a:rPr lang="en-US" altLang="zh-TW" dirty="0"/>
              <a:t> are defined as a class of rubbish during the splicing process since they were firstly discovered.</a:t>
            </a:r>
          </a:p>
          <a:p>
            <a:r>
              <a:rPr lang="en-US" altLang="zh-TW" dirty="0"/>
              <a:t>Nowadays, an increasing number of researches have revealed that </a:t>
            </a:r>
            <a:r>
              <a:rPr lang="en-US" altLang="zh-TW" dirty="0" err="1"/>
              <a:t>circRNAs</a:t>
            </a:r>
            <a:r>
              <a:rPr lang="en-US" altLang="zh-TW" dirty="0"/>
              <a:t> play a critical role in the progression of cancers via modulating various cellular mechanisms that are essential for tumorigenesis.</a:t>
            </a:r>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7</a:t>
            </a:fld>
            <a:endParaRPr lang="zh-TW" altLang="en-US"/>
          </a:p>
        </p:txBody>
      </p:sp>
    </p:spTree>
    <p:extLst>
      <p:ext uri="{BB962C8B-B14F-4D97-AF65-F5344CB8AC3E}">
        <p14:creationId xmlns:p14="http://schemas.microsoft.com/office/powerpoint/2010/main" val="2520906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second non-coding RNA I want to introduce is</a:t>
            </a:r>
            <a:r>
              <a:rPr lang="zh-TW" altLang="en-US" dirty="0"/>
              <a:t> </a:t>
            </a:r>
            <a:r>
              <a:rPr lang="en-US" altLang="zh-TW" dirty="0"/>
              <a:t>called microRNA.</a:t>
            </a:r>
          </a:p>
          <a:p>
            <a:r>
              <a:rPr lang="en-US" altLang="zh-TW" dirty="0"/>
              <a:t>In most cases, miRNAs interact with the 3′ untranslated region (3′ UTR) of target mRNAs to regulate gene expression through RNA cleavage or translational repression.</a:t>
            </a:r>
          </a:p>
          <a:p>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8</a:t>
            </a:fld>
            <a:endParaRPr lang="zh-TW" altLang="en-US"/>
          </a:p>
        </p:txBody>
      </p:sp>
    </p:spTree>
    <p:extLst>
      <p:ext uri="{BB962C8B-B14F-4D97-AF65-F5344CB8AC3E}">
        <p14:creationId xmlns:p14="http://schemas.microsoft.com/office/powerpoint/2010/main" val="873617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However, miRNA can also bind with </a:t>
            </a:r>
            <a:r>
              <a:rPr lang="en-US" altLang="zh-TW" dirty="0" err="1"/>
              <a:t>circRNA</a:t>
            </a:r>
            <a:r>
              <a:rPr lang="en-US" altLang="zh-TW" dirty="0"/>
              <a:t>, which is called miRNA sponge.</a:t>
            </a:r>
          </a:p>
          <a:p>
            <a:r>
              <a:rPr lang="en-US" altLang="zh-TW" dirty="0"/>
              <a:t>The sponge of miRNA can reverse the repressive effect of miRNA on mRNA.</a:t>
            </a:r>
          </a:p>
          <a:p>
            <a:r>
              <a:rPr lang="en-US" altLang="zh-TW" dirty="0"/>
              <a:t>Since </a:t>
            </a:r>
            <a:r>
              <a:rPr lang="en-US" altLang="zh-TW" dirty="0" err="1"/>
              <a:t>circRNA</a:t>
            </a:r>
            <a:r>
              <a:rPr lang="en-US" altLang="zh-TW" dirty="0"/>
              <a:t> and mRNA</a:t>
            </a:r>
            <a:r>
              <a:rPr lang="zh-TW" altLang="en-US" dirty="0"/>
              <a:t> </a:t>
            </a:r>
            <a:r>
              <a:rPr lang="en-US" altLang="zh-TW" dirty="0"/>
              <a:t>compete the same miRNA response element, they are also called competitive</a:t>
            </a:r>
            <a:r>
              <a:rPr lang="zh-TW" altLang="en-US" dirty="0"/>
              <a:t> </a:t>
            </a:r>
            <a:r>
              <a:rPr lang="en-US" altLang="zh-TW" sz="1200" b="1" i="0" u="none" strike="noStrike" baseline="0" dirty="0">
                <a:latin typeface="Arial" panose="020B0604020202020204" pitchFamily="34" charset="0"/>
                <a:cs typeface="Arial" panose="020B0604020202020204" pitchFamily="34" charset="0"/>
              </a:rPr>
              <a:t>endogenous</a:t>
            </a:r>
            <a:r>
              <a:rPr lang="en-US" altLang="zh-TW" dirty="0"/>
              <a:t> RNA</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383B3490-4309-46FF-A8F8-F40DDB1FFCF0}" type="slidenum">
              <a:rPr lang="zh-TW" altLang="en-US" smtClean="0"/>
              <a:t>9</a:t>
            </a:fld>
            <a:endParaRPr lang="zh-TW" altLang="en-US"/>
          </a:p>
        </p:txBody>
      </p:sp>
    </p:spTree>
    <p:extLst>
      <p:ext uri="{BB962C8B-B14F-4D97-AF65-F5344CB8AC3E}">
        <p14:creationId xmlns:p14="http://schemas.microsoft.com/office/powerpoint/2010/main" val="1423196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BF2ED7-2E5A-11C0-D2BE-FFDF3C85D9C3}"/>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4087CB2A-BB33-0CC9-1E9B-F2E31070F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5DDAAF1C-9DCE-AF23-CF04-6A1E09575E47}"/>
              </a:ext>
            </a:extLst>
          </p:cNvPr>
          <p:cNvSpPr>
            <a:spLocks noGrp="1"/>
          </p:cNvSpPr>
          <p:nvPr>
            <p:ph type="dt" sz="half" idx="10"/>
          </p:nvPr>
        </p:nvSpPr>
        <p:spPr/>
        <p:txBody>
          <a:bodyPr/>
          <a:lstStyle/>
          <a:p>
            <a:fld id="{F67E8163-E489-4CF7-8F10-BAB341A05810}" type="datetime1">
              <a:rPr lang="zh-TW" altLang="en-US" smtClean="0"/>
              <a:t>2022/8/20</a:t>
            </a:fld>
            <a:endParaRPr lang="zh-TW" altLang="en-US"/>
          </a:p>
        </p:txBody>
      </p:sp>
      <p:sp>
        <p:nvSpPr>
          <p:cNvPr id="5" name="頁尾版面配置區 4">
            <a:extLst>
              <a:ext uri="{FF2B5EF4-FFF2-40B4-BE49-F238E27FC236}">
                <a16:creationId xmlns:a16="http://schemas.microsoft.com/office/drawing/2014/main" id="{58E96BEB-2D62-4B44-744F-77B408A5A45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F7276F5-488D-FA35-AA5D-1B363FFCCD6C}"/>
              </a:ext>
            </a:extLst>
          </p:cNvPr>
          <p:cNvSpPr>
            <a:spLocks noGrp="1"/>
          </p:cNvSpPr>
          <p:nvPr>
            <p:ph type="sldNum" sz="quarter" idx="12"/>
          </p:nvPr>
        </p:nvSpPr>
        <p:spPr/>
        <p:txBody>
          <a:bodyPr/>
          <a:lstStyle/>
          <a:p>
            <a:fld id="{02D2D4D2-56DA-4297-8243-96B86584DB8C}" type="slidenum">
              <a:rPr lang="zh-TW" altLang="en-US" smtClean="0"/>
              <a:t>‹#›</a:t>
            </a:fld>
            <a:endParaRPr lang="zh-TW" altLang="en-US"/>
          </a:p>
        </p:txBody>
      </p:sp>
    </p:spTree>
    <p:extLst>
      <p:ext uri="{BB962C8B-B14F-4D97-AF65-F5344CB8AC3E}">
        <p14:creationId xmlns:p14="http://schemas.microsoft.com/office/powerpoint/2010/main" val="164614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68777D-AD5C-BCE0-4C54-B2041BFE5F9A}"/>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3DBF5C12-8F03-2A3C-C916-3FAF2228DDD9}"/>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CD42CCF-1FE8-8B85-27AC-B76787171E24}"/>
              </a:ext>
            </a:extLst>
          </p:cNvPr>
          <p:cNvSpPr>
            <a:spLocks noGrp="1"/>
          </p:cNvSpPr>
          <p:nvPr>
            <p:ph type="dt" sz="half" idx="10"/>
          </p:nvPr>
        </p:nvSpPr>
        <p:spPr/>
        <p:txBody>
          <a:bodyPr/>
          <a:lstStyle/>
          <a:p>
            <a:fld id="{AB186523-8C98-4C12-911C-07DAE9227677}" type="datetime1">
              <a:rPr lang="zh-TW" altLang="en-US" smtClean="0"/>
              <a:t>2022/8/20</a:t>
            </a:fld>
            <a:endParaRPr lang="zh-TW" altLang="en-US"/>
          </a:p>
        </p:txBody>
      </p:sp>
      <p:sp>
        <p:nvSpPr>
          <p:cNvPr id="5" name="頁尾版面配置區 4">
            <a:extLst>
              <a:ext uri="{FF2B5EF4-FFF2-40B4-BE49-F238E27FC236}">
                <a16:creationId xmlns:a16="http://schemas.microsoft.com/office/drawing/2014/main" id="{72F9C5A7-7381-88D5-1F22-1F55EA30642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3422CE2-D36A-6EAF-21EA-3D648CBA0E8B}"/>
              </a:ext>
            </a:extLst>
          </p:cNvPr>
          <p:cNvSpPr>
            <a:spLocks noGrp="1"/>
          </p:cNvSpPr>
          <p:nvPr>
            <p:ph type="sldNum" sz="quarter" idx="12"/>
          </p:nvPr>
        </p:nvSpPr>
        <p:spPr/>
        <p:txBody>
          <a:bodyPr/>
          <a:lstStyle/>
          <a:p>
            <a:fld id="{02D2D4D2-56DA-4297-8243-96B86584DB8C}" type="slidenum">
              <a:rPr lang="zh-TW" altLang="en-US" smtClean="0"/>
              <a:t>‹#›</a:t>
            </a:fld>
            <a:endParaRPr lang="zh-TW" altLang="en-US"/>
          </a:p>
        </p:txBody>
      </p:sp>
    </p:spTree>
    <p:extLst>
      <p:ext uri="{BB962C8B-B14F-4D97-AF65-F5344CB8AC3E}">
        <p14:creationId xmlns:p14="http://schemas.microsoft.com/office/powerpoint/2010/main" val="3122835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60542AE7-0F00-7E0D-8DCA-E272C29106AB}"/>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517F4668-7D26-1D34-D55D-E4419960ACBD}"/>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6A3A055-59B9-D4E1-1C2F-2BC92F0DE378}"/>
              </a:ext>
            </a:extLst>
          </p:cNvPr>
          <p:cNvSpPr>
            <a:spLocks noGrp="1"/>
          </p:cNvSpPr>
          <p:nvPr>
            <p:ph type="dt" sz="half" idx="10"/>
          </p:nvPr>
        </p:nvSpPr>
        <p:spPr/>
        <p:txBody>
          <a:bodyPr/>
          <a:lstStyle/>
          <a:p>
            <a:fld id="{70E064E6-FAF7-435B-ADB9-2CF9E94ED909}" type="datetime1">
              <a:rPr lang="zh-TW" altLang="en-US" smtClean="0"/>
              <a:t>2022/8/20</a:t>
            </a:fld>
            <a:endParaRPr lang="zh-TW" altLang="en-US"/>
          </a:p>
        </p:txBody>
      </p:sp>
      <p:sp>
        <p:nvSpPr>
          <p:cNvPr id="5" name="頁尾版面配置區 4">
            <a:extLst>
              <a:ext uri="{FF2B5EF4-FFF2-40B4-BE49-F238E27FC236}">
                <a16:creationId xmlns:a16="http://schemas.microsoft.com/office/drawing/2014/main" id="{5F7A6567-0EA2-917F-D3FF-0CE03A235F5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4F75ADB-67E0-A202-1D22-CF0C8EEAE640}"/>
              </a:ext>
            </a:extLst>
          </p:cNvPr>
          <p:cNvSpPr>
            <a:spLocks noGrp="1"/>
          </p:cNvSpPr>
          <p:nvPr>
            <p:ph type="sldNum" sz="quarter" idx="12"/>
          </p:nvPr>
        </p:nvSpPr>
        <p:spPr/>
        <p:txBody>
          <a:bodyPr/>
          <a:lstStyle/>
          <a:p>
            <a:fld id="{02D2D4D2-56DA-4297-8243-96B86584DB8C}" type="slidenum">
              <a:rPr lang="zh-TW" altLang="en-US" smtClean="0"/>
              <a:t>‹#›</a:t>
            </a:fld>
            <a:endParaRPr lang="zh-TW" altLang="en-US"/>
          </a:p>
        </p:txBody>
      </p:sp>
    </p:spTree>
    <p:extLst>
      <p:ext uri="{BB962C8B-B14F-4D97-AF65-F5344CB8AC3E}">
        <p14:creationId xmlns:p14="http://schemas.microsoft.com/office/powerpoint/2010/main" val="980109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C869D5-B053-EE53-80AA-EBB842A1138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C5CBCE46-EF66-CAC7-AF3B-C7CD11C7FBB2}"/>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7CDE148-26B8-1A43-880E-483262E13B6E}"/>
              </a:ext>
            </a:extLst>
          </p:cNvPr>
          <p:cNvSpPr>
            <a:spLocks noGrp="1"/>
          </p:cNvSpPr>
          <p:nvPr>
            <p:ph type="dt" sz="half" idx="10"/>
          </p:nvPr>
        </p:nvSpPr>
        <p:spPr/>
        <p:txBody>
          <a:bodyPr/>
          <a:lstStyle/>
          <a:p>
            <a:fld id="{01DF90C8-886B-41EF-A3FD-A76D66897295}" type="datetime1">
              <a:rPr lang="zh-TW" altLang="en-US" smtClean="0"/>
              <a:t>2022/8/20</a:t>
            </a:fld>
            <a:endParaRPr lang="zh-TW" altLang="en-US"/>
          </a:p>
        </p:txBody>
      </p:sp>
      <p:sp>
        <p:nvSpPr>
          <p:cNvPr id="5" name="頁尾版面配置區 4">
            <a:extLst>
              <a:ext uri="{FF2B5EF4-FFF2-40B4-BE49-F238E27FC236}">
                <a16:creationId xmlns:a16="http://schemas.microsoft.com/office/drawing/2014/main" id="{4A911472-ED61-0923-19F4-EAB89FFE184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05D2CC3-6241-6763-8F65-1A3634012EDB}"/>
              </a:ext>
            </a:extLst>
          </p:cNvPr>
          <p:cNvSpPr>
            <a:spLocks noGrp="1"/>
          </p:cNvSpPr>
          <p:nvPr>
            <p:ph type="sldNum" sz="quarter" idx="12"/>
          </p:nvPr>
        </p:nvSpPr>
        <p:spPr/>
        <p:txBody>
          <a:bodyPr/>
          <a:lstStyle/>
          <a:p>
            <a:fld id="{02D2D4D2-56DA-4297-8243-96B86584DB8C}" type="slidenum">
              <a:rPr lang="zh-TW" altLang="en-US" smtClean="0"/>
              <a:t>‹#›</a:t>
            </a:fld>
            <a:endParaRPr lang="zh-TW" altLang="en-US"/>
          </a:p>
        </p:txBody>
      </p:sp>
    </p:spTree>
    <p:extLst>
      <p:ext uri="{BB962C8B-B14F-4D97-AF65-F5344CB8AC3E}">
        <p14:creationId xmlns:p14="http://schemas.microsoft.com/office/powerpoint/2010/main" val="5165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1228D7-E646-0158-F71E-3FD78C26871F}"/>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E7E11750-89EF-0BCD-28B4-D203F53FFA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E1295BDF-190C-1E4C-EFB0-4253D4393E24}"/>
              </a:ext>
            </a:extLst>
          </p:cNvPr>
          <p:cNvSpPr>
            <a:spLocks noGrp="1"/>
          </p:cNvSpPr>
          <p:nvPr>
            <p:ph type="dt" sz="half" idx="10"/>
          </p:nvPr>
        </p:nvSpPr>
        <p:spPr/>
        <p:txBody>
          <a:bodyPr/>
          <a:lstStyle/>
          <a:p>
            <a:fld id="{4382CE73-F09B-4916-BEB7-EC98C684BFB5}" type="datetime1">
              <a:rPr lang="zh-TW" altLang="en-US" smtClean="0"/>
              <a:t>2022/8/20</a:t>
            </a:fld>
            <a:endParaRPr lang="zh-TW" altLang="en-US"/>
          </a:p>
        </p:txBody>
      </p:sp>
      <p:sp>
        <p:nvSpPr>
          <p:cNvPr id="5" name="頁尾版面配置區 4">
            <a:extLst>
              <a:ext uri="{FF2B5EF4-FFF2-40B4-BE49-F238E27FC236}">
                <a16:creationId xmlns:a16="http://schemas.microsoft.com/office/drawing/2014/main" id="{6C88477D-A494-43EF-4CDC-A6925704203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5E3D9A2-CDEF-55F7-B403-28040529FA0E}"/>
              </a:ext>
            </a:extLst>
          </p:cNvPr>
          <p:cNvSpPr>
            <a:spLocks noGrp="1"/>
          </p:cNvSpPr>
          <p:nvPr>
            <p:ph type="sldNum" sz="quarter" idx="12"/>
          </p:nvPr>
        </p:nvSpPr>
        <p:spPr/>
        <p:txBody>
          <a:bodyPr/>
          <a:lstStyle/>
          <a:p>
            <a:fld id="{02D2D4D2-56DA-4297-8243-96B86584DB8C}" type="slidenum">
              <a:rPr lang="zh-TW" altLang="en-US" smtClean="0"/>
              <a:t>‹#›</a:t>
            </a:fld>
            <a:endParaRPr lang="zh-TW" altLang="en-US"/>
          </a:p>
        </p:txBody>
      </p:sp>
    </p:spTree>
    <p:extLst>
      <p:ext uri="{BB962C8B-B14F-4D97-AF65-F5344CB8AC3E}">
        <p14:creationId xmlns:p14="http://schemas.microsoft.com/office/powerpoint/2010/main" val="10122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1E60CD-7284-C07E-DA13-1A3E5BE8FD7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C48A4B9-5BD3-85D5-A1E8-9324910EC8F5}"/>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47613334-0042-9B7F-7661-483C38C778E8}"/>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FC4D345B-E859-A932-63DE-544FC7C5916D}"/>
              </a:ext>
            </a:extLst>
          </p:cNvPr>
          <p:cNvSpPr>
            <a:spLocks noGrp="1"/>
          </p:cNvSpPr>
          <p:nvPr>
            <p:ph type="dt" sz="half" idx="10"/>
          </p:nvPr>
        </p:nvSpPr>
        <p:spPr/>
        <p:txBody>
          <a:bodyPr/>
          <a:lstStyle/>
          <a:p>
            <a:fld id="{CE3A5AB5-5B19-48A2-94B2-069E4FAD3A6D}" type="datetime1">
              <a:rPr lang="zh-TW" altLang="en-US" smtClean="0"/>
              <a:t>2022/8/20</a:t>
            </a:fld>
            <a:endParaRPr lang="zh-TW" altLang="en-US"/>
          </a:p>
        </p:txBody>
      </p:sp>
      <p:sp>
        <p:nvSpPr>
          <p:cNvPr id="6" name="頁尾版面配置區 5">
            <a:extLst>
              <a:ext uri="{FF2B5EF4-FFF2-40B4-BE49-F238E27FC236}">
                <a16:creationId xmlns:a16="http://schemas.microsoft.com/office/drawing/2014/main" id="{846B983B-7B1F-5A24-74DC-1459034CB81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CACECA6C-0BB3-8348-D571-137B79195DE5}"/>
              </a:ext>
            </a:extLst>
          </p:cNvPr>
          <p:cNvSpPr>
            <a:spLocks noGrp="1"/>
          </p:cNvSpPr>
          <p:nvPr>
            <p:ph type="sldNum" sz="quarter" idx="12"/>
          </p:nvPr>
        </p:nvSpPr>
        <p:spPr/>
        <p:txBody>
          <a:bodyPr/>
          <a:lstStyle/>
          <a:p>
            <a:fld id="{02D2D4D2-56DA-4297-8243-96B86584DB8C}" type="slidenum">
              <a:rPr lang="zh-TW" altLang="en-US" smtClean="0"/>
              <a:t>‹#›</a:t>
            </a:fld>
            <a:endParaRPr lang="zh-TW" altLang="en-US"/>
          </a:p>
        </p:txBody>
      </p:sp>
    </p:spTree>
    <p:extLst>
      <p:ext uri="{BB962C8B-B14F-4D97-AF65-F5344CB8AC3E}">
        <p14:creationId xmlns:p14="http://schemas.microsoft.com/office/powerpoint/2010/main" val="76446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D5B38F-1D99-BCBE-1DB5-EE65F3CDF8E2}"/>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7625BC8-23AB-BAF0-9AFD-CC662C2870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DFA13BB6-86EB-C42F-6EE3-38FAC846B358}"/>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AC1A19D9-CEC1-0FFF-A568-B74F2C82AD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4338986C-A17C-1301-6B86-84320BCABB59}"/>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B7B1F5B1-52CA-24B6-574C-31886E3A1F21}"/>
              </a:ext>
            </a:extLst>
          </p:cNvPr>
          <p:cNvSpPr>
            <a:spLocks noGrp="1"/>
          </p:cNvSpPr>
          <p:nvPr>
            <p:ph type="dt" sz="half" idx="10"/>
          </p:nvPr>
        </p:nvSpPr>
        <p:spPr/>
        <p:txBody>
          <a:bodyPr/>
          <a:lstStyle/>
          <a:p>
            <a:fld id="{D3C32E17-14C5-4C80-8A69-0356A12D22DD}" type="datetime1">
              <a:rPr lang="zh-TW" altLang="en-US" smtClean="0"/>
              <a:t>2022/8/20</a:t>
            </a:fld>
            <a:endParaRPr lang="zh-TW" altLang="en-US"/>
          </a:p>
        </p:txBody>
      </p:sp>
      <p:sp>
        <p:nvSpPr>
          <p:cNvPr id="8" name="頁尾版面配置區 7">
            <a:extLst>
              <a:ext uri="{FF2B5EF4-FFF2-40B4-BE49-F238E27FC236}">
                <a16:creationId xmlns:a16="http://schemas.microsoft.com/office/drawing/2014/main" id="{4D193E07-FFE7-2553-DFBC-D436185E6C67}"/>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451B4A90-A386-FAA9-8D18-0DEDADC07A0C}"/>
              </a:ext>
            </a:extLst>
          </p:cNvPr>
          <p:cNvSpPr>
            <a:spLocks noGrp="1"/>
          </p:cNvSpPr>
          <p:nvPr>
            <p:ph type="sldNum" sz="quarter" idx="12"/>
          </p:nvPr>
        </p:nvSpPr>
        <p:spPr/>
        <p:txBody>
          <a:bodyPr/>
          <a:lstStyle/>
          <a:p>
            <a:fld id="{02D2D4D2-56DA-4297-8243-96B86584DB8C}" type="slidenum">
              <a:rPr lang="zh-TW" altLang="en-US" smtClean="0"/>
              <a:t>‹#›</a:t>
            </a:fld>
            <a:endParaRPr lang="zh-TW" altLang="en-US"/>
          </a:p>
        </p:txBody>
      </p:sp>
    </p:spTree>
    <p:extLst>
      <p:ext uri="{BB962C8B-B14F-4D97-AF65-F5344CB8AC3E}">
        <p14:creationId xmlns:p14="http://schemas.microsoft.com/office/powerpoint/2010/main" val="3941046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2CBF53-1305-DB47-9554-B5816F9028EB}"/>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3D69A1C1-1CE2-9922-6F3E-D7233F72007F}"/>
              </a:ext>
            </a:extLst>
          </p:cNvPr>
          <p:cNvSpPr>
            <a:spLocks noGrp="1"/>
          </p:cNvSpPr>
          <p:nvPr>
            <p:ph type="dt" sz="half" idx="10"/>
          </p:nvPr>
        </p:nvSpPr>
        <p:spPr/>
        <p:txBody>
          <a:bodyPr/>
          <a:lstStyle/>
          <a:p>
            <a:fld id="{CAF33A90-29BC-446B-BECE-A5E1D6634D34}" type="datetime1">
              <a:rPr lang="zh-TW" altLang="en-US" smtClean="0"/>
              <a:t>2022/8/20</a:t>
            </a:fld>
            <a:endParaRPr lang="zh-TW" altLang="en-US"/>
          </a:p>
        </p:txBody>
      </p:sp>
      <p:sp>
        <p:nvSpPr>
          <p:cNvPr id="4" name="頁尾版面配置區 3">
            <a:extLst>
              <a:ext uri="{FF2B5EF4-FFF2-40B4-BE49-F238E27FC236}">
                <a16:creationId xmlns:a16="http://schemas.microsoft.com/office/drawing/2014/main" id="{75238C0A-11EC-BF5B-E7F2-4E1BA403BD57}"/>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5334DF50-38B0-D5CE-5634-BB066C98AD43}"/>
              </a:ext>
            </a:extLst>
          </p:cNvPr>
          <p:cNvSpPr>
            <a:spLocks noGrp="1"/>
          </p:cNvSpPr>
          <p:nvPr>
            <p:ph type="sldNum" sz="quarter" idx="12"/>
          </p:nvPr>
        </p:nvSpPr>
        <p:spPr/>
        <p:txBody>
          <a:bodyPr/>
          <a:lstStyle/>
          <a:p>
            <a:fld id="{02D2D4D2-56DA-4297-8243-96B86584DB8C}" type="slidenum">
              <a:rPr lang="zh-TW" altLang="en-US" smtClean="0"/>
              <a:t>‹#›</a:t>
            </a:fld>
            <a:endParaRPr lang="zh-TW" altLang="en-US"/>
          </a:p>
        </p:txBody>
      </p:sp>
    </p:spTree>
    <p:extLst>
      <p:ext uri="{BB962C8B-B14F-4D97-AF65-F5344CB8AC3E}">
        <p14:creationId xmlns:p14="http://schemas.microsoft.com/office/powerpoint/2010/main" val="1672096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5294D15-836B-A84E-315C-A7CA158C380D}"/>
              </a:ext>
            </a:extLst>
          </p:cNvPr>
          <p:cNvSpPr>
            <a:spLocks noGrp="1"/>
          </p:cNvSpPr>
          <p:nvPr>
            <p:ph type="dt" sz="half" idx="10"/>
          </p:nvPr>
        </p:nvSpPr>
        <p:spPr/>
        <p:txBody>
          <a:bodyPr/>
          <a:lstStyle/>
          <a:p>
            <a:fld id="{8B775EBC-D201-4923-A910-A28CBCBFBBC0}" type="datetime1">
              <a:rPr lang="zh-TW" altLang="en-US" smtClean="0"/>
              <a:t>2022/8/20</a:t>
            </a:fld>
            <a:endParaRPr lang="zh-TW" altLang="en-US"/>
          </a:p>
        </p:txBody>
      </p:sp>
      <p:sp>
        <p:nvSpPr>
          <p:cNvPr id="3" name="頁尾版面配置區 2">
            <a:extLst>
              <a:ext uri="{FF2B5EF4-FFF2-40B4-BE49-F238E27FC236}">
                <a16:creationId xmlns:a16="http://schemas.microsoft.com/office/drawing/2014/main" id="{81BB5B21-42FC-A2C6-5986-B78E602519A9}"/>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BEBA62C2-1E25-2C0E-B6DD-78139398717E}"/>
              </a:ext>
            </a:extLst>
          </p:cNvPr>
          <p:cNvSpPr>
            <a:spLocks noGrp="1"/>
          </p:cNvSpPr>
          <p:nvPr>
            <p:ph type="sldNum" sz="quarter" idx="12"/>
          </p:nvPr>
        </p:nvSpPr>
        <p:spPr/>
        <p:txBody>
          <a:bodyPr/>
          <a:lstStyle/>
          <a:p>
            <a:fld id="{02D2D4D2-56DA-4297-8243-96B86584DB8C}" type="slidenum">
              <a:rPr lang="zh-TW" altLang="en-US" smtClean="0"/>
              <a:t>‹#›</a:t>
            </a:fld>
            <a:endParaRPr lang="zh-TW" altLang="en-US"/>
          </a:p>
        </p:txBody>
      </p:sp>
    </p:spTree>
    <p:extLst>
      <p:ext uri="{BB962C8B-B14F-4D97-AF65-F5344CB8AC3E}">
        <p14:creationId xmlns:p14="http://schemas.microsoft.com/office/powerpoint/2010/main" val="132895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B01856-16FE-8D23-7831-DEA0369B291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F2141CF1-E51A-2F98-D93A-A5139352E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CC2F19B6-9B75-6014-F145-13963EF64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C1AE23B1-5A37-CF60-7079-33CE6A6DBC8D}"/>
              </a:ext>
            </a:extLst>
          </p:cNvPr>
          <p:cNvSpPr>
            <a:spLocks noGrp="1"/>
          </p:cNvSpPr>
          <p:nvPr>
            <p:ph type="dt" sz="half" idx="10"/>
          </p:nvPr>
        </p:nvSpPr>
        <p:spPr/>
        <p:txBody>
          <a:bodyPr/>
          <a:lstStyle/>
          <a:p>
            <a:fld id="{2FBD26B2-30A5-4D4B-9BA0-67513BEF5C87}" type="datetime1">
              <a:rPr lang="zh-TW" altLang="en-US" smtClean="0"/>
              <a:t>2022/8/20</a:t>
            </a:fld>
            <a:endParaRPr lang="zh-TW" altLang="en-US"/>
          </a:p>
        </p:txBody>
      </p:sp>
      <p:sp>
        <p:nvSpPr>
          <p:cNvPr id="6" name="頁尾版面配置區 5">
            <a:extLst>
              <a:ext uri="{FF2B5EF4-FFF2-40B4-BE49-F238E27FC236}">
                <a16:creationId xmlns:a16="http://schemas.microsoft.com/office/drawing/2014/main" id="{36B12C7F-EB36-221F-4E89-DF2221301E3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AFCBC6D-9555-FBD9-019A-4131EBF7CEEE}"/>
              </a:ext>
            </a:extLst>
          </p:cNvPr>
          <p:cNvSpPr>
            <a:spLocks noGrp="1"/>
          </p:cNvSpPr>
          <p:nvPr>
            <p:ph type="sldNum" sz="quarter" idx="12"/>
          </p:nvPr>
        </p:nvSpPr>
        <p:spPr/>
        <p:txBody>
          <a:bodyPr/>
          <a:lstStyle/>
          <a:p>
            <a:fld id="{02D2D4D2-56DA-4297-8243-96B86584DB8C}" type="slidenum">
              <a:rPr lang="zh-TW" altLang="en-US" smtClean="0"/>
              <a:t>‹#›</a:t>
            </a:fld>
            <a:endParaRPr lang="zh-TW" altLang="en-US"/>
          </a:p>
        </p:txBody>
      </p:sp>
    </p:spTree>
    <p:extLst>
      <p:ext uri="{BB962C8B-B14F-4D97-AF65-F5344CB8AC3E}">
        <p14:creationId xmlns:p14="http://schemas.microsoft.com/office/powerpoint/2010/main" val="250092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166D43-A7DD-33FB-E501-32B2F572C96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C2BD372A-D78C-63EC-8362-BBA7471FC0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C4B63ECF-987D-8C12-F433-A0BCBB4B64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02FB83DF-95FC-42D5-D390-5351A5C9F39E}"/>
              </a:ext>
            </a:extLst>
          </p:cNvPr>
          <p:cNvSpPr>
            <a:spLocks noGrp="1"/>
          </p:cNvSpPr>
          <p:nvPr>
            <p:ph type="dt" sz="half" idx="10"/>
          </p:nvPr>
        </p:nvSpPr>
        <p:spPr/>
        <p:txBody>
          <a:bodyPr/>
          <a:lstStyle/>
          <a:p>
            <a:fld id="{170BE5E6-4C86-4B54-9B1E-A389AF94EC23}" type="datetime1">
              <a:rPr lang="zh-TW" altLang="en-US" smtClean="0"/>
              <a:t>2022/8/20</a:t>
            </a:fld>
            <a:endParaRPr lang="zh-TW" altLang="en-US"/>
          </a:p>
        </p:txBody>
      </p:sp>
      <p:sp>
        <p:nvSpPr>
          <p:cNvPr id="6" name="頁尾版面配置區 5">
            <a:extLst>
              <a:ext uri="{FF2B5EF4-FFF2-40B4-BE49-F238E27FC236}">
                <a16:creationId xmlns:a16="http://schemas.microsoft.com/office/drawing/2014/main" id="{2C532D4C-7D61-019A-D548-BE9A5F1ACFC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E31E8B8-D3DB-E5A0-3509-1E19D9E4A4DD}"/>
              </a:ext>
            </a:extLst>
          </p:cNvPr>
          <p:cNvSpPr>
            <a:spLocks noGrp="1"/>
          </p:cNvSpPr>
          <p:nvPr>
            <p:ph type="sldNum" sz="quarter" idx="12"/>
          </p:nvPr>
        </p:nvSpPr>
        <p:spPr/>
        <p:txBody>
          <a:bodyPr/>
          <a:lstStyle/>
          <a:p>
            <a:fld id="{02D2D4D2-56DA-4297-8243-96B86584DB8C}" type="slidenum">
              <a:rPr lang="zh-TW" altLang="en-US" smtClean="0"/>
              <a:t>‹#›</a:t>
            </a:fld>
            <a:endParaRPr lang="zh-TW" altLang="en-US"/>
          </a:p>
        </p:txBody>
      </p:sp>
    </p:spTree>
    <p:extLst>
      <p:ext uri="{BB962C8B-B14F-4D97-AF65-F5344CB8AC3E}">
        <p14:creationId xmlns:p14="http://schemas.microsoft.com/office/powerpoint/2010/main" val="356319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36FEA582-9EE2-68AB-9580-44D2CD80B3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DEA11C3-F1DA-B78A-4625-021E3C088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8D0C040-D4E8-A983-D596-F4F3EE0037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92449-A73B-42A0-97D7-7B0D67BD9521}" type="datetime1">
              <a:rPr lang="zh-TW" altLang="en-US" smtClean="0"/>
              <a:t>2022/8/20</a:t>
            </a:fld>
            <a:endParaRPr lang="zh-TW" altLang="en-US"/>
          </a:p>
        </p:txBody>
      </p:sp>
      <p:sp>
        <p:nvSpPr>
          <p:cNvPr id="5" name="頁尾版面配置區 4">
            <a:extLst>
              <a:ext uri="{FF2B5EF4-FFF2-40B4-BE49-F238E27FC236}">
                <a16:creationId xmlns:a16="http://schemas.microsoft.com/office/drawing/2014/main" id="{DB6FCACF-26E5-E7CC-8BF5-8C41416ED4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13152960-E28D-2F3F-B49B-EC6FC0AC0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2D4D2-56DA-4297-8243-96B86584DB8C}" type="slidenum">
              <a:rPr lang="zh-TW" altLang="en-US" smtClean="0"/>
              <a:t>‹#›</a:t>
            </a:fld>
            <a:endParaRPr lang="zh-TW" altLang="en-US"/>
          </a:p>
        </p:txBody>
      </p:sp>
    </p:spTree>
    <p:extLst>
      <p:ext uri="{BB962C8B-B14F-4D97-AF65-F5344CB8AC3E}">
        <p14:creationId xmlns:p14="http://schemas.microsoft.com/office/powerpoint/2010/main" val="4016687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8.png"/><Relationship Id="rId7"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8.png"/><Relationship Id="rId7"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29.pn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8.png"/><Relationship Id="rId7"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F1C4119E-FE79-7EF0-D52C-2DE7BCDD8944}"/>
              </a:ext>
            </a:extLst>
          </p:cNvPr>
          <p:cNvSpPr txBox="1"/>
          <p:nvPr/>
        </p:nvSpPr>
        <p:spPr>
          <a:xfrm>
            <a:off x="4156512" y="4601267"/>
            <a:ext cx="4786213" cy="1685846"/>
          </a:xfrm>
          <a:prstGeom prst="rect">
            <a:avLst/>
          </a:prstGeom>
          <a:noFill/>
        </p:spPr>
        <p:txBody>
          <a:bodyPr wrap="square" rtlCol="0">
            <a:spAutoFit/>
          </a:bodyPr>
          <a:lstStyle/>
          <a:p>
            <a:pPr>
              <a:lnSpc>
                <a:spcPct val="150000"/>
              </a:lnSpc>
            </a:pPr>
            <a:r>
              <a:rPr lang="en-US" altLang="zh-TW" sz="2400" dirty="0">
                <a:latin typeface="Arial" panose="020B0604020202020204" pitchFamily="34" charset="0"/>
                <a:cs typeface="Arial" panose="020B0604020202020204" pitchFamily="34" charset="0"/>
              </a:rPr>
              <a:t>Speaker : Yi-Chun </a:t>
            </a:r>
            <a:r>
              <a:rPr lang="en-US" altLang="zh-TW" sz="2400" dirty="0" err="1">
                <a:latin typeface="Arial" panose="020B0604020202020204" pitchFamily="34" charset="0"/>
                <a:cs typeface="Arial" panose="020B0604020202020204" pitchFamily="34" charset="0"/>
              </a:rPr>
              <a:t>Ke</a:t>
            </a:r>
            <a:endParaRPr lang="en-US" altLang="zh-TW" sz="2400" dirty="0">
              <a:latin typeface="Arial" panose="020B0604020202020204" pitchFamily="34" charset="0"/>
              <a:cs typeface="Arial" panose="020B0604020202020204" pitchFamily="34" charset="0"/>
            </a:endParaRPr>
          </a:p>
          <a:p>
            <a:pPr>
              <a:lnSpc>
                <a:spcPct val="150000"/>
              </a:lnSpc>
            </a:pPr>
            <a:r>
              <a:rPr lang="en-US" altLang="zh-TW" sz="2400" dirty="0">
                <a:latin typeface="Arial" panose="020B0604020202020204" pitchFamily="34" charset="0"/>
                <a:cs typeface="Arial" panose="020B0604020202020204" pitchFamily="34" charset="0"/>
              </a:rPr>
              <a:t>Advisor : Liang-</a:t>
            </a:r>
            <a:r>
              <a:rPr lang="en-US" altLang="zh-TW" sz="2400" dirty="0" err="1">
                <a:latin typeface="Arial" panose="020B0604020202020204" pitchFamily="34" charset="0"/>
                <a:cs typeface="Arial" panose="020B0604020202020204" pitchFamily="34" charset="0"/>
              </a:rPr>
              <a:t>Chuan</a:t>
            </a:r>
            <a:r>
              <a:rPr lang="en-US" altLang="zh-TW" sz="2400" dirty="0">
                <a:latin typeface="Arial" panose="020B0604020202020204" pitchFamily="34" charset="0"/>
                <a:cs typeface="Arial" panose="020B0604020202020204" pitchFamily="34" charset="0"/>
              </a:rPr>
              <a:t> Lai  Ph.D.</a:t>
            </a:r>
          </a:p>
          <a:p>
            <a:pPr>
              <a:lnSpc>
                <a:spcPct val="150000"/>
              </a:lnSpc>
            </a:pPr>
            <a:r>
              <a:rPr lang="en-US" altLang="zh-TW" sz="2400" dirty="0">
                <a:latin typeface="Arial" panose="020B0604020202020204" pitchFamily="34" charset="0"/>
                <a:cs typeface="Arial" panose="020B0604020202020204" pitchFamily="34" charset="0"/>
              </a:rPr>
              <a:t>Date : 2022.09.06</a:t>
            </a:r>
            <a:endParaRPr lang="zh-TW" altLang="en-US" sz="2400" dirty="0">
              <a:latin typeface="Arial" panose="020B0604020202020204" pitchFamily="34" charset="0"/>
              <a:cs typeface="Arial" panose="020B0604020202020204" pitchFamily="34" charset="0"/>
            </a:endParaRPr>
          </a:p>
        </p:txBody>
      </p:sp>
      <p:pic>
        <p:nvPicPr>
          <p:cNvPr id="8" name="圖片 7">
            <a:extLst>
              <a:ext uri="{FF2B5EF4-FFF2-40B4-BE49-F238E27FC236}">
                <a16:creationId xmlns:a16="http://schemas.microsoft.com/office/drawing/2014/main" id="{74B558A3-A84F-FE93-A8B0-0A3179E37916}"/>
              </a:ext>
            </a:extLst>
          </p:cNvPr>
          <p:cNvPicPr>
            <a:picLocks noChangeAspect="1"/>
          </p:cNvPicPr>
          <p:nvPr/>
        </p:nvPicPr>
        <p:blipFill>
          <a:blip r:embed="rId3"/>
          <a:stretch>
            <a:fillRect/>
          </a:stretch>
        </p:blipFill>
        <p:spPr>
          <a:xfrm>
            <a:off x="131132" y="143209"/>
            <a:ext cx="12060868" cy="4227047"/>
          </a:xfrm>
          <a:prstGeom prst="rect">
            <a:avLst/>
          </a:prstGeom>
        </p:spPr>
      </p:pic>
      <p:sp>
        <p:nvSpPr>
          <p:cNvPr id="2" name="投影片編號版面配置區 1">
            <a:extLst>
              <a:ext uri="{FF2B5EF4-FFF2-40B4-BE49-F238E27FC236}">
                <a16:creationId xmlns:a16="http://schemas.microsoft.com/office/drawing/2014/main" id="{CF137B2B-47E5-570A-BEDA-08FBDEEB5774}"/>
              </a:ext>
            </a:extLst>
          </p:cNvPr>
          <p:cNvSpPr>
            <a:spLocks noGrp="1"/>
          </p:cNvSpPr>
          <p:nvPr>
            <p:ph type="sldNum" sz="quarter" idx="12"/>
          </p:nvPr>
        </p:nvSpPr>
        <p:spPr/>
        <p:txBody>
          <a:bodyPr/>
          <a:lstStyle/>
          <a:p>
            <a:fld id="{02D2D4D2-56DA-4297-8243-96B86584DB8C}" type="slidenum">
              <a:rPr lang="zh-TW" altLang="en-US" smtClean="0"/>
              <a:t>1</a:t>
            </a:fld>
            <a:endParaRPr lang="zh-TW" altLang="en-US"/>
          </a:p>
        </p:txBody>
      </p:sp>
    </p:spTree>
    <p:extLst>
      <p:ext uri="{BB962C8B-B14F-4D97-AF65-F5344CB8AC3E}">
        <p14:creationId xmlns:p14="http://schemas.microsoft.com/office/powerpoint/2010/main" val="3791123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11743-DAD2-02C3-A69E-B9E3926B6F2C}"/>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31E520A4-3530-1398-30B4-A7D9D12A408E}"/>
              </a:ext>
            </a:extLst>
          </p:cNvPr>
          <p:cNvSpPr txBox="1"/>
          <p:nvPr/>
        </p:nvSpPr>
        <p:spPr>
          <a:xfrm>
            <a:off x="67695" y="84917"/>
            <a:ext cx="2050741" cy="461665"/>
          </a:xfrm>
          <a:prstGeom prst="rect">
            <a:avLst/>
          </a:prstGeom>
          <a:noFill/>
        </p:spPr>
        <p:txBody>
          <a:bodyPr wrap="square">
            <a:spAutoFit/>
          </a:bodyPr>
          <a:lstStyle/>
          <a:p>
            <a:r>
              <a:rPr lang="en-US" altLang="zh-TW" sz="2400" b="1" dirty="0">
                <a:solidFill>
                  <a:schemeClr val="bg1"/>
                </a:solidFill>
                <a:latin typeface="Arial" panose="020B0604020202020204" pitchFamily="34" charset="0"/>
                <a:cs typeface="Arial" panose="020B0604020202020204" pitchFamily="34" charset="0"/>
              </a:rPr>
              <a:t>Introduction</a:t>
            </a:r>
            <a:endParaRPr lang="zh-TW" altLang="en-US" sz="2000" dirty="0">
              <a:solidFill>
                <a:schemeClr val="bg1"/>
              </a:solidFill>
            </a:endParaRPr>
          </a:p>
        </p:txBody>
      </p:sp>
      <p:sp>
        <p:nvSpPr>
          <p:cNvPr id="4" name="文字方塊 3">
            <a:extLst>
              <a:ext uri="{FF2B5EF4-FFF2-40B4-BE49-F238E27FC236}">
                <a16:creationId xmlns:a16="http://schemas.microsoft.com/office/drawing/2014/main" id="{4A6C025E-DBD1-E308-4E11-832ACE5009A3}"/>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Exosome</a:t>
            </a:r>
            <a:endParaRPr lang="zh-TW" altLang="en-US" sz="2800" b="1" dirty="0">
              <a:latin typeface="Arial" panose="020B0604020202020204" pitchFamily="34" charset="0"/>
              <a:cs typeface="Arial" panose="020B0604020202020204" pitchFamily="34" charset="0"/>
            </a:endParaRPr>
          </a:p>
        </p:txBody>
      </p:sp>
      <p:pic>
        <p:nvPicPr>
          <p:cNvPr id="2050" name="Picture 2" descr="IJMS | Free Full-Text | The Emerging Role of Exosomes in Diagnosis,  Prognosis, and Therapy in Head and Neck Cancer | HTML">
            <a:extLst>
              <a:ext uri="{FF2B5EF4-FFF2-40B4-BE49-F238E27FC236}">
                <a16:creationId xmlns:a16="http://schemas.microsoft.com/office/drawing/2014/main" id="{A01F7D04-837F-6A44-2FD8-F302F9239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34" y="861749"/>
            <a:ext cx="10635531" cy="6126883"/>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C38D529D-B13C-C8EE-45A8-FC81B59B91E6}"/>
              </a:ext>
            </a:extLst>
          </p:cNvPr>
          <p:cNvSpPr txBox="1"/>
          <p:nvPr/>
        </p:nvSpPr>
        <p:spPr>
          <a:xfrm>
            <a:off x="67695" y="6519446"/>
            <a:ext cx="2142373" cy="338554"/>
          </a:xfrm>
          <a:prstGeom prst="rect">
            <a:avLst/>
          </a:prstGeom>
          <a:noFill/>
        </p:spPr>
        <p:txBody>
          <a:bodyPr wrap="square">
            <a:spAutoFit/>
          </a:bodyPr>
          <a:lstStyle/>
          <a:p>
            <a:r>
              <a:rPr lang="en-US" altLang="zh-TW" sz="1600" b="0" i="1" dirty="0">
                <a:solidFill>
                  <a:schemeClr val="bg2">
                    <a:lumMod val="75000"/>
                  </a:schemeClr>
                </a:solidFill>
                <a:effectLst/>
                <a:latin typeface="-apple-system"/>
              </a:rPr>
              <a:t>Int. J. Mol. Sci. 2020</a:t>
            </a:r>
            <a:endParaRPr lang="zh-TW" altLang="en-US" sz="1600" dirty="0">
              <a:solidFill>
                <a:schemeClr val="bg2">
                  <a:lumMod val="75000"/>
                </a:schemeClr>
              </a:solidFill>
            </a:endParaRPr>
          </a:p>
        </p:txBody>
      </p:sp>
      <p:sp>
        <p:nvSpPr>
          <p:cNvPr id="5" name="文字方塊 4">
            <a:extLst>
              <a:ext uri="{FF2B5EF4-FFF2-40B4-BE49-F238E27FC236}">
                <a16:creationId xmlns:a16="http://schemas.microsoft.com/office/drawing/2014/main" id="{597434CF-7623-FEB5-E75C-2550E2659C9F}"/>
              </a:ext>
            </a:extLst>
          </p:cNvPr>
          <p:cNvSpPr txBox="1"/>
          <p:nvPr/>
        </p:nvSpPr>
        <p:spPr>
          <a:xfrm>
            <a:off x="5083629" y="4430485"/>
            <a:ext cx="1249060" cy="369332"/>
          </a:xfrm>
          <a:prstGeom prst="rect">
            <a:avLst/>
          </a:prstGeom>
          <a:noFill/>
        </p:spPr>
        <p:txBody>
          <a:bodyPr wrap="none" rtlCol="0">
            <a:spAutoFit/>
          </a:bodyPr>
          <a:lstStyle/>
          <a:p>
            <a:r>
              <a:rPr lang="en-US" altLang="zh-TW" b="1" dirty="0">
                <a:latin typeface="Arial" panose="020B0604020202020204" pitchFamily="34" charset="0"/>
                <a:cs typeface="Arial" panose="020B0604020202020204" pitchFamily="34" charset="0"/>
              </a:rPr>
              <a:t>30-150nm</a:t>
            </a:r>
            <a:endParaRPr lang="zh-TW" altLang="en-US" b="1" dirty="0">
              <a:latin typeface="Arial" panose="020B0604020202020204" pitchFamily="34" charset="0"/>
              <a:cs typeface="Arial" panose="020B0604020202020204" pitchFamily="34" charset="0"/>
            </a:endParaRPr>
          </a:p>
        </p:txBody>
      </p:sp>
      <p:sp>
        <p:nvSpPr>
          <p:cNvPr id="7" name="投影片編號版面配置區 6">
            <a:extLst>
              <a:ext uri="{FF2B5EF4-FFF2-40B4-BE49-F238E27FC236}">
                <a16:creationId xmlns:a16="http://schemas.microsoft.com/office/drawing/2014/main" id="{D16C333A-D61F-318E-BB0D-DF6DEC5EDDB6}"/>
              </a:ext>
            </a:extLst>
          </p:cNvPr>
          <p:cNvSpPr>
            <a:spLocks noGrp="1"/>
          </p:cNvSpPr>
          <p:nvPr>
            <p:ph type="sldNum" sz="quarter" idx="12"/>
          </p:nvPr>
        </p:nvSpPr>
        <p:spPr/>
        <p:txBody>
          <a:bodyPr/>
          <a:lstStyle/>
          <a:p>
            <a:fld id="{02D2D4D2-56DA-4297-8243-96B86584DB8C}" type="slidenum">
              <a:rPr lang="zh-TW" altLang="en-US" smtClean="0"/>
              <a:t>10</a:t>
            </a:fld>
            <a:endParaRPr lang="zh-TW" altLang="en-US"/>
          </a:p>
        </p:txBody>
      </p:sp>
    </p:spTree>
    <p:extLst>
      <p:ext uri="{BB962C8B-B14F-4D97-AF65-F5344CB8AC3E}">
        <p14:creationId xmlns:p14="http://schemas.microsoft.com/office/powerpoint/2010/main" val="2697736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F8C2163F-9B00-CB0E-699A-E02320F97BDF}"/>
              </a:ext>
            </a:extLst>
          </p:cNvPr>
          <p:cNvGrpSpPr/>
          <p:nvPr/>
        </p:nvGrpSpPr>
        <p:grpSpPr>
          <a:xfrm>
            <a:off x="7012318" y="1579926"/>
            <a:ext cx="3837131" cy="4735310"/>
            <a:chOff x="7012318" y="1579926"/>
            <a:chExt cx="3837131" cy="4735310"/>
          </a:xfrm>
        </p:grpSpPr>
        <p:pic>
          <p:nvPicPr>
            <p:cNvPr id="10" name="圖片 9">
              <a:extLst>
                <a:ext uri="{FF2B5EF4-FFF2-40B4-BE49-F238E27FC236}">
                  <a16:creationId xmlns:a16="http://schemas.microsoft.com/office/drawing/2014/main" id="{8EBF4137-42EF-9192-EA36-54C36AFE9845}"/>
                </a:ext>
              </a:extLst>
            </p:cNvPr>
            <p:cNvPicPr>
              <a:picLocks noChangeAspect="1"/>
            </p:cNvPicPr>
            <p:nvPr/>
          </p:nvPicPr>
          <p:blipFill rotWithShape="1">
            <a:blip r:embed="rId3">
              <a:extLst>
                <a:ext uri="{28A0092B-C50C-407E-A947-70E740481C1C}">
                  <a14:useLocalDpi xmlns:a14="http://schemas.microsoft.com/office/drawing/2010/main" val="0"/>
                </a:ext>
              </a:extLst>
            </a:blip>
            <a:srcRect l="6773" t="22614" r="21087" b="21576"/>
            <a:stretch/>
          </p:blipFill>
          <p:spPr>
            <a:xfrm>
              <a:off x="7107364" y="2121649"/>
              <a:ext cx="3742085" cy="4193587"/>
            </a:xfrm>
            <a:prstGeom prst="rect">
              <a:avLst/>
            </a:prstGeom>
          </p:spPr>
        </p:pic>
        <p:sp>
          <p:nvSpPr>
            <p:cNvPr id="11" name="文字方塊 10">
              <a:extLst>
                <a:ext uri="{FF2B5EF4-FFF2-40B4-BE49-F238E27FC236}">
                  <a16:creationId xmlns:a16="http://schemas.microsoft.com/office/drawing/2014/main" id="{ECFEBED0-6DB5-FE53-3275-3D025E2E3327}"/>
                </a:ext>
              </a:extLst>
            </p:cNvPr>
            <p:cNvSpPr txBox="1"/>
            <p:nvPr/>
          </p:nvSpPr>
          <p:spPr>
            <a:xfrm>
              <a:off x="7012318" y="1579926"/>
              <a:ext cx="2896947" cy="400110"/>
            </a:xfrm>
            <a:prstGeom prst="rect">
              <a:avLst/>
            </a:prstGeom>
            <a:noFill/>
          </p:spPr>
          <p:txBody>
            <a:bodyPr wrap="none" rtlCol="0">
              <a:spAutoFit/>
            </a:bodyPr>
            <a:lstStyle/>
            <a:p>
              <a:pPr marL="285750" indent="-285750">
                <a:buFont typeface="Arial" panose="020B0604020202020204" pitchFamily="34" charset="0"/>
                <a:buChar char="•"/>
              </a:pPr>
              <a:r>
                <a:rPr lang="en-US" altLang="zh-TW" sz="2000" b="1" dirty="0">
                  <a:latin typeface="Arial" panose="020B0604020202020204" pitchFamily="34" charset="0"/>
                  <a:cs typeface="Arial" panose="020B0604020202020204" pitchFamily="34" charset="0"/>
                </a:rPr>
                <a:t>Cancer progression</a:t>
              </a:r>
              <a:endParaRPr lang="zh-TW" altLang="en-US" sz="2000" b="1" dirty="0">
                <a:latin typeface="Arial" panose="020B0604020202020204" pitchFamily="34" charset="0"/>
                <a:cs typeface="Arial" panose="020B0604020202020204" pitchFamily="34" charset="0"/>
              </a:endParaRPr>
            </a:p>
          </p:txBody>
        </p:sp>
      </p:grpSp>
      <p:sp>
        <p:nvSpPr>
          <p:cNvPr id="2" name="矩形 1">
            <a:extLst>
              <a:ext uri="{FF2B5EF4-FFF2-40B4-BE49-F238E27FC236}">
                <a16:creationId xmlns:a16="http://schemas.microsoft.com/office/drawing/2014/main" id="{19D11743-DAD2-02C3-A69E-B9E3926B6F2C}"/>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31E520A4-3530-1398-30B4-A7D9D12A408E}"/>
              </a:ext>
            </a:extLst>
          </p:cNvPr>
          <p:cNvSpPr txBox="1"/>
          <p:nvPr/>
        </p:nvSpPr>
        <p:spPr>
          <a:xfrm>
            <a:off x="67695" y="84917"/>
            <a:ext cx="2050741" cy="461665"/>
          </a:xfrm>
          <a:prstGeom prst="rect">
            <a:avLst/>
          </a:prstGeom>
          <a:noFill/>
        </p:spPr>
        <p:txBody>
          <a:bodyPr wrap="square">
            <a:spAutoFit/>
          </a:bodyPr>
          <a:lstStyle/>
          <a:p>
            <a:r>
              <a:rPr lang="en-US" altLang="zh-TW" sz="2400" b="1" dirty="0">
                <a:solidFill>
                  <a:schemeClr val="bg1"/>
                </a:solidFill>
                <a:latin typeface="Arial" panose="020B0604020202020204" pitchFamily="34" charset="0"/>
                <a:cs typeface="Arial" panose="020B0604020202020204" pitchFamily="34" charset="0"/>
              </a:rPr>
              <a:t>Introduction</a:t>
            </a:r>
            <a:endParaRPr lang="zh-TW" altLang="en-US" sz="2000" dirty="0">
              <a:solidFill>
                <a:schemeClr val="bg1"/>
              </a:solidFill>
            </a:endParaRPr>
          </a:p>
        </p:txBody>
      </p:sp>
      <p:grpSp>
        <p:nvGrpSpPr>
          <p:cNvPr id="21" name="群組 20">
            <a:extLst>
              <a:ext uri="{FF2B5EF4-FFF2-40B4-BE49-F238E27FC236}">
                <a16:creationId xmlns:a16="http://schemas.microsoft.com/office/drawing/2014/main" id="{94CDB552-816F-7C1A-1414-E5CF45D6480F}"/>
              </a:ext>
            </a:extLst>
          </p:cNvPr>
          <p:cNvGrpSpPr/>
          <p:nvPr/>
        </p:nvGrpSpPr>
        <p:grpSpPr>
          <a:xfrm>
            <a:off x="177365" y="923253"/>
            <a:ext cx="5918635" cy="5834654"/>
            <a:chOff x="177365" y="923253"/>
            <a:chExt cx="5918635" cy="5834654"/>
          </a:xfrm>
        </p:grpSpPr>
        <p:pic>
          <p:nvPicPr>
            <p:cNvPr id="1028" name="Picture 4" descr="Exosomal circular RNA sorting mechanisms and their function in promoting or  inhibiting cancer (Review)">
              <a:extLst>
                <a:ext uri="{FF2B5EF4-FFF2-40B4-BE49-F238E27FC236}">
                  <a16:creationId xmlns:a16="http://schemas.microsoft.com/office/drawing/2014/main" id="{B0017BF0-4571-7CB0-A892-606D89A4E1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978" y="1007906"/>
              <a:ext cx="5772022" cy="5700762"/>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a16="http://schemas.microsoft.com/office/drawing/2014/main" id="{6AF1EBFF-D197-47B3-690A-E7A35A5A35C4}"/>
                </a:ext>
              </a:extLst>
            </p:cNvPr>
            <p:cNvSpPr/>
            <p:nvPr/>
          </p:nvSpPr>
          <p:spPr>
            <a:xfrm>
              <a:off x="5586714" y="2002419"/>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AF6CC5C1-B977-8998-D104-64E2C39EC834}"/>
                </a:ext>
              </a:extLst>
            </p:cNvPr>
            <p:cNvSpPr/>
            <p:nvPr/>
          </p:nvSpPr>
          <p:spPr>
            <a:xfrm>
              <a:off x="5448975" y="5566401"/>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A1F2DC27-6422-4F40-ED98-E16B432AAC2F}"/>
                </a:ext>
              </a:extLst>
            </p:cNvPr>
            <p:cNvSpPr/>
            <p:nvPr/>
          </p:nvSpPr>
          <p:spPr>
            <a:xfrm>
              <a:off x="2293716" y="6519446"/>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E7BF5A46-646A-CA90-8991-492373B279D9}"/>
                </a:ext>
              </a:extLst>
            </p:cNvPr>
            <p:cNvSpPr/>
            <p:nvPr/>
          </p:nvSpPr>
          <p:spPr>
            <a:xfrm>
              <a:off x="177365" y="3858287"/>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E2348D35-BE8E-20C0-ABAE-635C39BA84C6}"/>
                </a:ext>
              </a:extLst>
            </p:cNvPr>
            <p:cNvSpPr/>
            <p:nvPr/>
          </p:nvSpPr>
          <p:spPr>
            <a:xfrm>
              <a:off x="2186131" y="923253"/>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 name="文字方塊 17">
            <a:extLst>
              <a:ext uri="{FF2B5EF4-FFF2-40B4-BE49-F238E27FC236}">
                <a16:creationId xmlns:a16="http://schemas.microsoft.com/office/drawing/2014/main" id="{CE2954A1-2C0D-FBA9-D23F-755BE592ACF3}"/>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err="1">
                <a:latin typeface="Arial" panose="020B0604020202020204" pitchFamily="34" charset="0"/>
                <a:cs typeface="Arial" panose="020B0604020202020204" pitchFamily="34" charset="0"/>
              </a:rPr>
              <a:t>Exosomal</a:t>
            </a:r>
            <a:r>
              <a:rPr lang="en-US" altLang="zh-TW" sz="2800" b="1" dirty="0">
                <a:latin typeface="Arial" panose="020B0604020202020204" pitchFamily="34" charset="0"/>
                <a:cs typeface="Arial" panose="020B0604020202020204" pitchFamily="34" charset="0"/>
              </a:rPr>
              <a:t> </a:t>
            </a:r>
            <a:r>
              <a:rPr lang="en-US" altLang="zh-TW" sz="2800" b="1" dirty="0" err="1">
                <a:latin typeface="Arial" panose="020B0604020202020204" pitchFamily="34" charset="0"/>
                <a:cs typeface="Arial" panose="020B0604020202020204" pitchFamily="34" charset="0"/>
              </a:rPr>
              <a:t>circRNA</a:t>
            </a:r>
            <a:endParaRPr lang="zh-TW" altLang="en-US" sz="2800" b="1" dirty="0">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C38D529D-B13C-C8EE-45A8-FC81B59B91E6}"/>
              </a:ext>
            </a:extLst>
          </p:cNvPr>
          <p:cNvSpPr txBox="1"/>
          <p:nvPr/>
        </p:nvSpPr>
        <p:spPr>
          <a:xfrm>
            <a:off x="78036" y="6459390"/>
            <a:ext cx="2142373" cy="338554"/>
          </a:xfrm>
          <a:prstGeom prst="rect">
            <a:avLst/>
          </a:prstGeom>
          <a:noFill/>
        </p:spPr>
        <p:txBody>
          <a:bodyPr wrap="square">
            <a:spAutoFit/>
          </a:bodyPr>
          <a:lstStyle/>
          <a:p>
            <a:r>
              <a:rPr lang="en-US" altLang="zh-TW" sz="1600" b="0" i="1" dirty="0">
                <a:solidFill>
                  <a:schemeClr val="bg2">
                    <a:lumMod val="75000"/>
                  </a:schemeClr>
                </a:solidFill>
                <a:effectLst/>
                <a:latin typeface="-apple-system"/>
              </a:rPr>
              <a:t>Oncol Lett. </a:t>
            </a:r>
            <a:r>
              <a:rPr lang="en-US" altLang="zh-TW" sz="1600" b="0" dirty="0">
                <a:solidFill>
                  <a:schemeClr val="bg2">
                    <a:lumMod val="75000"/>
                  </a:schemeClr>
                </a:solidFill>
                <a:effectLst/>
                <a:latin typeface="-apple-system"/>
              </a:rPr>
              <a:t>2020</a:t>
            </a:r>
            <a:endParaRPr lang="zh-TW" altLang="en-US" sz="1600" dirty="0">
              <a:solidFill>
                <a:schemeClr val="bg2">
                  <a:lumMod val="75000"/>
                </a:schemeClr>
              </a:solidFill>
            </a:endParaRPr>
          </a:p>
        </p:txBody>
      </p:sp>
      <p:sp>
        <p:nvSpPr>
          <p:cNvPr id="4" name="投影片編號版面配置區 3">
            <a:extLst>
              <a:ext uri="{FF2B5EF4-FFF2-40B4-BE49-F238E27FC236}">
                <a16:creationId xmlns:a16="http://schemas.microsoft.com/office/drawing/2014/main" id="{6DFD536B-1E23-A591-5DA0-DAF965E5C7A0}"/>
              </a:ext>
            </a:extLst>
          </p:cNvPr>
          <p:cNvSpPr>
            <a:spLocks noGrp="1"/>
          </p:cNvSpPr>
          <p:nvPr>
            <p:ph type="sldNum" sz="quarter" idx="12"/>
          </p:nvPr>
        </p:nvSpPr>
        <p:spPr/>
        <p:txBody>
          <a:bodyPr/>
          <a:lstStyle/>
          <a:p>
            <a:fld id="{02D2D4D2-56DA-4297-8243-96B86584DB8C}" type="slidenum">
              <a:rPr lang="zh-TW" altLang="en-US" smtClean="0"/>
              <a:t>11</a:t>
            </a:fld>
            <a:endParaRPr lang="zh-TW" altLang="en-US"/>
          </a:p>
        </p:txBody>
      </p:sp>
    </p:spTree>
    <p:extLst>
      <p:ext uri="{BB962C8B-B14F-4D97-AF65-F5344CB8AC3E}">
        <p14:creationId xmlns:p14="http://schemas.microsoft.com/office/powerpoint/2010/main" val="2096929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11743-DAD2-02C3-A69E-B9E3926B6F2C}"/>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31E520A4-3530-1398-30B4-A7D9D12A408E}"/>
              </a:ext>
            </a:extLst>
          </p:cNvPr>
          <p:cNvSpPr txBox="1"/>
          <p:nvPr/>
        </p:nvSpPr>
        <p:spPr>
          <a:xfrm>
            <a:off x="67695" y="84917"/>
            <a:ext cx="2050741" cy="461665"/>
          </a:xfrm>
          <a:prstGeom prst="rect">
            <a:avLst/>
          </a:prstGeom>
          <a:noFill/>
        </p:spPr>
        <p:txBody>
          <a:bodyPr wrap="square">
            <a:spAutoFit/>
          </a:bodyPr>
          <a:lstStyle/>
          <a:p>
            <a:r>
              <a:rPr lang="en-US" altLang="zh-TW" sz="2400" b="1" dirty="0">
                <a:solidFill>
                  <a:schemeClr val="bg1"/>
                </a:solidFill>
                <a:latin typeface="Arial" panose="020B0604020202020204" pitchFamily="34" charset="0"/>
                <a:cs typeface="Arial" panose="020B0604020202020204" pitchFamily="34" charset="0"/>
              </a:rPr>
              <a:t>Introduction</a:t>
            </a:r>
            <a:endParaRPr lang="zh-TW" altLang="en-US" sz="2000" dirty="0">
              <a:solidFill>
                <a:schemeClr val="bg1"/>
              </a:solidFill>
            </a:endParaRPr>
          </a:p>
        </p:txBody>
      </p:sp>
      <p:sp>
        <p:nvSpPr>
          <p:cNvPr id="4" name="文字方塊 3">
            <a:extLst>
              <a:ext uri="{FF2B5EF4-FFF2-40B4-BE49-F238E27FC236}">
                <a16:creationId xmlns:a16="http://schemas.microsoft.com/office/drawing/2014/main" id="{4A6C025E-DBD1-E308-4E11-832ACE5009A3}"/>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err="1">
                <a:latin typeface="Arial" panose="020B0604020202020204" pitchFamily="34" charset="0"/>
                <a:cs typeface="Arial" panose="020B0604020202020204" pitchFamily="34" charset="0"/>
              </a:rPr>
              <a:t>Exosomal</a:t>
            </a:r>
            <a:r>
              <a:rPr lang="en-US" altLang="zh-TW" sz="2800" b="1" dirty="0">
                <a:latin typeface="Arial" panose="020B0604020202020204" pitchFamily="34" charset="0"/>
                <a:cs typeface="Arial" panose="020B0604020202020204" pitchFamily="34" charset="0"/>
              </a:rPr>
              <a:t> </a:t>
            </a:r>
            <a:r>
              <a:rPr lang="en-US" altLang="zh-TW" sz="2800" b="1" dirty="0" err="1">
                <a:latin typeface="Arial" panose="020B0604020202020204" pitchFamily="34" charset="0"/>
                <a:cs typeface="Arial" panose="020B0604020202020204" pitchFamily="34" charset="0"/>
              </a:rPr>
              <a:t>circRNA</a:t>
            </a:r>
            <a:endParaRPr lang="zh-TW" altLang="en-US" sz="2800" b="1" dirty="0">
              <a:latin typeface="Arial" panose="020B0604020202020204" pitchFamily="34" charset="0"/>
              <a:cs typeface="Arial" panose="020B0604020202020204" pitchFamily="34" charset="0"/>
            </a:endParaRPr>
          </a:p>
        </p:txBody>
      </p:sp>
      <p:grpSp>
        <p:nvGrpSpPr>
          <p:cNvPr id="21" name="群組 20">
            <a:extLst>
              <a:ext uri="{FF2B5EF4-FFF2-40B4-BE49-F238E27FC236}">
                <a16:creationId xmlns:a16="http://schemas.microsoft.com/office/drawing/2014/main" id="{94CDB552-816F-7C1A-1414-E5CF45D6480F}"/>
              </a:ext>
            </a:extLst>
          </p:cNvPr>
          <p:cNvGrpSpPr/>
          <p:nvPr/>
        </p:nvGrpSpPr>
        <p:grpSpPr>
          <a:xfrm>
            <a:off x="177365" y="923253"/>
            <a:ext cx="5918635" cy="5834654"/>
            <a:chOff x="177365" y="923253"/>
            <a:chExt cx="5918635" cy="5834654"/>
          </a:xfrm>
        </p:grpSpPr>
        <p:pic>
          <p:nvPicPr>
            <p:cNvPr id="1028" name="Picture 4" descr="Exosomal circular RNA sorting mechanisms and their function in promoting or  inhibiting cancer (Review)">
              <a:extLst>
                <a:ext uri="{FF2B5EF4-FFF2-40B4-BE49-F238E27FC236}">
                  <a16:creationId xmlns:a16="http://schemas.microsoft.com/office/drawing/2014/main" id="{B0017BF0-4571-7CB0-A892-606D89A4E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78" y="1007906"/>
              <a:ext cx="5772022" cy="5700762"/>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a16="http://schemas.microsoft.com/office/drawing/2014/main" id="{6AF1EBFF-D197-47B3-690A-E7A35A5A35C4}"/>
                </a:ext>
              </a:extLst>
            </p:cNvPr>
            <p:cNvSpPr/>
            <p:nvPr/>
          </p:nvSpPr>
          <p:spPr>
            <a:xfrm>
              <a:off x="5586714" y="2002419"/>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AF6CC5C1-B977-8998-D104-64E2C39EC834}"/>
                </a:ext>
              </a:extLst>
            </p:cNvPr>
            <p:cNvSpPr/>
            <p:nvPr/>
          </p:nvSpPr>
          <p:spPr>
            <a:xfrm>
              <a:off x="5440101" y="5595450"/>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A1F2DC27-6422-4F40-ED98-E16B432AAC2F}"/>
                </a:ext>
              </a:extLst>
            </p:cNvPr>
            <p:cNvSpPr/>
            <p:nvPr/>
          </p:nvSpPr>
          <p:spPr>
            <a:xfrm>
              <a:off x="2293716" y="6519446"/>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E7BF5A46-646A-CA90-8991-492373B279D9}"/>
                </a:ext>
              </a:extLst>
            </p:cNvPr>
            <p:cNvSpPr/>
            <p:nvPr/>
          </p:nvSpPr>
          <p:spPr>
            <a:xfrm>
              <a:off x="177365" y="3858287"/>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E2348D35-BE8E-20C0-ABAE-635C39BA84C6}"/>
                </a:ext>
              </a:extLst>
            </p:cNvPr>
            <p:cNvSpPr/>
            <p:nvPr/>
          </p:nvSpPr>
          <p:spPr>
            <a:xfrm>
              <a:off x="2186131" y="923253"/>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 name="文字方塊 14">
            <a:extLst>
              <a:ext uri="{FF2B5EF4-FFF2-40B4-BE49-F238E27FC236}">
                <a16:creationId xmlns:a16="http://schemas.microsoft.com/office/drawing/2014/main" id="{68A9108D-38D0-64A0-EB4F-CA91D0B628E3}"/>
              </a:ext>
            </a:extLst>
          </p:cNvPr>
          <p:cNvSpPr txBox="1"/>
          <p:nvPr/>
        </p:nvSpPr>
        <p:spPr>
          <a:xfrm>
            <a:off x="78036" y="6459390"/>
            <a:ext cx="2142373" cy="338554"/>
          </a:xfrm>
          <a:prstGeom prst="rect">
            <a:avLst/>
          </a:prstGeom>
          <a:noFill/>
        </p:spPr>
        <p:txBody>
          <a:bodyPr wrap="square">
            <a:spAutoFit/>
          </a:bodyPr>
          <a:lstStyle/>
          <a:p>
            <a:r>
              <a:rPr lang="en-US" altLang="zh-TW" sz="1600" b="0" i="1" dirty="0">
                <a:solidFill>
                  <a:schemeClr val="bg2">
                    <a:lumMod val="75000"/>
                  </a:schemeClr>
                </a:solidFill>
                <a:effectLst/>
                <a:latin typeface="-apple-system"/>
              </a:rPr>
              <a:t>Oncol Lett. </a:t>
            </a:r>
            <a:r>
              <a:rPr lang="en-US" altLang="zh-TW" sz="1600" b="0" dirty="0">
                <a:solidFill>
                  <a:schemeClr val="bg2">
                    <a:lumMod val="75000"/>
                  </a:schemeClr>
                </a:solidFill>
                <a:effectLst/>
                <a:latin typeface="-apple-system"/>
              </a:rPr>
              <a:t>2020</a:t>
            </a:r>
            <a:endParaRPr lang="zh-TW" altLang="en-US" sz="1600" dirty="0">
              <a:solidFill>
                <a:schemeClr val="bg2">
                  <a:lumMod val="75000"/>
                </a:schemeClr>
              </a:solidFill>
            </a:endParaRPr>
          </a:p>
        </p:txBody>
      </p:sp>
      <p:grpSp>
        <p:nvGrpSpPr>
          <p:cNvPr id="10" name="群組 9">
            <a:extLst>
              <a:ext uri="{FF2B5EF4-FFF2-40B4-BE49-F238E27FC236}">
                <a16:creationId xmlns:a16="http://schemas.microsoft.com/office/drawing/2014/main" id="{957D00F1-F8FC-A71A-A025-8B8DC9569FD8}"/>
              </a:ext>
            </a:extLst>
          </p:cNvPr>
          <p:cNvGrpSpPr/>
          <p:nvPr/>
        </p:nvGrpSpPr>
        <p:grpSpPr>
          <a:xfrm>
            <a:off x="6753555" y="1406305"/>
            <a:ext cx="3918654" cy="4532701"/>
            <a:chOff x="6753555" y="1406305"/>
            <a:chExt cx="3918654" cy="4532701"/>
          </a:xfrm>
        </p:grpSpPr>
        <p:sp>
          <p:nvSpPr>
            <p:cNvPr id="11" name="文字方塊 10">
              <a:extLst>
                <a:ext uri="{FF2B5EF4-FFF2-40B4-BE49-F238E27FC236}">
                  <a16:creationId xmlns:a16="http://schemas.microsoft.com/office/drawing/2014/main" id="{EEC57502-0471-3B0D-B1CE-5AE13937F4A7}"/>
                </a:ext>
              </a:extLst>
            </p:cNvPr>
            <p:cNvSpPr txBox="1"/>
            <p:nvPr/>
          </p:nvSpPr>
          <p:spPr>
            <a:xfrm>
              <a:off x="7012318" y="1406305"/>
              <a:ext cx="2562112" cy="400110"/>
            </a:xfrm>
            <a:prstGeom prst="rect">
              <a:avLst/>
            </a:prstGeom>
            <a:noFill/>
          </p:spPr>
          <p:txBody>
            <a:bodyPr wrap="none" rtlCol="0">
              <a:spAutoFit/>
            </a:bodyPr>
            <a:lstStyle/>
            <a:p>
              <a:pPr marL="285750" indent="-285750">
                <a:buFont typeface="Arial" panose="020B0604020202020204" pitchFamily="34" charset="0"/>
                <a:buChar char="•"/>
              </a:pPr>
              <a:r>
                <a:rPr lang="en-US" altLang="zh-TW" sz="2000" b="1" dirty="0">
                  <a:latin typeface="Arial" panose="020B0604020202020204" pitchFamily="34" charset="0"/>
                  <a:cs typeface="Arial" panose="020B0604020202020204" pitchFamily="34" charset="0"/>
                </a:rPr>
                <a:t>Tumor biomarker</a:t>
              </a:r>
              <a:endParaRPr lang="zh-TW" altLang="en-US" sz="2000" b="1" dirty="0">
                <a:latin typeface="Arial" panose="020B0604020202020204" pitchFamily="34" charset="0"/>
                <a:cs typeface="Arial" panose="020B0604020202020204" pitchFamily="34" charset="0"/>
              </a:endParaRPr>
            </a:p>
          </p:txBody>
        </p:sp>
        <p:grpSp>
          <p:nvGrpSpPr>
            <p:cNvPr id="12" name="群組 11">
              <a:extLst>
                <a:ext uri="{FF2B5EF4-FFF2-40B4-BE49-F238E27FC236}">
                  <a16:creationId xmlns:a16="http://schemas.microsoft.com/office/drawing/2014/main" id="{D4F84A59-3732-5E3D-1488-E032D04C7CFC}"/>
                </a:ext>
              </a:extLst>
            </p:cNvPr>
            <p:cNvGrpSpPr/>
            <p:nvPr/>
          </p:nvGrpSpPr>
          <p:grpSpPr>
            <a:xfrm>
              <a:off x="6753555" y="2254490"/>
              <a:ext cx="3918654" cy="3684516"/>
              <a:chOff x="6753555" y="2254490"/>
              <a:chExt cx="3918654" cy="3684516"/>
            </a:xfrm>
          </p:grpSpPr>
          <p:pic>
            <p:nvPicPr>
              <p:cNvPr id="13" name="圖片 12">
                <a:extLst>
                  <a:ext uri="{FF2B5EF4-FFF2-40B4-BE49-F238E27FC236}">
                    <a16:creationId xmlns:a16="http://schemas.microsoft.com/office/drawing/2014/main" id="{E90A6FA3-4720-1E74-3D7F-D62BF314BEDB}"/>
                  </a:ext>
                </a:extLst>
              </p:cNvPr>
              <p:cNvPicPr>
                <a:picLocks noChangeAspect="1"/>
              </p:cNvPicPr>
              <p:nvPr/>
            </p:nvPicPr>
            <p:blipFill rotWithShape="1">
              <a:blip r:embed="rId4">
                <a:extLst>
                  <a:ext uri="{28A0092B-C50C-407E-A947-70E740481C1C}">
                    <a14:useLocalDpi xmlns:a14="http://schemas.microsoft.com/office/drawing/2010/main" val="0"/>
                  </a:ext>
                </a:extLst>
              </a:blip>
              <a:srcRect l="18457" t="31160" r="27004"/>
              <a:stretch/>
            </p:blipFill>
            <p:spPr>
              <a:xfrm>
                <a:off x="6753555" y="2254490"/>
                <a:ext cx="3918654" cy="3684516"/>
              </a:xfrm>
              <a:prstGeom prst="rect">
                <a:avLst/>
              </a:prstGeom>
            </p:spPr>
          </p:pic>
          <p:sp>
            <p:nvSpPr>
              <p:cNvPr id="14" name="矩形 13">
                <a:extLst>
                  <a:ext uri="{FF2B5EF4-FFF2-40B4-BE49-F238E27FC236}">
                    <a16:creationId xmlns:a16="http://schemas.microsoft.com/office/drawing/2014/main" id="{4B5A692B-C9FF-70E0-C056-A753C5187668}"/>
                  </a:ext>
                </a:extLst>
              </p:cNvPr>
              <p:cNvSpPr/>
              <p:nvPr/>
            </p:nvSpPr>
            <p:spPr>
              <a:xfrm>
                <a:off x="8293374" y="5685631"/>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5" name="投影片編號版面配置區 4">
            <a:extLst>
              <a:ext uri="{FF2B5EF4-FFF2-40B4-BE49-F238E27FC236}">
                <a16:creationId xmlns:a16="http://schemas.microsoft.com/office/drawing/2014/main" id="{25106B07-8106-54A1-009C-2526B958285C}"/>
              </a:ext>
            </a:extLst>
          </p:cNvPr>
          <p:cNvSpPr>
            <a:spLocks noGrp="1"/>
          </p:cNvSpPr>
          <p:nvPr>
            <p:ph type="sldNum" sz="quarter" idx="12"/>
          </p:nvPr>
        </p:nvSpPr>
        <p:spPr/>
        <p:txBody>
          <a:bodyPr/>
          <a:lstStyle/>
          <a:p>
            <a:fld id="{02D2D4D2-56DA-4297-8243-96B86584DB8C}" type="slidenum">
              <a:rPr lang="zh-TW" altLang="en-US" smtClean="0"/>
              <a:t>12</a:t>
            </a:fld>
            <a:endParaRPr lang="zh-TW" altLang="en-US"/>
          </a:p>
        </p:txBody>
      </p:sp>
    </p:spTree>
    <p:extLst>
      <p:ext uri="{BB962C8B-B14F-4D97-AF65-F5344CB8AC3E}">
        <p14:creationId xmlns:p14="http://schemas.microsoft.com/office/powerpoint/2010/main" val="38842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11743-DAD2-02C3-A69E-B9E3926B6F2C}"/>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31E520A4-3530-1398-30B4-A7D9D12A408E}"/>
              </a:ext>
            </a:extLst>
          </p:cNvPr>
          <p:cNvSpPr txBox="1"/>
          <p:nvPr/>
        </p:nvSpPr>
        <p:spPr>
          <a:xfrm>
            <a:off x="67695" y="84917"/>
            <a:ext cx="2050741" cy="461665"/>
          </a:xfrm>
          <a:prstGeom prst="rect">
            <a:avLst/>
          </a:prstGeom>
          <a:noFill/>
        </p:spPr>
        <p:txBody>
          <a:bodyPr wrap="square">
            <a:spAutoFit/>
          </a:bodyPr>
          <a:lstStyle/>
          <a:p>
            <a:r>
              <a:rPr lang="en-US" altLang="zh-TW" sz="2400" b="1" dirty="0">
                <a:solidFill>
                  <a:schemeClr val="bg1"/>
                </a:solidFill>
                <a:latin typeface="Arial" panose="020B0604020202020204" pitchFamily="34" charset="0"/>
                <a:cs typeface="Arial" panose="020B0604020202020204" pitchFamily="34" charset="0"/>
              </a:rPr>
              <a:t>Introduction</a:t>
            </a:r>
            <a:endParaRPr lang="zh-TW" altLang="en-US" sz="2000" dirty="0">
              <a:solidFill>
                <a:schemeClr val="bg1"/>
              </a:solidFill>
            </a:endParaRPr>
          </a:p>
        </p:txBody>
      </p:sp>
      <p:grpSp>
        <p:nvGrpSpPr>
          <p:cNvPr id="21" name="群組 20">
            <a:extLst>
              <a:ext uri="{FF2B5EF4-FFF2-40B4-BE49-F238E27FC236}">
                <a16:creationId xmlns:a16="http://schemas.microsoft.com/office/drawing/2014/main" id="{94CDB552-816F-7C1A-1414-E5CF45D6480F}"/>
              </a:ext>
            </a:extLst>
          </p:cNvPr>
          <p:cNvGrpSpPr/>
          <p:nvPr/>
        </p:nvGrpSpPr>
        <p:grpSpPr>
          <a:xfrm>
            <a:off x="177365" y="923253"/>
            <a:ext cx="5918635" cy="5834654"/>
            <a:chOff x="177365" y="923253"/>
            <a:chExt cx="5918635" cy="5834654"/>
          </a:xfrm>
        </p:grpSpPr>
        <p:pic>
          <p:nvPicPr>
            <p:cNvPr id="1028" name="Picture 4" descr="Exosomal circular RNA sorting mechanisms and their function in promoting or  inhibiting cancer (Review)">
              <a:extLst>
                <a:ext uri="{FF2B5EF4-FFF2-40B4-BE49-F238E27FC236}">
                  <a16:creationId xmlns:a16="http://schemas.microsoft.com/office/drawing/2014/main" id="{B0017BF0-4571-7CB0-A892-606D89A4E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78" y="1007906"/>
              <a:ext cx="5772022" cy="5700762"/>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a16="http://schemas.microsoft.com/office/drawing/2014/main" id="{6AF1EBFF-D197-47B3-690A-E7A35A5A35C4}"/>
                </a:ext>
              </a:extLst>
            </p:cNvPr>
            <p:cNvSpPr/>
            <p:nvPr/>
          </p:nvSpPr>
          <p:spPr>
            <a:xfrm>
              <a:off x="5586714" y="2002419"/>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AF6CC5C1-B977-8998-D104-64E2C39EC834}"/>
                </a:ext>
              </a:extLst>
            </p:cNvPr>
            <p:cNvSpPr/>
            <p:nvPr/>
          </p:nvSpPr>
          <p:spPr>
            <a:xfrm>
              <a:off x="5440101" y="5595450"/>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A1F2DC27-6422-4F40-ED98-E16B432AAC2F}"/>
                </a:ext>
              </a:extLst>
            </p:cNvPr>
            <p:cNvSpPr/>
            <p:nvPr/>
          </p:nvSpPr>
          <p:spPr>
            <a:xfrm>
              <a:off x="2293716" y="6519446"/>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E7BF5A46-646A-CA90-8991-492373B279D9}"/>
                </a:ext>
              </a:extLst>
            </p:cNvPr>
            <p:cNvSpPr/>
            <p:nvPr/>
          </p:nvSpPr>
          <p:spPr>
            <a:xfrm>
              <a:off x="177365" y="3858287"/>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E2348D35-BE8E-20C0-ABAE-635C39BA84C6}"/>
                </a:ext>
              </a:extLst>
            </p:cNvPr>
            <p:cNvSpPr/>
            <p:nvPr/>
          </p:nvSpPr>
          <p:spPr>
            <a:xfrm>
              <a:off x="2186131" y="923253"/>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1" name="文字方塊 30">
            <a:extLst>
              <a:ext uri="{FF2B5EF4-FFF2-40B4-BE49-F238E27FC236}">
                <a16:creationId xmlns:a16="http://schemas.microsoft.com/office/drawing/2014/main" id="{3DBBF0BF-FD31-FAC2-D9A6-CC1BE153EC4B}"/>
              </a:ext>
            </a:extLst>
          </p:cNvPr>
          <p:cNvSpPr txBox="1"/>
          <p:nvPr/>
        </p:nvSpPr>
        <p:spPr>
          <a:xfrm>
            <a:off x="7012318" y="1579926"/>
            <a:ext cx="2340705" cy="400110"/>
          </a:xfrm>
          <a:prstGeom prst="rect">
            <a:avLst/>
          </a:prstGeom>
          <a:noFill/>
        </p:spPr>
        <p:txBody>
          <a:bodyPr wrap="none" rtlCol="0">
            <a:spAutoFit/>
          </a:bodyPr>
          <a:lstStyle/>
          <a:p>
            <a:pPr marL="285750" indent="-285750">
              <a:buFont typeface="Arial" panose="020B0604020202020204" pitchFamily="34" charset="0"/>
              <a:buChar char="•"/>
            </a:pPr>
            <a:r>
              <a:rPr lang="en-US" altLang="zh-TW" sz="2000" b="1" dirty="0">
                <a:latin typeface="Arial" panose="020B0604020202020204" pitchFamily="34" charset="0"/>
                <a:cs typeface="Arial" panose="020B0604020202020204" pitchFamily="34" charset="0"/>
              </a:rPr>
              <a:t>Cancer therapy</a:t>
            </a:r>
            <a:endParaRPr lang="zh-TW" altLang="en-US" sz="2000" b="1" dirty="0">
              <a:latin typeface="Arial" panose="020B0604020202020204" pitchFamily="34" charset="0"/>
              <a:cs typeface="Arial" panose="020B0604020202020204" pitchFamily="34" charset="0"/>
            </a:endParaRPr>
          </a:p>
        </p:txBody>
      </p:sp>
      <p:grpSp>
        <p:nvGrpSpPr>
          <p:cNvPr id="8" name="群組 7">
            <a:extLst>
              <a:ext uri="{FF2B5EF4-FFF2-40B4-BE49-F238E27FC236}">
                <a16:creationId xmlns:a16="http://schemas.microsoft.com/office/drawing/2014/main" id="{2647FB5A-0A44-FB5B-AEF6-CEEAD2BF1548}"/>
              </a:ext>
            </a:extLst>
          </p:cNvPr>
          <p:cNvGrpSpPr/>
          <p:nvPr/>
        </p:nvGrpSpPr>
        <p:grpSpPr>
          <a:xfrm>
            <a:off x="6794341" y="2473924"/>
            <a:ext cx="4155672" cy="3774961"/>
            <a:chOff x="6794341" y="2473924"/>
            <a:chExt cx="4155672" cy="3774961"/>
          </a:xfrm>
        </p:grpSpPr>
        <p:pic>
          <p:nvPicPr>
            <p:cNvPr id="7" name="圖片 6">
              <a:extLst>
                <a:ext uri="{FF2B5EF4-FFF2-40B4-BE49-F238E27FC236}">
                  <a16:creationId xmlns:a16="http://schemas.microsoft.com/office/drawing/2014/main" id="{89F5E9B2-8E90-92AC-D626-06E5A562F0BD}"/>
                </a:ext>
              </a:extLst>
            </p:cNvPr>
            <p:cNvPicPr>
              <a:picLocks noChangeAspect="1"/>
            </p:cNvPicPr>
            <p:nvPr/>
          </p:nvPicPr>
          <p:blipFill rotWithShape="1">
            <a:blip r:embed="rId4">
              <a:extLst>
                <a:ext uri="{28A0092B-C50C-407E-A947-70E740481C1C}">
                  <a14:useLocalDpi xmlns:a14="http://schemas.microsoft.com/office/drawing/2010/main" val="0"/>
                </a:ext>
              </a:extLst>
            </a:blip>
            <a:srcRect l="34037" b="13658"/>
            <a:stretch/>
          </p:blipFill>
          <p:spPr>
            <a:xfrm>
              <a:off x="6794341" y="2473924"/>
              <a:ext cx="4155672" cy="3774961"/>
            </a:xfrm>
            <a:prstGeom prst="rect">
              <a:avLst/>
            </a:prstGeom>
          </p:spPr>
        </p:pic>
        <p:sp>
          <p:nvSpPr>
            <p:cNvPr id="17" name="矩形 16">
              <a:extLst>
                <a:ext uri="{FF2B5EF4-FFF2-40B4-BE49-F238E27FC236}">
                  <a16:creationId xmlns:a16="http://schemas.microsoft.com/office/drawing/2014/main" id="{CC4E196D-2EBA-1D7A-DF87-3649D71DBE9D}"/>
                </a:ext>
              </a:extLst>
            </p:cNvPr>
            <p:cNvSpPr/>
            <p:nvPr/>
          </p:nvSpPr>
          <p:spPr>
            <a:xfrm>
              <a:off x="9929891" y="4891324"/>
              <a:ext cx="293225" cy="238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9" name="文字方塊 18">
            <a:extLst>
              <a:ext uri="{FF2B5EF4-FFF2-40B4-BE49-F238E27FC236}">
                <a16:creationId xmlns:a16="http://schemas.microsoft.com/office/drawing/2014/main" id="{DF8BEBC6-2CBC-DA85-E9F8-D754993F18B2}"/>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err="1">
                <a:latin typeface="Arial" panose="020B0604020202020204" pitchFamily="34" charset="0"/>
                <a:cs typeface="Arial" panose="020B0604020202020204" pitchFamily="34" charset="0"/>
              </a:rPr>
              <a:t>Exosomal</a:t>
            </a:r>
            <a:r>
              <a:rPr lang="en-US" altLang="zh-TW" sz="2800" b="1" dirty="0">
                <a:latin typeface="Arial" panose="020B0604020202020204" pitchFamily="34" charset="0"/>
                <a:cs typeface="Arial" panose="020B0604020202020204" pitchFamily="34" charset="0"/>
              </a:rPr>
              <a:t> </a:t>
            </a:r>
            <a:r>
              <a:rPr lang="en-US" altLang="zh-TW" sz="2800" b="1" dirty="0" err="1">
                <a:latin typeface="Arial" panose="020B0604020202020204" pitchFamily="34" charset="0"/>
                <a:cs typeface="Arial" panose="020B0604020202020204" pitchFamily="34" charset="0"/>
              </a:rPr>
              <a:t>circRNA</a:t>
            </a:r>
            <a:endParaRPr lang="zh-TW" altLang="en-US" sz="2800" b="1" dirty="0">
              <a:latin typeface="Arial" panose="020B0604020202020204" pitchFamily="34" charset="0"/>
              <a:cs typeface="Arial" panose="020B0604020202020204" pitchFamily="34" charset="0"/>
            </a:endParaRPr>
          </a:p>
        </p:txBody>
      </p:sp>
      <p:sp>
        <p:nvSpPr>
          <p:cNvPr id="18" name="文字方塊 17">
            <a:extLst>
              <a:ext uri="{FF2B5EF4-FFF2-40B4-BE49-F238E27FC236}">
                <a16:creationId xmlns:a16="http://schemas.microsoft.com/office/drawing/2014/main" id="{CDD02E28-AE63-76E5-64EB-C21FBF89F8CE}"/>
              </a:ext>
            </a:extLst>
          </p:cNvPr>
          <p:cNvSpPr txBox="1"/>
          <p:nvPr/>
        </p:nvSpPr>
        <p:spPr>
          <a:xfrm>
            <a:off x="78036" y="6459390"/>
            <a:ext cx="2142373" cy="338554"/>
          </a:xfrm>
          <a:prstGeom prst="rect">
            <a:avLst/>
          </a:prstGeom>
          <a:noFill/>
        </p:spPr>
        <p:txBody>
          <a:bodyPr wrap="square">
            <a:spAutoFit/>
          </a:bodyPr>
          <a:lstStyle/>
          <a:p>
            <a:r>
              <a:rPr lang="en-US" altLang="zh-TW" sz="1600" b="0" i="1" dirty="0">
                <a:solidFill>
                  <a:schemeClr val="bg2">
                    <a:lumMod val="75000"/>
                  </a:schemeClr>
                </a:solidFill>
                <a:effectLst/>
                <a:latin typeface="-apple-system"/>
              </a:rPr>
              <a:t>Oncol Lett. </a:t>
            </a:r>
            <a:r>
              <a:rPr lang="en-US" altLang="zh-TW" sz="1600" b="0" dirty="0">
                <a:solidFill>
                  <a:schemeClr val="bg2">
                    <a:lumMod val="75000"/>
                  </a:schemeClr>
                </a:solidFill>
                <a:effectLst/>
                <a:latin typeface="-apple-system"/>
              </a:rPr>
              <a:t>2020</a:t>
            </a:r>
            <a:endParaRPr lang="zh-TW" altLang="en-US" sz="1600" dirty="0">
              <a:solidFill>
                <a:schemeClr val="bg2">
                  <a:lumMod val="75000"/>
                </a:schemeClr>
              </a:solidFill>
            </a:endParaRPr>
          </a:p>
        </p:txBody>
      </p:sp>
      <p:sp>
        <p:nvSpPr>
          <p:cNvPr id="4" name="投影片編號版面配置區 3">
            <a:extLst>
              <a:ext uri="{FF2B5EF4-FFF2-40B4-BE49-F238E27FC236}">
                <a16:creationId xmlns:a16="http://schemas.microsoft.com/office/drawing/2014/main" id="{42C135CD-4AD1-9A6C-53DF-394AA7BC24A8}"/>
              </a:ext>
            </a:extLst>
          </p:cNvPr>
          <p:cNvSpPr>
            <a:spLocks noGrp="1"/>
          </p:cNvSpPr>
          <p:nvPr>
            <p:ph type="sldNum" sz="quarter" idx="12"/>
          </p:nvPr>
        </p:nvSpPr>
        <p:spPr/>
        <p:txBody>
          <a:bodyPr/>
          <a:lstStyle/>
          <a:p>
            <a:fld id="{02D2D4D2-56DA-4297-8243-96B86584DB8C}" type="slidenum">
              <a:rPr lang="zh-TW" altLang="en-US" smtClean="0"/>
              <a:t>13</a:t>
            </a:fld>
            <a:endParaRPr lang="zh-TW" altLang="en-US"/>
          </a:p>
        </p:txBody>
      </p:sp>
    </p:spTree>
    <p:extLst>
      <p:ext uri="{BB962C8B-B14F-4D97-AF65-F5344CB8AC3E}">
        <p14:creationId xmlns:p14="http://schemas.microsoft.com/office/powerpoint/2010/main" val="100509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AEA6A85-6F57-BF96-0DB7-3336C8F96A9E}"/>
              </a:ext>
            </a:extLst>
          </p:cNvPr>
          <p:cNvSpPr txBox="1"/>
          <p:nvPr/>
        </p:nvSpPr>
        <p:spPr>
          <a:xfrm>
            <a:off x="543339" y="983132"/>
            <a:ext cx="1681693" cy="658835"/>
          </a:xfrm>
          <a:prstGeom prst="rect">
            <a:avLst/>
          </a:prstGeom>
          <a:noFill/>
        </p:spPr>
        <p:txBody>
          <a:bodyPr wrap="square" rtlCol="0">
            <a:spAutoFit/>
          </a:bodyPr>
          <a:lstStyle/>
          <a:p>
            <a:pPr>
              <a:lnSpc>
                <a:spcPct val="150000"/>
              </a:lnSpc>
            </a:pPr>
            <a:r>
              <a:rPr lang="en-US" altLang="zh-TW" sz="2800" b="1" dirty="0">
                <a:latin typeface="Arial" panose="020B0604020202020204" pitchFamily="34" charset="0"/>
                <a:cs typeface="Arial" panose="020B0604020202020204" pitchFamily="34" charset="0"/>
              </a:rPr>
              <a:t>Fig.S1</a:t>
            </a:r>
            <a:endParaRPr lang="zh-TW" altLang="en-US" sz="2800" b="1" dirty="0">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18696B16-CC22-F580-457C-C8EB8ED3B03D}"/>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DF7877B3-F8B1-DA1D-2728-FFAA053CE71F}"/>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9" name="文字方塊 8">
            <a:extLst>
              <a:ext uri="{FF2B5EF4-FFF2-40B4-BE49-F238E27FC236}">
                <a16:creationId xmlns:a16="http://schemas.microsoft.com/office/drawing/2014/main" id="{E36CB4D6-5684-E74C-88DD-DC6274F8A2B3}"/>
              </a:ext>
            </a:extLst>
          </p:cNvPr>
          <p:cNvSpPr txBox="1"/>
          <p:nvPr/>
        </p:nvSpPr>
        <p:spPr>
          <a:xfrm>
            <a:off x="2029656" y="154445"/>
            <a:ext cx="10067277" cy="954107"/>
          </a:xfrm>
          <a:prstGeom prst="rect">
            <a:avLst/>
          </a:prstGeom>
          <a:noFill/>
        </p:spPr>
        <p:txBody>
          <a:bodyPr wrap="square">
            <a:spAutoFit/>
          </a:bodyPr>
          <a:lstStyle/>
          <a:p>
            <a:pPr algn="ctr"/>
            <a:r>
              <a:rPr lang="en-US" altLang="zh-TW" sz="2800" b="1" i="0" u="none" strike="noStrike" baseline="0" dirty="0">
                <a:latin typeface="Arial" panose="020B0604020202020204" pitchFamily="34" charset="0"/>
                <a:cs typeface="Arial" panose="020B0604020202020204" pitchFamily="34" charset="0"/>
              </a:rPr>
              <a:t>Exosomes derived from hypoxic PC cells promote GEM resistance of </a:t>
            </a:r>
            <a:r>
              <a:rPr lang="en-US" altLang="zh-TW" sz="2800" b="1" i="0" u="none" strike="noStrike" baseline="0" dirty="0" err="1">
                <a:latin typeface="Arial" panose="020B0604020202020204" pitchFamily="34" charset="0"/>
                <a:cs typeface="Arial" panose="020B0604020202020204" pitchFamily="34" charset="0"/>
              </a:rPr>
              <a:t>normoxic</a:t>
            </a:r>
            <a:r>
              <a:rPr lang="en-US" altLang="zh-TW" sz="2800" b="1" i="0" u="none" strike="noStrike" baseline="0" dirty="0">
                <a:latin typeface="Arial" panose="020B0604020202020204" pitchFamily="34" charset="0"/>
                <a:cs typeface="Arial" panose="020B0604020202020204" pitchFamily="34" charset="0"/>
              </a:rPr>
              <a:t> PC cells</a:t>
            </a:r>
            <a:endParaRPr lang="zh-TW" altLang="en-US" sz="2800" b="1" dirty="0">
              <a:latin typeface="Arial" panose="020B0604020202020204" pitchFamily="34" charset="0"/>
              <a:cs typeface="Arial" panose="020B0604020202020204" pitchFamily="34" charset="0"/>
            </a:endParaRPr>
          </a:p>
        </p:txBody>
      </p:sp>
      <p:grpSp>
        <p:nvGrpSpPr>
          <p:cNvPr id="11" name="群組 10">
            <a:extLst>
              <a:ext uri="{FF2B5EF4-FFF2-40B4-BE49-F238E27FC236}">
                <a16:creationId xmlns:a16="http://schemas.microsoft.com/office/drawing/2014/main" id="{8E0AF7D3-611E-E6C9-B420-3F5793FC30FF}"/>
              </a:ext>
            </a:extLst>
          </p:cNvPr>
          <p:cNvGrpSpPr/>
          <p:nvPr/>
        </p:nvGrpSpPr>
        <p:grpSpPr>
          <a:xfrm>
            <a:off x="5046428" y="2365466"/>
            <a:ext cx="6121444" cy="3509402"/>
            <a:chOff x="5625296" y="1412684"/>
            <a:chExt cx="4676172" cy="2665456"/>
          </a:xfrm>
        </p:grpSpPr>
        <p:pic>
          <p:nvPicPr>
            <p:cNvPr id="3" name="圖片 2">
              <a:extLst>
                <a:ext uri="{FF2B5EF4-FFF2-40B4-BE49-F238E27FC236}">
                  <a16:creationId xmlns:a16="http://schemas.microsoft.com/office/drawing/2014/main" id="{1E46D103-5BA2-0358-AD97-1721A8D6C49D}"/>
                </a:ext>
              </a:extLst>
            </p:cNvPr>
            <p:cNvPicPr>
              <a:picLocks noChangeAspect="1"/>
            </p:cNvPicPr>
            <p:nvPr/>
          </p:nvPicPr>
          <p:blipFill rotWithShape="1">
            <a:blip r:embed="rId3"/>
            <a:srcRect l="30315"/>
            <a:stretch/>
          </p:blipFill>
          <p:spPr>
            <a:xfrm>
              <a:off x="5625296" y="1435649"/>
              <a:ext cx="4676172" cy="2642491"/>
            </a:xfrm>
            <a:prstGeom prst="rect">
              <a:avLst/>
            </a:prstGeom>
          </p:spPr>
        </p:pic>
        <p:pic>
          <p:nvPicPr>
            <p:cNvPr id="10" name="圖片 9">
              <a:extLst>
                <a:ext uri="{FF2B5EF4-FFF2-40B4-BE49-F238E27FC236}">
                  <a16:creationId xmlns:a16="http://schemas.microsoft.com/office/drawing/2014/main" id="{114FD55A-EFBE-0FFD-D4DE-B7FDEFECE329}"/>
                </a:ext>
              </a:extLst>
            </p:cNvPr>
            <p:cNvPicPr>
              <a:picLocks noChangeAspect="1"/>
            </p:cNvPicPr>
            <p:nvPr/>
          </p:nvPicPr>
          <p:blipFill>
            <a:blip r:embed="rId4"/>
            <a:stretch>
              <a:fillRect/>
            </a:stretch>
          </p:blipFill>
          <p:spPr>
            <a:xfrm>
              <a:off x="5625296" y="1412684"/>
              <a:ext cx="416688" cy="384192"/>
            </a:xfrm>
            <a:prstGeom prst="rect">
              <a:avLst/>
            </a:prstGeom>
          </p:spPr>
        </p:pic>
      </p:grpSp>
      <p:pic>
        <p:nvPicPr>
          <p:cNvPr id="7" name="圖片 6">
            <a:extLst>
              <a:ext uri="{FF2B5EF4-FFF2-40B4-BE49-F238E27FC236}">
                <a16:creationId xmlns:a16="http://schemas.microsoft.com/office/drawing/2014/main" id="{CDCF0A35-BD81-645D-81CE-419E4027B722}"/>
              </a:ext>
            </a:extLst>
          </p:cNvPr>
          <p:cNvPicPr>
            <a:picLocks noChangeAspect="1"/>
          </p:cNvPicPr>
          <p:nvPr/>
        </p:nvPicPr>
        <p:blipFill rotWithShape="1">
          <a:blip r:embed="rId3"/>
          <a:srcRect l="-3676" t="-309" r="69218" b="309"/>
          <a:stretch/>
        </p:blipFill>
        <p:spPr>
          <a:xfrm>
            <a:off x="1372042" y="2365466"/>
            <a:ext cx="3070938" cy="3509402"/>
          </a:xfrm>
          <a:prstGeom prst="rect">
            <a:avLst/>
          </a:prstGeom>
        </p:spPr>
      </p:pic>
      <p:sp>
        <p:nvSpPr>
          <p:cNvPr id="8" name="文字方塊 7">
            <a:extLst>
              <a:ext uri="{FF2B5EF4-FFF2-40B4-BE49-F238E27FC236}">
                <a16:creationId xmlns:a16="http://schemas.microsoft.com/office/drawing/2014/main" id="{B89817B5-3762-8AF8-6D86-D09513CC4464}"/>
              </a:ext>
            </a:extLst>
          </p:cNvPr>
          <p:cNvSpPr txBox="1"/>
          <p:nvPr/>
        </p:nvSpPr>
        <p:spPr>
          <a:xfrm>
            <a:off x="213177" y="6372973"/>
            <a:ext cx="11883756" cy="400110"/>
          </a:xfrm>
          <a:prstGeom prst="rect">
            <a:avLst/>
          </a:prstGeom>
          <a:noFill/>
        </p:spPr>
        <p:txBody>
          <a:bodyPr wrap="square">
            <a:spAutoFit/>
          </a:bodyPr>
          <a:lstStyle/>
          <a:p>
            <a:r>
              <a:rPr lang="en-US" altLang="zh-TW" sz="2000" i="0" dirty="0">
                <a:solidFill>
                  <a:srgbClr val="202124"/>
                </a:solidFill>
                <a:effectLst/>
                <a:latin typeface="arial" panose="020B0604020202020204" pitchFamily="34" charset="0"/>
              </a:rPr>
              <a:t>IC</a:t>
            </a:r>
            <a:r>
              <a:rPr lang="en-US" altLang="zh-TW" sz="1400" i="0" dirty="0">
                <a:solidFill>
                  <a:srgbClr val="202124"/>
                </a:solidFill>
                <a:effectLst/>
                <a:latin typeface="arial" panose="020B0604020202020204" pitchFamily="34" charset="0"/>
              </a:rPr>
              <a:t>50</a:t>
            </a:r>
            <a:r>
              <a:rPr lang="en-US" altLang="zh-TW" sz="2000" i="0" dirty="0">
                <a:solidFill>
                  <a:srgbClr val="202124"/>
                </a:solidFill>
                <a:effectLst/>
                <a:latin typeface="arial" panose="020B0604020202020204" pitchFamily="34" charset="0"/>
              </a:rPr>
              <a:t> : indicates how much drug is needed to inhibit a biological process by half</a:t>
            </a:r>
            <a:endParaRPr lang="zh-TW" altLang="en-US" sz="2000" dirty="0"/>
          </a:p>
        </p:txBody>
      </p:sp>
      <p:sp>
        <p:nvSpPr>
          <p:cNvPr id="2" name="投影片編號版面配置區 1">
            <a:extLst>
              <a:ext uri="{FF2B5EF4-FFF2-40B4-BE49-F238E27FC236}">
                <a16:creationId xmlns:a16="http://schemas.microsoft.com/office/drawing/2014/main" id="{6DC40512-02D0-03F0-4A4F-3C027730F69A}"/>
              </a:ext>
            </a:extLst>
          </p:cNvPr>
          <p:cNvSpPr>
            <a:spLocks noGrp="1"/>
          </p:cNvSpPr>
          <p:nvPr>
            <p:ph type="sldNum" sz="quarter" idx="12"/>
          </p:nvPr>
        </p:nvSpPr>
        <p:spPr/>
        <p:txBody>
          <a:bodyPr/>
          <a:lstStyle/>
          <a:p>
            <a:fld id="{02D2D4D2-56DA-4297-8243-96B86584DB8C}" type="slidenum">
              <a:rPr lang="zh-TW" altLang="en-US" smtClean="0"/>
              <a:t>14</a:t>
            </a:fld>
            <a:endParaRPr lang="zh-TW" altLang="en-US"/>
          </a:p>
        </p:txBody>
      </p:sp>
    </p:spTree>
    <p:extLst>
      <p:ext uri="{BB962C8B-B14F-4D97-AF65-F5344CB8AC3E}">
        <p14:creationId xmlns:p14="http://schemas.microsoft.com/office/powerpoint/2010/main" val="3833916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3265423-79CA-9EE7-8198-A0CEC21D4A12}"/>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58E32844-863A-B721-9CFD-3DC2D3E8C14D}"/>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5" name="文字方塊 4">
            <a:extLst>
              <a:ext uri="{FF2B5EF4-FFF2-40B4-BE49-F238E27FC236}">
                <a16:creationId xmlns:a16="http://schemas.microsoft.com/office/drawing/2014/main" id="{DD241BE9-92E3-69EB-054E-CF8ECC23883B}"/>
              </a:ext>
            </a:extLst>
          </p:cNvPr>
          <p:cNvSpPr txBox="1"/>
          <p:nvPr/>
        </p:nvSpPr>
        <p:spPr>
          <a:xfrm>
            <a:off x="2029656" y="154445"/>
            <a:ext cx="10067277" cy="954107"/>
          </a:xfrm>
          <a:prstGeom prst="rect">
            <a:avLst/>
          </a:prstGeom>
          <a:noFill/>
        </p:spPr>
        <p:txBody>
          <a:bodyPr wrap="square">
            <a:spAutoFit/>
          </a:bodyPr>
          <a:lstStyle/>
          <a:p>
            <a:pPr algn="ctr"/>
            <a:r>
              <a:rPr lang="en-US" altLang="zh-TW" sz="2800" b="1" i="0" u="none" strike="noStrike" baseline="0" dirty="0">
                <a:latin typeface="Arial" panose="020B0604020202020204" pitchFamily="34" charset="0"/>
                <a:cs typeface="Arial" panose="020B0604020202020204" pitchFamily="34" charset="0"/>
              </a:rPr>
              <a:t>Exosomes derived from hypoxic PC cells promote GEM resistance of </a:t>
            </a:r>
            <a:r>
              <a:rPr lang="en-US" altLang="zh-TW" sz="2800" b="1" i="0" u="none" strike="noStrike" baseline="0" dirty="0" err="1">
                <a:latin typeface="Arial" panose="020B0604020202020204" pitchFamily="34" charset="0"/>
                <a:cs typeface="Arial" panose="020B0604020202020204" pitchFamily="34" charset="0"/>
              </a:rPr>
              <a:t>normoxic</a:t>
            </a:r>
            <a:r>
              <a:rPr lang="en-US" altLang="zh-TW" sz="2800" b="1" i="0" u="none" strike="noStrike" baseline="0" dirty="0">
                <a:latin typeface="Arial" panose="020B0604020202020204" pitchFamily="34" charset="0"/>
                <a:cs typeface="Arial" panose="020B0604020202020204" pitchFamily="34" charset="0"/>
              </a:rPr>
              <a:t> PC cells</a:t>
            </a:r>
            <a:endParaRPr lang="zh-TW" altLang="en-US" sz="2800" b="1" dirty="0">
              <a:latin typeface="Arial" panose="020B0604020202020204" pitchFamily="34" charset="0"/>
              <a:cs typeface="Arial" panose="020B0604020202020204" pitchFamily="34" charset="0"/>
            </a:endParaRPr>
          </a:p>
        </p:txBody>
      </p:sp>
      <p:grpSp>
        <p:nvGrpSpPr>
          <p:cNvPr id="6" name="群組 5">
            <a:extLst>
              <a:ext uri="{FF2B5EF4-FFF2-40B4-BE49-F238E27FC236}">
                <a16:creationId xmlns:a16="http://schemas.microsoft.com/office/drawing/2014/main" id="{23AD7D6F-19C8-3100-3130-24CE6E4756C8}"/>
              </a:ext>
            </a:extLst>
          </p:cNvPr>
          <p:cNvGrpSpPr/>
          <p:nvPr/>
        </p:nvGrpSpPr>
        <p:grpSpPr>
          <a:xfrm>
            <a:off x="1098532" y="1494288"/>
            <a:ext cx="2929108" cy="2745483"/>
            <a:chOff x="260446" y="2374594"/>
            <a:chExt cx="3191745" cy="3184324"/>
          </a:xfrm>
        </p:grpSpPr>
        <p:pic>
          <p:nvPicPr>
            <p:cNvPr id="7" name="圖片 6">
              <a:extLst>
                <a:ext uri="{FF2B5EF4-FFF2-40B4-BE49-F238E27FC236}">
                  <a16:creationId xmlns:a16="http://schemas.microsoft.com/office/drawing/2014/main" id="{D501720B-C0EC-674C-FC22-1FBB26922E6B}"/>
                </a:ext>
              </a:extLst>
            </p:cNvPr>
            <p:cNvPicPr>
              <a:picLocks noChangeAspect="1"/>
            </p:cNvPicPr>
            <p:nvPr/>
          </p:nvPicPr>
          <p:blipFill rotWithShape="1">
            <a:blip r:embed="rId3"/>
            <a:srcRect l="52934"/>
            <a:stretch/>
          </p:blipFill>
          <p:spPr>
            <a:xfrm>
              <a:off x="816428" y="2403781"/>
              <a:ext cx="2635763" cy="3155137"/>
            </a:xfrm>
            <a:prstGeom prst="rect">
              <a:avLst/>
            </a:prstGeom>
          </p:spPr>
        </p:pic>
        <p:pic>
          <p:nvPicPr>
            <p:cNvPr id="8" name="圖片 7">
              <a:extLst>
                <a:ext uri="{FF2B5EF4-FFF2-40B4-BE49-F238E27FC236}">
                  <a16:creationId xmlns:a16="http://schemas.microsoft.com/office/drawing/2014/main" id="{42E479E6-D159-9C26-380E-BC025CB7258F}"/>
                </a:ext>
              </a:extLst>
            </p:cNvPr>
            <p:cNvPicPr>
              <a:picLocks noChangeAspect="1"/>
            </p:cNvPicPr>
            <p:nvPr/>
          </p:nvPicPr>
          <p:blipFill rotWithShape="1">
            <a:blip r:embed="rId3"/>
            <a:srcRect r="92303" b="80255"/>
            <a:stretch/>
          </p:blipFill>
          <p:spPr>
            <a:xfrm>
              <a:off x="260446" y="2374594"/>
              <a:ext cx="447125" cy="646200"/>
            </a:xfrm>
            <a:prstGeom prst="rect">
              <a:avLst/>
            </a:prstGeom>
          </p:spPr>
        </p:pic>
      </p:grpSp>
      <p:pic>
        <p:nvPicPr>
          <p:cNvPr id="9" name="圖片 8">
            <a:extLst>
              <a:ext uri="{FF2B5EF4-FFF2-40B4-BE49-F238E27FC236}">
                <a16:creationId xmlns:a16="http://schemas.microsoft.com/office/drawing/2014/main" id="{8FB375ED-59A5-BF86-4C9F-11D89A046CAC}"/>
              </a:ext>
            </a:extLst>
          </p:cNvPr>
          <p:cNvPicPr>
            <a:picLocks noChangeAspect="1"/>
          </p:cNvPicPr>
          <p:nvPr/>
        </p:nvPicPr>
        <p:blipFill rotWithShape="1">
          <a:blip r:embed="rId4"/>
          <a:srcRect r="50249"/>
          <a:stretch/>
        </p:blipFill>
        <p:spPr>
          <a:xfrm>
            <a:off x="4485129" y="1176610"/>
            <a:ext cx="2744975" cy="2720318"/>
          </a:xfrm>
          <a:prstGeom prst="rect">
            <a:avLst/>
          </a:prstGeom>
        </p:spPr>
      </p:pic>
      <p:pic>
        <p:nvPicPr>
          <p:cNvPr id="10" name="圖片 9">
            <a:extLst>
              <a:ext uri="{FF2B5EF4-FFF2-40B4-BE49-F238E27FC236}">
                <a16:creationId xmlns:a16="http://schemas.microsoft.com/office/drawing/2014/main" id="{D76C8B31-F209-F1A5-8380-86CBD576D832}"/>
              </a:ext>
            </a:extLst>
          </p:cNvPr>
          <p:cNvPicPr>
            <a:picLocks noChangeAspect="1"/>
          </p:cNvPicPr>
          <p:nvPr/>
        </p:nvPicPr>
        <p:blipFill rotWithShape="1">
          <a:blip r:embed="rId4"/>
          <a:srcRect l="49324" r="925"/>
          <a:stretch/>
        </p:blipFill>
        <p:spPr>
          <a:xfrm>
            <a:off x="7932508" y="1133717"/>
            <a:ext cx="2744975" cy="2720318"/>
          </a:xfrm>
          <a:prstGeom prst="rect">
            <a:avLst/>
          </a:prstGeom>
        </p:spPr>
      </p:pic>
      <p:grpSp>
        <p:nvGrpSpPr>
          <p:cNvPr id="13" name="群組 12">
            <a:extLst>
              <a:ext uri="{FF2B5EF4-FFF2-40B4-BE49-F238E27FC236}">
                <a16:creationId xmlns:a16="http://schemas.microsoft.com/office/drawing/2014/main" id="{ED990844-333E-2671-E99B-3B6F6E9F3A0D}"/>
              </a:ext>
            </a:extLst>
          </p:cNvPr>
          <p:cNvGrpSpPr/>
          <p:nvPr/>
        </p:nvGrpSpPr>
        <p:grpSpPr>
          <a:xfrm>
            <a:off x="5249611" y="4008530"/>
            <a:ext cx="5680749" cy="2695025"/>
            <a:chOff x="4814183" y="4008530"/>
            <a:chExt cx="5680749" cy="2695025"/>
          </a:xfrm>
        </p:grpSpPr>
        <p:pic>
          <p:nvPicPr>
            <p:cNvPr id="2" name="圖片 1">
              <a:extLst>
                <a:ext uri="{FF2B5EF4-FFF2-40B4-BE49-F238E27FC236}">
                  <a16:creationId xmlns:a16="http://schemas.microsoft.com/office/drawing/2014/main" id="{5522117F-C917-C0BF-116C-52E155B1AAB7}"/>
                </a:ext>
              </a:extLst>
            </p:cNvPr>
            <p:cNvPicPr>
              <a:picLocks noChangeAspect="1"/>
            </p:cNvPicPr>
            <p:nvPr/>
          </p:nvPicPr>
          <p:blipFill>
            <a:blip r:embed="rId5"/>
            <a:stretch>
              <a:fillRect/>
            </a:stretch>
          </p:blipFill>
          <p:spPr>
            <a:xfrm>
              <a:off x="5703014" y="4101105"/>
              <a:ext cx="4791918" cy="2602450"/>
            </a:xfrm>
            <a:prstGeom prst="rect">
              <a:avLst/>
            </a:prstGeom>
          </p:spPr>
        </p:pic>
        <p:sp>
          <p:nvSpPr>
            <p:cNvPr id="11" name="文字方塊 10">
              <a:extLst>
                <a:ext uri="{FF2B5EF4-FFF2-40B4-BE49-F238E27FC236}">
                  <a16:creationId xmlns:a16="http://schemas.microsoft.com/office/drawing/2014/main" id="{9C6B8997-F348-5FE2-8E63-8C5F07A55987}"/>
                </a:ext>
              </a:extLst>
            </p:cNvPr>
            <p:cNvSpPr txBox="1"/>
            <p:nvPr/>
          </p:nvSpPr>
          <p:spPr>
            <a:xfrm>
              <a:off x="4814183" y="4008530"/>
              <a:ext cx="1220146" cy="577850"/>
            </a:xfrm>
            <a:prstGeom prst="rect">
              <a:avLst/>
            </a:prstGeom>
            <a:noFill/>
          </p:spPr>
          <p:txBody>
            <a:bodyPr wrap="square" rtlCol="0">
              <a:spAutoFit/>
            </a:bodyPr>
            <a:lstStyle/>
            <a:p>
              <a:pPr>
                <a:lnSpc>
                  <a:spcPct val="150000"/>
                </a:lnSpc>
              </a:pPr>
              <a:r>
                <a:rPr lang="en-US" altLang="zh-TW" sz="2400" b="1" dirty="0">
                  <a:latin typeface="Arial" panose="020B0604020202020204" pitchFamily="34" charset="0"/>
                  <a:cs typeface="Arial" panose="020B0604020202020204" pitchFamily="34" charset="0"/>
                </a:rPr>
                <a:t>Fig.S1</a:t>
              </a:r>
              <a:endParaRPr lang="zh-TW" altLang="en-US" sz="2400" b="1" dirty="0">
                <a:latin typeface="Arial" panose="020B0604020202020204" pitchFamily="34" charset="0"/>
                <a:cs typeface="Arial" panose="020B0604020202020204" pitchFamily="34" charset="0"/>
              </a:endParaRPr>
            </a:p>
          </p:txBody>
        </p:sp>
      </p:grpSp>
      <p:sp>
        <p:nvSpPr>
          <p:cNvPr id="12" name="文字方塊 11">
            <a:extLst>
              <a:ext uri="{FF2B5EF4-FFF2-40B4-BE49-F238E27FC236}">
                <a16:creationId xmlns:a16="http://schemas.microsoft.com/office/drawing/2014/main" id="{9B00B988-81B0-6216-C3FB-283AFB8293CF}"/>
              </a:ext>
            </a:extLst>
          </p:cNvPr>
          <p:cNvSpPr txBox="1"/>
          <p:nvPr/>
        </p:nvSpPr>
        <p:spPr>
          <a:xfrm>
            <a:off x="188192" y="5798127"/>
            <a:ext cx="5260020" cy="1015663"/>
          </a:xfrm>
          <a:prstGeom prst="rect">
            <a:avLst/>
          </a:prstGeom>
          <a:noFill/>
        </p:spPr>
        <p:txBody>
          <a:bodyPr wrap="square">
            <a:spAutoFit/>
          </a:bodyPr>
          <a:lstStyle/>
          <a:p>
            <a:r>
              <a:rPr lang="en-US" altLang="zh-TW" sz="2000" u="none" strike="noStrike" baseline="0" dirty="0">
                <a:latin typeface="Arial" panose="020B0604020202020204" pitchFamily="34" charset="0"/>
                <a:cs typeface="Arial" panose="020B0604020202020204" pitchFamily="34" charset="0"/>
              </a:rPr>
              <a:t>NTA : Nanoparticle tracking analysis</a:t>
            </a:r>
          </a:p>
          <a:p>
            <a:r>
              <a:rPr lang="en-US" altLang="zh-TW" sz="2000" u="none" strike="noStrike" baseline="0" dirty="0">
                <a:latin typeface="Arial" panose="020B0604020202020204" pitchFamily="34" charset="0"/>
                <a:cs typeface="Arial" panose="020B0604020202020204" pitchFamily="34" charset="0"/>
              </a:rPr>
              <a:t>CD63 : exosome marker </a:t>
            </a:r>
          </a:p>
          <a:p>
            <a:r>
              <a:rPr lang="en-US" altLang="zh-TW" sz="2000" dirty="0">
                <a:latin typeface="Arial" panose="020B0604020202020204" pitchFamily="34" charset="0"/>
                <a:cs typeface="Arial" panose="020B0604020202020204" pitchFamily="34" charset="0"/>
              </a:rPr>
              <a:t>GM130 : Golgi compartment-specific marker</a:t>
            </a:r>
            <a:endParaRPr lang="zh-TW" altLang="en-US" sz="2000" dirty="0"/>
          </a:p>
        </p:txBody>
      </p:sp>
      <p:grpSp>
        <p:nvGrpSpPr>
          <p:cNvPr id="17" name="群組 16">
            <a:extLst>
              <a:ext uri="{FF2B5EF4-FFF2-40B4-BE49-F238E27FC236}">
                <a16:creationId xmlns:a16="http://schemas.microsoft.com/office/drawing/2014/main" id="{50621933-A313-9E59-2CE6-9757B090B6B9}"/>
              </a:ext>
            </a:extLst>
          </p:cNvPr>
          <p:cNvGrpSpPr/>
          <p:nvPr/>
        </p:nvGrpSpPr>
        <p:grpSpPr>
          <a:xfrm>
            <a:off x="2326736" y="1334787"/>
            <a:ext cx="1065647" cy="369332"/>
            <a:chOff x="2191131" y="4008530"/>
            <a:chExt cx="1065647" cy="369332"/>
          </a:xfrm>
        </p:grpSpPr>
        <p:sp>
          <p:nvSpPr>
            <p:cNvPr id="16" name="矩形: 圓角 15">
              <a:extLst>
                <a:ext uri="{FF2B5EF4-FFF2-40B4-BE49-F238E27FC236}">
                  <a16:creationId xmlns:a16="http://schemas.microsoft.com/office/drawing/2014/main" id="{FF88B71C-EC43-32BE-3290-3484276603FE}"/>
                </a:ext>
              </a:extLst>
            </p:cNvPr>
            <p:cNvSpPr/>
            <p:nvPr/>
          </p:nvSpPr>
          <p:spPr>
            <a:xfrm>
              <a:off x="2362200" y="4008530"/>
              <a:ext cx="729343" cy="33302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E41993BE-8A3B-B77F-56A6-8A8B2EE92B36}"/>
                </a:ext>
              </a:extLst>
            </p:cNvPr>
            <p:cNvSpPr txBox="1"/>
            <p:nvPr/>
          </p:nvSpPr>
          <p:spPr>
            <a:xfrm>
              <a:off x="2191131" y="4008530"/>
              <a:ext cx="1065647" cy="369332"/>
            </a:xfrm>
            <a:prstGeom prst="rect">
              <a:avLst/>
            </a:prstGeom>
            <a:noFill/>
          </p:spPr>
          <p:txBody>
            <a:bodyPr wrap="square">
              <a:spAutoFit/>
            </a:bodyPr>
            <a:lstStyle/>
            <a:p>
              <a:pPr algn="ctr"/>
              <a:r>
                <a:rPr lang="en-US" altLang="zh-TW" sz="1800" u="none" strike="noStrike" baseline="0" dirty="0">
                  <a:latin typeface="Arial" panose="020B0604020202020204" pitchFamily="34" charset="0"/>
                  <a:cs typeface="Arial" panose="020B0604020202020204" pitchFamily="34" charset="0"/>
                </a:rPr>
                <a:t>NTA</a:t>
              </a:r>
              <a:endParaRPr lang="zh-TW" altLang="en-US" dirty="0"/>
            </a:p>
          </p:txBody>
        </p:sp>
      </p:grpSp>
      <p:sp>
        <p:nvSpPr>
          <p:cNvPr id="14" name="投影片編號版面配置區 13">
            <a:extLst>
              <a:ext uri="{FF2B5EF4-FFF2-40B4-BE49-F238E27FC236}">
                <a16:creationId xmlns:a16="http://schemas.microsoft.com/office/drawing/2014/main" id="{D59666A6-C875-F0E3-036D-156C0602AD57}"/>
              </a:ext>
            </a:extLst>
          </p:cNvPr>
          <p:cNvSpPr>
            <a:spLocks noGrp="1"/>
          </p:cNvSpPr>
          <p:nvPr>
            <p:ph type="sldNum" sz="quarter" idx="12"/>
          </p:nvPr>
        </p:nvSpPr>
        <p:spPr/>
        <p:txBody>
          <a:bodyPr/>
          <a:lstStyle/>
          <a:p>
            <a:fld id="{02D2D4D2-56DA-4297-8243-96B86584DB8C}" type="slidenum">
              <a:rPr lang="zh-TW" altLang="en-US" smtClean="0"/>
              <a:t>15</a:t>
            </a:fld>
            <a:endParaRPr lang="zh-TW" altLang="en-US"/>
          </a:p>
        </p:txBody>
      </p:sp>
    </p:spTree>
    <p:extLst>
      <p:ext uri="{BB962C8B-B14F-4D97-AF65-F5344CB8AC3E}">
        <p14:creationId xmlns:p14="http://schemas.microsoft.com/office/powerpoint/2010/main" val="2888518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CA9D836-814B-76AF-C027-CC6F0A17EFE9}"/>
              </a:ext>
            </a:extLst>
          </p:cNvPr>
          <p:cNvSpPr/>
          <p:nvPr/>
        </p:nvSpPr>
        <p:spPr>
          <a:xfrm>
            <a:off x="0" y="0"/>
            <a:ext cx="2050741" cy="64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B4BB69A3-EBB6-4E2F-2BE3-0C7F32EADC6A}"/>
              </a:ext>
            </a:extLst>
          </p:cNvPr>
          <p:cNvSpPr txBox="1"/>
          <p:nvPr/>
        </p:nvSpPr>
        <p:spPr>
          <a:xfrm>
            <a:off x="-21085" y="84917"/>
            <a:ext cx="2050741" cy="461665"/>
          </a:xfrm>
          <a:prstGeom prst="rect">
            <a:avLst/>
          </a:prstGeom>
          <a:noFill/>
        </p:spPr>
        <p:txBody>
          <a:bodyPr wrap="square">
            <a:spAutoFit/>
          </a:bodyPr>
          <a:lstStyle/>
          <a:p>
            <a:pPr algn="ctr"/>
            <a:r>
              <a:rPr lang="en-US" altLang="zh-TW" sz="2400" b="1">
                <a:solidFill>
                  <a:schemeClr val="bg1"/>
                </a:solidFill>
                <a:latin typeface="Arial" panose="020B0604020202020204" pitchFamily="34" charset="0"/>
                <a:cs typeface="Arial" panose="020B0604020202020204" pitchFamily="34" charset="0"/>
              </a:rPr>
              <a:t>Aim</a:t>
            </a:r>
            <a:endParaRPr lang="zh-TW" altLang="en-US" sz="2000">
              <a:solidFill>
                <a:schemeClr val="bg1"/>
              </a:solidFill>
            </a:endParaRPr>
          </a:p>
        </p:txBody>
      </p:sp>
      <p:pic>
        <p:nvPicPr>
          <p:cNvPr id="4" name="圖片 3">
            <a:extLst>
              <a:ext uri="{FF2B5EF4-FFF2-40B4-BE49-F238E27FC236}">
                <a16:creationId xmlns:a16="http://schemas.microsoft.com/office/drawing/2014/main" id="{18A0B09B-857F-F556-C393-E244009FDCB2}"/>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rot="10800000" flipH="1">
            <a:off x="900113" y="2722301"/>
            <a:ext cx="5517947" cy="3675312"/>
          </a:xfrm>
          <a:prstGeom prst="rect">
            <a:avLst/>
          </a:prstGeom>
        </p:spPr>
      </p:pic>
      <p:sp>
        <p:nvSpPr>
          <p:cNvPr id="5" name="文字方塊 4">
            <a:extLst>
              <a:ext uri="{FF2B5EF4-FFF2-40B4-BE49-F238E27FC236}">
                <a16:creationId xmlns:a16="http://schemas.microsoft.com/office/drawing/2014/main" id="{817A8BD2-9F8C-08A6-6F2C-5642E5B53771}"/>
              </a:ext>
            </a:extLst>
          </p:cNvPr>
          <p:cNvSpPr txBox="1"/>
          <p:nvPr/>
        </p:nvSpPr>
        <p:spPr>
          <a:xfrm>
            <a:off x="9582423" y="3041378"/>
            <a:ext cx="2915061" cy="461665"/>
          </a:xfrm>
          <a:prstGeom prst="rect">
            <a:avLst/>
          </a:prstGeom>
          <a:noFill/>
        </p:spPr>
        <p:txBody>
          <a:bodyPr wrap="square">
            <a:spAutoFit/>
          </a:bodyPr>
          <a:lstStyle/>
          <a:p>
            <a:r>
              <a:rPr lang="en-US" altLang="zh-TW" sz="2400" b="1" i="0" u="none" strike="noStrike" baseline="0" dirty="0">
                <a:latin typeface="Arial" panose="020B0604020202020204" pitchFamily="34" charset="0"/>
                <a:cs typeface="Arial" panose="020B0604020202020204" pitchFamily="34" charset="0"/>
              </a:rPr>
              <a:t>Hypoxic PC cell</a:t>
            </a:r>
            <a:endParaRPr lang="zh-TW" altLang="en-US" sz="2400" dirty="0"/>
          </a:p>
        </p:txBody>
      </p:sp>
      <p:pic>
        <p:nvPicPr>
          <p:cNvPr id="6" name="圖片 5">
            <a:extLst>
              <a:ext uri="{FF2B5EF4-FFF2-40B4-BE49-F238E27FC236}">
                <a16:creationId xmlns:a16="http://schemas.microsoft.com/office/drawing/2014/main" id="{E8F79271-723C-E8F7-F5E7-ECADF3FF8653}"/>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7999159" y="295422"/>
            <a:ext cx="3894990" cy="2594317"/>
          </a:xfrm>
          <a:prstGeom prst="rect">
            <a:avLst/>
          </a:prstGeom>
        </p:spPr>
      </p:pic>
      <p:pic>
        <p:nvPicPr>
          <p:cNvPr id="7" name="圖片 6">
            <a:extLst>
              <a:ext uri="{FF2B5EF4-FFF2-40B4-BE49-F238E27FC236}">
                <a16:creationId xmlns:a16="http://schemas.microsoft.com/office/drawing/2014/main" id="{DE767227-1780-50FB-D9C1-61451B351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6045" y="1079174"/>
            <a:ext cx="1001676" cy="677462"/>
          </a:xfrm>
          <a:prstGeom prst="rect">
            <a:avLst/>
          </a:prstGeom>
        </p:spPr>
      </p:pic>
      <p:sp>
        <p:nvSpPr>
          <p:cNvPr id="8" name="文字方塊 7">
            <a:extLst>
              <a:ext uri="{FF2B5EF4-FFF2-40B4-BE49-F238E27FC236}">
                <a16:creationId xmlns:a16="http://schemas.microsoft.com/office/drawing/2014/main" id="{F02D8C3B-6AC4-77F0-F28C-A6FB4802874C}"/>
              </a:ext>
            </a:extLst>
          </p:cNvPr>
          <p:cNvSpPr txBox="1"/>
          <p:nvPr/>
        </p:nvSpPr>
        <p:spPr>
          <a:xfrm>
            <a:off x="5084098" y="6174440"/>
            <a:ext cx="2915061" cy="461665"/>
          </a:xfrm>
          <a:prstGeom prst="rect">
            <a:avLst/>
          </a:prstGeom>
          <a:noFill/>
        </p:spPr>
        <p:txBody>
          <a:bodyPr wrap="square">
            <a:spAutoFit/>
          </a:bodyPr>
          <a:lstStyle/>
          <a:p>
            <a:r>
              <a:rPr lang="en-US" altLang="zh-TW" sz="2400" b="1" i="0" u="none" strike="noStrike" baseline="0" dirty="0" err="1">
                <a:latin typeface="Arial" panose="020B0604020202020204" pitchFamily="34" charset="0"/>
                <a:cs typeface="Arial" panose="020B0604020202020204" pitchFamily="34" charset="0"/>
              </a:rPr>
              <a:t>Normoxic</a:t>
            </a:r>
            <a:r>
              <a:rPr lang="en-US" altLang="zh-TW" sz="2400" b="1" i="0" u="none" strike="noStrike" baseline="0" dirty="0">
                <a:latin typeface="Arial" panose="020B0604020202020204" pitchFamily="34" charset="0"/>
                <a:cs typeface="Arial" panose="020B0604020202020204" pitchFamily="34" charset="0"/>
              </a:rPr>
              <a:t> PC cell</a:t>
            </a:r>
            <a:endParaRPr lang="zh-TW" altLang="en-US" sz="2400" dirty="0"/>
          </a:p>
        </p:txBody>
      </p:sp>
      <p:pic>
        <p:nvPicPr>
          <p:cNvPr id="9" name="圖片 8">
            <a:extLst>
              <a:ext uri="{FF2B5EF4-FFF2-40B4-BE49-F238E27FC236}">
                <a16:creationId xmlns:a16="http://schemas.microsoft.com/office/drawing/2014/main" id="{DE60048A-0FDB-B318-9747-B6FBD5085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545" y="4245887"/>
            <a:ext cx="1001676" cy="677462"/>
          </a:xfrm>
          <a:prstGeom prst="rect">
            <a:avLst/>
          </a:prstGeom>
        </p:spPr>
      </p:pic>
      <p:sp>
        <p:nvSpPr>
          <p:cNvPr id="10" name="橢圓 9">
            <a:extLst>
              <a:ext uri="{FF2B5EF4-FFF2-40B4-BE49-F238E27FC236}">
                <a16:creationId xmlns:a16="http://schemas.microsoft.com/office/drawing/2014/main" id="{E279F977-15DB-371B-DA92-89B9A3A98601}"/>
              </a:ext>
            </a:extLst>
          </p:cNvPr>
          <p:cNvSpPr/>
          <p:nvPr/>
        </p:nvSpPr>
        <p:spPr>
          <a:xfrm>
            <a:off x="7180966" y="2745673"/>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82346381-B485-10A1-C72C-2FF0741A8D2F}"/>
              </a:ext>
            </a:extLst>
          </p:cNvPr>
          <p:cNvSpPr/>
          <p:nvPr/>
        </p:nvSpPr>
        <p:spPr>
          <a:xfrm>
            <a:off x="7074663" y="1786344"/>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片 19">
            <a:extLst>
              <a:ext uri="{FF2B5EF4-FFF2-40B4-BE49-F238E27FC236}">
                <a16:creationId xmlns:a16="http://schemas.microsoft.com/office/drawing/2014/main" id="{31481E40-EF8D-B61C-6830-316A99A4B0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2921" y="1873207"/>
            <a:ext cx="282320" cy="273633"/>
          </a:xfrm>
          <a:prstGeom prst="rect">
            <a:avLst/>
          </a:prstGeom>
        </p:spPr>
      </p:pic>
      <p:pic>
        <p:nvPicPr>
          <p:cNvPr id="21" name="圖片 20">
            <a:extLst>
              <a:ext uri="{FF2B5EF4-FFF2-40B4-BE49-F238E27FC236}">
                <a16:creationId xmlns:a16="http://schemas.microsoft.com/office/drawing/2014/main" id="{8C08564F-D71D-8010-09AA-0981FADF2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6730" y="3324247"/>
            <a:ext cx="238754" cy="231408"/>
          </a:xfrm>
          <a:prstGeom prst="rect">
            <a:avLst/>
          </a:prstGeom>
        </p:spPr>
      </p:pic>
      <p:pic>
        <p:nvPicPr>
          <p:cNvPr id="22" name="圖片 21">
            <a:extLst>
              <a:ext uri="{FF2B5EF4-FFF2-40B4-BE49-F238E27FC236}">
                <a16:creationId xmlns:a16="http://schemas.microsoft.com/office/drawing/2014/main" id="{025FC48E-50D2-1CD8-E33C-E59FEBEE0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9382" y="2880805"/>
            <a:ext cx="472437" cy="457900"/>
          </a:xfrm>
          <a:prstGeom prst="rect">
            <a:avLst/>
          </a:prstGeom>
        </p:spPr>
      </p:pic>
      <p:sp>
        <p:nvSpPr>
          <p:cNvPr id="24" name="橢圓 23">
            <a:extLst>
              <a:ext uri="{FF2B5EF4-FFF2-40B4-BE49-F238E27FC236}">
                <a16:creationId xmlns:a16="http://schemas.microsoft.com/office/drawing/2014/main" id="{E20F67E3-C9A0-AC57-CCD5-BD1832E27069}"/>
              </a:ext>
            </a:extLst>
          </p:cNvPr>
          <p:cNvSpPr/>
          <p:nvPr/>
        </p:nvSpPr>
        <p:spPr>
          <a:xfrm>
            <a:off x="8195879" y="2181820"/>
            <a:ext cx="607761" cy="598278"/>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片 24">
            <a:extLst>
              <a:ext uri="{FF2B5EF4-FFF2-40B4-BE49-F238E27FC236}">
                <a16:creationId xmlns:a16="http://schemas.microsoft.com/office/drawing/2014/main" id="{C786F0B6-B0D8-2A5E-77D6-11E6D0E68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5221" y="2282715"/>
            <a:ext cx="409075" cy="396488"/>
          </a:xfrm>
          <a:prstGeom prst="rect">
            <a:avLst/>
          </a:prstGeom>
        </p:spPr>
      </p:pic>
      <p:sp>
        <p:nvSpPr>
          <p:cNvPr id="26" name="橢圓 25">
            <a:extLst>
              <a:ext uri="{FF2B5EF4-FFF2-40B4-BE49-F238E27FC236}">
                <a16:creationId xmlns:a16="http://schemas.microsoft.com/office/drawing/2014/main" id="{38C6175F-20B7-C470-2FB2-0ADE5C4B4829}"/>
              </a:ext>
            </a:extLst>
          </p:cNvPr>
          <p:cNvSpPr/>
          <p:nvPr/>
        </p:nvSpPr>
        <p:spPr>
          <a:xfrm>
            <a:off x="5293474" y="3029299"/>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26">
            <a:extLst>
              <a:ext uri="{FF2B5EF4-FFF2-40B4-BE49-F238E27FC236}">
                <a16:creationId xmlns:a16="http://schemas.microsoft.com/office/drawing/2014/main" id="{74A4CB49-F572-E401-C276-7035F130D4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8362" y="2600745"/>
            <a:ext cx="472437" cy="457900"/>
          </a:xfrm>
          <a:prstGeom prst="rect">
            <a:avLst/>
          </a:prstGeom>
        </p:spPr>
      </p:pic>
      <p:sp>
        <p:nvSpPr>
          <p:cNvPr id="30" name="橢圓 29">
            <a:extLst>
              <a:ext uri="{FF2B5EF4-FFF2-40B4-BE49-F238E27FC236}">
                <a16:creationId xmlns:a16="http://schemas.microsoft.com/office/drawing/2014/main" id="{038C02A9-625C-EC09-4B32-ABE9452E70A5}"/>
              </a:ext>
            </a:extLst>
          </p:cNvPr>
          <p:cNvSpPr/>
          <p:nvPr/>
        </p:nvSpPr>
        <p:spPr>
          <a:xfrm>
            <a:off x="6616304" y="3250451"/>
            <a:ext cx="368991" cy="357097"/>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a16="http://schemas.microsoft.com/office/drawing/2014/main" id="{7EC6A214-C9DC-88A6-BD04-72E7D8EAB7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3280" y="2196938"/>
            <a:ext cx="282320" cy="273633"/>
          </a:xfrm>
          <a:prstGeom prst="rect">
            <a:avLst/>
          </a:prstGeom>
        </p:spPr>
      </p:pic>
      <p:pic>
        <p:nvPicPr>
          <p:cNvPr id="32" name="圖片 31">
            <a:extLst>
              <a:ext uri="{FF2B5EF4-FFF2-40B4-BE49-F238E27FC236}">
                <a16:creationId xmlns:a16="http://schemas.microsoft.com/office/drawing/2014/main" id="{7BC66BFF-2C05-32B9-4F0E-D86401DE1E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5006" y="3646104"/>
            <a:ext cx="282320" cy="273633"/>
          </a:xfrm>
          <a:prstGeom prst="rect">
            <a:avLst/>
          </a:prstGeom>
        </p:spPr>
      </p:pic>
      <p:sp>
        <p:nvSpPr>
          <p:cNvPr id="33" name="橢圓 32">
            <a:extLst>
              <a:ext uri="{FF2B5EF4-FFF2-40B4-BE49-F238E27FC236}">
                <a16:creationId xmlns:a16="http://schemas.microsoft.com/office/drawing/2014/main" id="{FC431933-F448-2C4B-D9D1-D79F2FEEEC97}"/>
              </a:ext>
            </a:extLst>
          </p:cNvPr>
          <p:cNvSpPr/>
          <p:nvPr/>
        </p:nvSpPr>
        <p:spPr>
          <a:xfrm>
            <a:off x="7581531" y="3555655"/>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圖片 33">
            <a:extLst>
              <a:ext uri="{FF2B5EF4-FFF2-40B4-BE49-F238E27FC236}">
                <a16:creationId xmlns:a16="http://schemas.microsoft.com/office/drawing/2014/main" id="{8DD79013-B357-E732-7809-EC3D811A7E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9077" y="3934025"/>
            <a:ext cx="282320" cy="273633"/>
          </a:xfrm>
          <a:prstGeom prst="rect">
            <a:avLst/>
          </a:prstGeom>
        </p:spPr>
      </p:pic>
      <p:pic>
        <p:nvPicPr>
          <p:cNvPr id="35" name="圖片 34">
            <a:extLst>
              <a:ext uri="{FF2B5EF4-FFF2-40B4-BE49-F238E27FC236}">
                <a16:creationId xmlns:a16="http://schemas.microsoft.com/office/drawing/2014/main" id="{46FCE057-8106-7074-53D5-6C9F17515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6118" y="3857863"/>
            <a:ext cx="238754" cy="231408"/>
          </a:xfrm>
          <a:prstGeom prst="rect">
            <a:avLst/>
          </a:prstGeom>
        </p:spPr>
      </p:pic>
      <p:sp>
        <p:nvSpPr>
          <p:cNvPr id="36" name="橢圓 35">
            <a:extLst>
              <a:ext uri="{FF2B5EF4-FFF2-40B4-BE49-F238E27FC236}">
                <a16:creationId xmlns:a16="http://schemas.microsoft.com/office/drawing/2014/main" id="{C6B1A9A1-B29D-8FA8-5FCD-E6F8C0C3387F}"/>
              </a:ext>
            </a:extLst>
          </p:cNvPr>
          <p:cNvSpPr/>
          <p:nvPr/>
        </p:nvSpPr>
        <p:spPr>
          <a:xfrm>
            <a:off x="6193472" y="2465613"/>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圖片 36">
            <a:extLst>
              <a:ext uri="{FF2B5EF4-FFF2-40B4-BE49-F238E27FC236}">
                <a16:creationId xmlns:a16="http://schemas.microsoft.com/office/drawing/2014/main" id="{11746F93-0FBE-6057-2106-B8CE3982A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4863" y="3095718"/>
            <a:ext cx="390124" cy="378120"/>
          </a:xfrm>
          <a:prstGeom prst="rect">
            <a:avLst/>
          </a:prstGeom>
        </p:spPr>
      </p:pic>
      <p:pic>
        <p:nvPicPr>
          <p:cNvPr id="38" name="圖片 37">
            <a:extLst>
              <a:ext uri="{FF2B5EF4-FFF2-40B4-BE49-F238E27FC236}">
                <a16:creationId xmlns:a16="http://schemas.microsoft.com/office/drawing/2014/main" id="{92D8D986-2D57-AADC-6A91-98C366B694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732" y="3491844"/>
            <a:ext cx="238754" cy="231408"/>
          </a:xfrm>
          <a:prstGeom prst="rect">
            <a:avLst/>
          </a:prstGeom>
        </p:spPr>
      </p:pic>
      <p:pic>
        <p:nvPicPr>
          <p:cNvPr id="39" name="圖片 38">
            <a:extLst>
              <a:ext uri="{FF2B5EF4-FFF2-40B4-BE49-F238E27FC236}">
                <a16:creationId xmlns:a16="http://schemas.microsoft.com/office/drawing/2014/main" id="{A5530077-2046-1DCC-A1B4-AC75DA91B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5549" y="3913650"/>
            <a:ext cx="238754" cy="231408"/>
          </a:xfrm>
          <a:prstGeom prst="rect">
            <a:avLst/>
          </a:prstGeom>
        </p:spPr>
      </p:pic>
      <p:sp>
        <p:nvSpPr>
          <p:cNvPr id="40" name="橢圓 39">
            <a:extLst>
              <a:ext uri="{FF2B5EF4-FFF2-40B4-BE49-F238E27FC236}">
                <a16:creationId xmlns:a16="http://schemas.microsoft.com/office/drawing/2014/main" id="{F1DF0092-CA73-BBEA-A2FC-679CCDD46B1E}"/>
              </a:ext>
            </a:extLst>
          </p:cNvPr>
          <p:cNvSpPr/>
          <p:nvPr/>
        </p:nvSpPr>
        <p:spPr>
          <a:xfrm>
            <a:off x="6655123" y="3839854"/>
            <a:ext cx="368991" cy="357097"/>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 name="圖片 40">
            <a:extLst>
              <a:ext uri="{FF2B5EF4-FFF2-40B4-BE49-F238E27FC236}">
                <a16:creationId xmlns:a16="http://schemas.microsoft.com/office/drawing/2014/main" id="{19AE50BE-6F23-2538-45AA-2A74F756B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600" y="3272354"/>
            <a:ext cx="238754" cy="231408"/>
          </a:xfrm>
          <a:prstGeom prst="rect">
            <a:avLst/>
          </a:prstGeom>
        </p:spPr>
      </p:pic>
      <p:sp>
        <p:nvSpPr>
          <p:cNvPr id="42" name="橢圓 41">
            <a:extLst>
              <a:ext uri="{FF2B5EF4-FFF2-40B4-BE49-F238E27FC236}">
                <a16:creationId xmlns:a16="http://schemas.microsoft.com/office/drawing/2014/main" id="{0C148D64-4AA4-090F-E4DF-2E31C835FB23}"/>
              </a:ext>
            </a:extLst>
          </p:cNvPr>
          <p:cNvSpPr/>
          <p:nvPr/>
        </p:nvSpPr>
        <p:spPr>
          <a:xfrm>
            <a:off x="8413174" y="3198558"/>
            <a:ext cx="368991" cy="357097"/>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文字方塊 43">
            <a:extLst>
              <a:ext uri="{FF2B5EF4-FFF2-40B4-BE49-F238E27FC236}">
                <a16:creationId xmlns:a16="http://schemas.microsoft.com/office/drawing/2014/main" id="{CB6F3329-1FF4-1A7A-ADDE-F785ACD97042}"/>
              </a:ext>
            </a:extLst>
          </p:cNvPr>
          <p:cNvSpPr txBox="1"/>
          <p:nvPr/>
        </p:nvSpPr>
        <p:spPr>
          <a:xfrm>
            <a:off x="7494081" y="4357477"/>
            <a:ext cx="1355666" cy="400110"/>
          </a:xfrm>
          <a:prstGeom prst="rect">
            <a:avLst/>
          </a:prstGeom>
          <a:noFill/>
        </p:spPr>
        <p:txBody>
          <a:bodyPr wrap="square">
            <a:spAutoFit/>
          </a:bodyPr>
          <a:lstStyle/>
          <a:p>
            <a:r>
              <a:rPr lang="en-US" altLang="zh-TW" sz="2000" b="1" i="0" u="none" strike="noStrike" baseline="0" dirty="0">
                <a:latin typeface="Arial" panose="020B0604020202020204" pitchFamily="34" charset="0"/>
                <a:cs typeface="Arial" panose="020B0604020202020204" pitchFamily="34" charset="0"/>
              </a:rPr>
              <a:t>exosome</a:t>
            </a:r>
            <a:endParaRPr lang="zh-TW" altLang="en-US" sz="2000" dirty="0"/>
          </a:p>
        </p:txBody>
      </p:sp>
      <p:sp>
        <p:nvSpPr>
          <p:cNvPr id="46" name="文字方塊 45">
            <a:extLst>
              <a:ext uri="{FF2B5EF4-FFF2-40B4-BE49-F238E27FC236}">
                <a16:creationId xmlns:a16="http://schemas.microsoft.com/office/drawing/2014/main" id="{E32D522D-F44F-91C1-1442-37EF06D29204}"/>
              </a:ext>
            </a:extLst>
          </p:cNvPr>
          <p:cNvSpPr txBox="1"/>
          <p:nvPr/>
        </p:nvSpPr>
        <p:spPr>
          <a:xfrm>
            <a:off x="6418060" y="5458624"/>
            <a:ext cx="2915061" cy="646331"/>
          </a:xfrm>
          <a:prstGeom prst="rect">
            <a:avLst/>
          </a:prstGeom>
          <a:noFill/>
        </p:spPr>
        <p:txBody>
          <a:bodyPr wrap="square">
            <a:spAutoFit/>
          </a:bodyPr>
          <a:lstStyle/>
          <a:p>
            <a:r>
              <a:rPr lang="en-US" altLang="zh-TW" sz="3600" b="1" i="0" u="none" strike="noStrike" baseline="0" dirty="0">
                <a:solidFill>
                  <a:schemeClr val="accent6">
                    <a:lumMod val="75000"/>
                  </a:schemeClr>
                </a:solidFill>
                <a:latin typeface="Arial" panose="020B0604020202020204" pitchFamily="34" charset="0"/>
                <a:cs typeface="Arial" panose="020B0604020202020204" pitchFamily="34" charset="0"/>
              </a:rPr>
              <a:t>IC</a:t>
            </a:r>
            <a:r>
              <a:rPr lang="en-US" altLang="zh-TW" b="1" i="0" u="none" strike="noStrike" baseline="0" dirty="0">
                <a:solidFill>
                  <a:schemeClr val="accent6">
                    <a:lumMod val="75000"/>
                  </a:schemeClr>
                </a:solidFill>
                <a:latin typeface="Arial" panose="020B0604020202020204" pitchFamily="34" charset="0"/>
                <a:cs typeface="Arial" panose="020B0604020202020204" pitchFamily="34" charset="0"/>
              </a:rPr>
              <a:t>50</a:t>
            </a:r>
            <a:endParaRPr lang="zh-TW" altLang="en-US" sz="2400" dirty="0">
              <a:solidFill>
                <a:schemeClr val="accent6">
                  <a:lumMod val="75000"/>
                </a:schemeClr>
              </a:solidFill>
            </a:endParaRPr>
          </a:p>
        </p:txBody>
      </p:sp>
      <p:cxnSp>
        <p:nvCxnSpPr>
          <p:cNvPr id="47" name="直線單箭頭接點 46">
            <a:extLst>
              <a:ext uri="{FF2B5EF4-FFF2-40B4-BE49-F238E27FC236}">
                <a16:creationId xmlns:a16="http://schemas.microsoft.com/office/drawing/2014/main" id="{4AF60098-CE97-32C5-7948-54E43F8369EE}"/>
              </a:ext>
            </a:extLst>
          </p:cNvPr>
          <p:cNvCxnSpPr>
            <a:cxnSpLocks/>
          </p:cNvCxnSpPr>
          <p:nvPr/>
        </p:nvCxnSpPr>
        <p:spPr>
          <a:xfrm flipV="1">
            <a:off x="7449974" y="5376154"/>
            <a:ext cx="0" cy="72880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2" descr="The functional mechanisms of CircRNAs. a Acting as miRNA sponge; (b)... |  Download Scientific Diagram">
            <a:extLst>
              <a:ext uri="{FF2B5EF4-FFF2-40B4-BE49-F238E27FC236}">
                <a16:creationId xmlns:a16="http://schemas.microsoft.com/office/drawing/2014/main" id="{985B9381-4965-3F59-B888-CD4AEEC1DE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89" t="1659"/>
          <a:stretch/>
        </p:blipFill>
        <p:spPr bwMode="auto">
          <a:xfrm>
            <a:off x="2167504" y="3961289"/>
            <a:ext cx="3557140" cy="1770692"/>
          </a:xfrm>
          <a:prstGeom prst="rect">
            <a:avLst/>
          </a:prstGeom>
          <a:noFill/>
          <a:extLst>
            <a:ext uri="{909E8E84-426E-40DD-AFC4-6F175D3DCCD1}">
              <a14:hiddenFill xmlns:a14="http://schemas.microsoft.com/office/drawing/2010/main">
                <a:solidFill>
                  <a:srgbClr val="FFFFFF"/>
                </a:solidFill>
              </a14:hiddenFill>
            </a:ext>
          </a:extLst>
        </p:spPr>
      </p:pic>
      <p:sp>
        <p:nvSpPr>
          <p:cNvPr id="50" name="文字方塊 49">
            <a:extLst>
              <a:ext uri="{FF2B5EF4-FFF2-40B4-BE49-F238E27FC236}">
                <a16:creationId xmlns:a16="http://schemas.microsoft.com/office/drawing/2014/main" id="{4233E795-55A1-2629-73CD-20A8A1352BE2}"/>
              </a:ext>
            </a:extLst>
          </p:cNvPr>
          <p:cNvSpPr txBox="1"/>
          <p:nvPr/>
        </p:nvSpPr>
        <p:spPr>
          <a:xfrm>
            <a:off x="1728502" y="3339950"/>
            <a:ext cx="3377426" cy="400110"/>
          </a:xfrm>
          <a:prstGeom prst="rect">
            <a:avLst/>
          </a:prstGeom>
          <a:noFill/>
        </p:spPr>
        <p:txBody>
          <a:bodyPr wrap="square">
            <a:spAutoFit/>
          </a:bodyPr>
          <a:lstStyle/>
          <a:p>
            <a:r>
              <a:rPr lang="en-US" altLang="zh-TW" sz="2000" b="1" dirty="0">
                <a:solidFill>
                  <a:schemeClr val="accent6">
                    <a:lumMod val="50000"/>
                  </a:schemeClr>
                </a:solidFill>
                <a:latin typeface="Arial" panose="020B0604020202020204" pitchFamily="34" charset="0"/>
                <a:cs typeface="Arial" panose="020B0604020202020204" pitchFamily="34" charset="0"/>
              </a:rPr>
              <a:t>Molecular mechanism</a:t>
            </a:r>
            <a:endParaRPr lang="zh-TW" altLang="en-US" sz="2000" b="1" dirty="0">
              <a:solidFill>
                <a:schemeClr val="accent6">
                  <a:lumMod val="50000"/>
                </a:schemeClr>
              </a:solidFill>
              <a:latin typeface="Arial" panose="020B0604020202020204" pitchFamily="34" charset="0"/>
              <a:cs typeface="Arial" panose="020B0604020202020204" pitchFamily="34" charset="0"/>
            </a:endParaRPr>
          </a:p>
        </p:txBody>
      </p:sp>
      <p:sp>
        <p:nvSpPr>
          <p:cNvPr id="51" name="文字方塊 50">
            <a:extLst>
              <a:ext uri="{FF2B5EF4-FFF2-40B4-BE49-F238E27FC236}">
                <a16:creationId xmlns:a16="http://schemas.microsoft.com/office/drawing/2014/main" id="{01AB6C1E-A2E4-7A2B-A8E6-E3CF575800CB}"/>
              </a:ext>
            </a:extLst>
          </p:cNvPr>
          <p:cNvSpPr txBox="1"/>
          <p:nvPr/>
        </p:nvSpPr>
        <p:spPr>
          <a:xfrm>
            <a:off x="4409315" y="3087544"/>
            <a:ext cx="830956" cy="830997"/>
          </a:xfrm>
          <a:prstGeom prst="rect">
            <a:avLst/>
          </a:prstGeom>
          <a:noFill/>
        </p:spPr>
        <p:txBody>
          <a:bodyPr wrap="square">
            <a:spAutoFit/>
          </a:bodyPr>
          <a:lstStyle/>
          <a:p>
            <a:r>
              <a:rPr lang="en-US" altLang="zh-TW" sz="4800" b="1" dirty="0">
                <a:solidFill>
                  <a:srgbClr val="FF0000"/>
                </a:solidFill>
                <a:latin typeface="Arial" panose="020B0604020202020204" pitchFamily="34" charset="0"/>
                <a:cs typeface="Arial" panose="020B0604020202020204" pitchFamily="34" charset="0"/>
              </a:rPr>
              <a:t>?</a:t>
            </a:r>
            <a:endParaRPr lang="zh-TW" altLang="en-US" sz="4800" b="1" dirty="0">
              <a:solidFill>
                <a:srgbClr val="FF0000"/>
              </a:solidFill>
              <a:latin typeface="Arial" panose="020B0604020202020204" pitchFamily="34" charset="0"/>
              <a:cs typeface="Arial" panose="020B0604020202020204" pitchFamily="34" charset="0"/>
            </a:endParaRPr>
          </a:p>
        </p:txBody>
      </p:sp>
      <p:sp>
        <p:nvSpPr>
          <p:cNvPr id="53" name="文字方塊 52">
            <a:extLst>
              <a:ext uri="{FF2B5EF4-FFF2-40B4-BE49-F238E27FC236}">
                <a16:creationId xmlns:a16="http://schemas.microsoft.com/office/drawing/2014/main" id="{AAF82319-0513-7468-B962-126562471C29}"/>
              </a:ext>
            </a:extLst>
          </p:cNvPr>
          <p:cNvSpPr txBox="1"/>
          <p:nvPr/>
        </p:nvSpPr>
        <p:spPr>
          <a:xfrm>
            <a:off x="5635477" y="1605722"/>
            <a:ext cx="830956" cy="830997"/>
          </a:xfrm>
          <a:prstGeom prst="rect">
            <a:avLst/>
          </a:prstGeom>
          <a:noFill/>
        </p:spPr>
        <p:txBody>
          <a:bodyPr wrap="square">
            <a:spAutoFit/>
          </a:bodyPr>
          <a:lstStyle/>
          <a:p>
            <a:r>
              <a:rPr lang="en-US" altLang="zh-TW" sz="4800" b="1" dirty="0">
                <a:solidFill>
                  <a:srgbClr val="FF0000"/>
                </a:solidFill>
                <a:latin typeface="Arial" panose="020B0604020202020204" pitchFamily="34" charset="0"/>
                <a:cs typeface="Arial" panose="020B0604020202020204" pitchFamily="34" charset="0"/>
              </a:rPr>
              <a:t>?</a:t>
            </a:r>
            <a:endParaRPr lang="zh-TW" altLang="en-US" sz="4800" b="1" dirty="0">
              <a:solidFill>
                <a:srgbClr val="FF0000"/>
              </a:solidFill>
              <a:latin typeface="Arial" panose="020B0604020202020204" pitchFamily="34" charset="0"/>
              <a:cs typeface="Arial" panose="020B0604020202020204" pitchFamily="34" charset="0"/>
            </a:endParaRPr>
          </a:p>
        </p:txBody>
      </p:sp>
      <p:cxnSp>
        <p:nvCxnSpPr>
          <p:cNvPr id="55" name="直線單箭頭接點 54">
            <a:extLst>
              <a:ext uri="{FF2B5EF4-FFF2-40B4-BE49-F238E27FC236}">
                <a16:creationId xmlns:a16="http://schemas.microsoft.com/office/drawing/2014/main" id="{6111065F-4DC9-B286-B221-E9E08B1779E5}"/>
              </a:ext>
            </a:extLst>
          </p:cNvPr>
          <p:cNvCxnSpPr/>
          <p:nvPr/>
        </p:nvCxnSpPr>
        <p:spPr>
          <a:xfrm flipH="1" flipV="1">
            <a:off x="6120977" y="2178459"/>
            <a:ext cx="297083" cy="4564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文字方塊 55">
            <a:extLst>
              <a:ext uri="{FF2B5EF4-FFF2-40B4-BE49-F238E27FC236}">
                <a16:creationId xmlns:a16="http://schemas.microsoft.com/office/drawing/2014/main" id="{1AE0E7E2-3886-D67C-6456-7AB1F34FB1CB}"/>
              </a:ext>
            </a:extLst>
          </p:cNvPr>
          <p:cNvSpPr txBox="1"/>
          <p:nvPr/>
        </p:nvSpPr>
        <p:spPr>
          <a:xfrm>
            <a:off x="371870" y="1355349"/>
            <a:ext cx="6592433" cy="769441"/>
          </a:xfrm>
          <a:prstGeom prst="rect">
            <a:avLst/>
          </a:prstGeom>
          <a:noFill/>
        </p:spPr>
        <p:txBody>
          <a:bodyPr wrap="square">
            <a:spAutoFit/>
          </a:bodyPr>
          <a:lstStyle/>
          <a:p>
            <a:pPr marL="342900" indent="-342900">
              <a:buFont typeface="Arial" panose="020B0604020202020204" pitchFamily="34" charset="0"/>
              <a:buChar char="•"/>
            </a:pPr>
            <a:r>
              <a:rPr lang="en-US" altLang="zh-TW" sz="2200" i="0" u="none" strike="noStrike" baseline="0" dirty="0">
                <a:latin typeface="Arial" panose="020B0604020202020204" pitchFamily="34" charset="0"/>
                <a:cs typeface="Arial" panose="020B0604020202020204" pitchFamily="34" charset="0"/>
              </a:rPr>
              <a:t>Which </a:t>
            </a:r>
            <a:r>
              <a:rPr lang="en-US" altLang="zh-TW" sz="2200" i="0" u="none" strike="noStrike" baseline="0" dirty="0" err="1">
                <a:latin typeface="Arial" panose="020B0604020202020204" pitchFamily="34" charset="0"/>
                <a:cs typeface="Arial" panose="020B0604020202020204" pitchFamily="34" charset="0"/>
              </a:rPr>
              <a:t>exosomal</a:t>
            </a:r>
            <a:r>
              <a:rPr lang="en-US" altLang="zh-TW" sz="2200" i="0" u="none" strike="noStrike" baseline="0" dirty="0">
                <a:latin typeface="Arial" panose="020B0604020202020204" pitchFamily="34" charset="0"/>
                <a:cs typeface="Arial" panose="020B0604020202020204" pitchFamily="34" charset="0"/>
              </a:rPr>
              <a:t> </a:t>
            </a:r>
            <a:r>
              <a:rPr lang="en-US" altLang="zh-TW" sz="2200" i="0" u="none" strike="noStrike" baseline="0" dirty="0" err="1">
                <a:latin typeface="Arial" panose="020B0604020202020204" pitchFamily="34" charset="0"/>
                <a:cs typeface="Arial" panose="020B0604020202020204" pitchFamily="34" charset="0"/>
              </a:rPr>
              <a:t>circRNA</a:t>
            </a:r>
            <a:r>
              <a:rPr lang="en-US" altLang="zh-TW" sz="2200" i="0" u="none" strike="noStrike" baseline="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altLang="zh-TW" sz="2200" dirty="0">
                <a:latin typeface="Arial" panose="020B0604020202020204" pitchFamily="34" charset="0"/>
                <a:cs typeface="Arial" panose="020B0604020202020204" pitchFamily="34" charset="0"/>
              </a:rPr>
              <a:t>What’s the molecular mechanism?</a:t>
            </a:r>
            <a:endParaRPr lang="zh-TW" altLang="en-US" sz="2200" dirty="0"/>
          </a:p>
        </p:txBody>
      </p:sp>
      <p:sp>
        <p:nvSpPr>
          <p:cNvPr id="11" name="投影片編號版面配置區 10">
            <a:extLst>
              <a:ext uri="{FF2B5EF4-FFF2-40B4-BE49-F238E27FC236}">
                <a16:creationId xmlns:a16="http://schemas.microsoft.com/office/drawing/2014/main" id="{2856B44F-330D-575B-AA89-8AFE01A99F3A}"/>
              </a:ext>
            </a:extLst>
          </p:cNvPr>
          <p:cNvSpPr>
            <a:spLocks noGrp="1"/>
          </p:cNvSpPr>
          <p:nvPr>
            <p:ph type="sldNum" sz="quarter" idx="12"/>
          </p:nvPr>
        </p:nvSpPr>
        <p:spPr/>
        <p:txBody>
          <a:bodyPr/>
          <a:lstStyle/>
          <a:p>
            <a:fld id="{02D2D4D2-56DA-4297-8243-96B86584DB8C}" type="slidenum">
              <a:rPr lang="zh-TW" altLang="en-US" smtClean="0"/>
              <a:t>16</a:t>
            </a:fld>
            <a:endParaRPr lang="zh-TW" altLang="en-US"/>
          </a:p>
        </p:txBody>
      </p:sp>
    </p:spTree>
    <p:extLst>
      <p:ext uri="{BB962C8B-B14F-4D97-AF65-F5344CB8AC3E}">
        <p14:creationId xmlns:p14="http://schemas.microsoft.com/office/powerpoint/2010/main" val="1298868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4" name="文字方塊 3">
            <a:extLst>
              <a:ext uri="{FF2B5EF4-FFF2-40B4-BE49-F238E27FC236}">
                <a16:creationId xmlns:a16="http://schemas.microsoft.com/office/drawing/2014/main" id="{D2538F62-643C-50EA-3D31-E9D3B611CDF5}"/>
              </a:ext>
            </a:extLst>
          </p:cNvPr>
          <p:cNvSpPr txBox="1"/>
          <p:nvPr/>
        </p:nvSpPr>
        <p:spPr>
          <a:xfrm>
            <a:off x="2029656" y="154445"/>
            <a:ext cx="10067277" cy="954107"/>
          </a:xfrm>
          <a:prstGeom prst="rect">
            <a:avLst/>
          </a:prstGeom>
          <a:noFill/>
        </p:spPr>
        <p:txBody>
          <a:bodyPr wrap="square">
            <a:spAutoFit/>
          </a:bodyPr>
          <a:lstStyle/>
          <a:p>
            <a:pPr algn="ctr"/>
            <a:r>
              <a:rPr lang="en-US" altLang="zh-TW" sz="2800" b="1" u="none" strike="noStrike" baseline="0" dirty="0">
                <a:latin typeface="Arial" panose="020B0604020202020204" pitchFamily="34" charset="0"/>
                <a:cs typeface="Arial" panose="020B0604020202020204" pitchFamily="34" charset="0"/>
              </a:rPr>
              <a:t>CircZNF91</a:t>
            </a:r>
            <a:r>
              <a:rPr lang="en-US" altLang="zh-TW" sz="2800" b="1" i="0" u="none" strike="noStrike" baseline="0" dirty="0">
                <a:latin typeface="Arial" panose="020B0604020202020204" pitchFamily="34" charset="0"/>
                <a:cs typeface="Arial" panose="020B0604020202020204" pitchFamily="34" charset="0"/>
              </a:rPr>
              <a:t> is critical for the hypoxic exosome- promoted GEM resistance in </a:t>
            </a:r>
            <a:r>
              <a:rPr lang="en-US" altLang="zh-TW" sz="2800" b="1" i="0" u="none" strike="noStrike" baseline="0" dirty="0" err="1">
                <a:latin typeface="Arial" panose="020B0604020202020204" pitchFamily="34" charset="0"/>
                <a:cs typeface="Arial" panose="020B0604020202020204" pitchFamily="34" charset="0"/>
              </a:rPr>
              <a:t>normoxic</a:t>
            </a:r>
            <a:r>
              <a:rPr lang="en-US" altLang="zh-TW" sz="2800" b="1" i="0" u="none" strike="noStrike" baseline="0" dirty="0">
                <a:latin typeface="Arial" panose="020B0604020202020204" pitchFamily="34" charset="0"/>
                <a:cs typeface="Arial" panose="020B0604020202020204" pitchFamily="34" charset="0"/>
              </a:rPr>
              <a:t> cancer cells</a:t>
            </a:r>
            <a:endParaRPr lang="zh-TW" altLang="en-US" sz="2800" b="1" dirty="0">
              <a:latin typeface="Arial" panose="020B0604020202020204" pitchFamily="34" charset="0"/>
              <a:cs typeface="Arial" panose="020B0604020202020204" pitchFamily="34" charset="0"/>
            </a:endParaRPr>
          </a:p>
        </p:txBody>
      </p:sp>
      <p:grpSp>
        <p:nvGrpSpPr>
          <p:cNvPr id="11" name="群組 10">
            <a:extLst>
              <a:ext uri="{FF2B5EF4-FFF2-40B4-BE49-F238E27FC236}">
                <a16:creationId xmlns:a16="http://schemas.microsoft.com/office/drawing/2014/main" id="{606BCF17-FF35-72A0-ED63-E7BBA3312608}"/>
              </a:ext>
            </a:extLst>
          </p:cNvPr>
          <p:cNvGrpSpPr/>
          <p:nvPr/>
        </p:nvGrpSpPr>
        <p:grpSpPr>
          <a:xfrm>
            <a:off x="417250" y="1123071"/>
            <a:ext cx="2672179" cy="5650012"/>
            <a:chOff x="417250" y="1123071"/>
            <a:chExt cx="2672179" cy="5650012"/>
          </a:xfrm>
        </p:grpSpPr>
        <p:pic>
          <p:nvPicPr>
            <p:cNvPr id="7" name="圖片 6">
              <a:extLst>
                <a:ext uri="{FF2B5EF4-FFF2-40B4-BE49-F238E27FC236}">
                  <a16:creationId xmlns:a16="http://schemas.microsoft.com/office/drawing/2014/main" id="{AAD0E124-F68F-6867-8A92-7334181B940D}"/>
                </a:ext>
              </a:extLst>
            </p:cNvPr>
            <p:cNvPicPr>
              <a:picLocks noChangeAspect="1"/>
            </p:cNvPicPr>
            <p:nvPr/>
          </p:nvPicPr>
          <p:blipFill>
            <a:blip r:embed="rId3"/>
            <a:stretch>
              <a:fillRect/>
            </a:stretch>
          </p:blipFill>
          <p:spPr>
            <a:xfrm>
              <a:off x="417250" y="1123071"/>
              <a:ext cx="2582232" cy="5650012"/>
            </a:xfrm>
            <a:prstGeom prst="rect">
              <a:avLst/>
            </a:prstGeom>
          </p:spPr>
        </p:pic>
        <p:sp>
          <p:nvSpPr>
            <p:cNvPr id="10" name="矩形 9">
              <a:extLst>
                <a:ext uri="{FF2B5EF4-FFF2-40B4-BE49-F238E27FC236}">
                  <a16:creationId xmlns:a16="http://schemas.microsoft.com/office/drawing/2014/main" id="{FD8A84E6-2E2C-3442-A1CA-F041E2E9E5CE}"/>
                </a:ext>
              </a:extLst>
            </p:cNvPr>
            <p:cNvSpPr/>
            <p:nvPr/>
          </p:nvSpPr>
          <p:spPr>
            <a:xfrm>
              <a:off x="2689934" y="3948077"/>
              <a:ext cx="399495" cy="2577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3" name="圖片 12">
            <a:extLst>
              <a:ext uri="{FF2B5EF4-FFF2-40B4-BE49-F238E27FC236}">
                <a16:creationId xmlns:a16="http://schemas.microsoft.com/office/drawing/2014/main" id="{4EDA847D-6047-4FF5-FE74-8C828DDA145E}"/>
              </a:ext>
            </a:extLst>
          </p:cNvPr>
          <p:cNvPicPr>
            <a:picLocks noChangeAspect="1"/>
          </p:cNvPicPr>
          <p:nvPr/>
        </p:nvPicPr>
        <p:blipFill>
          <a:blip r:embed="rId4"/>
          <a:stretch>
            <a:fillRect/>
          </a:stretch>
        </p:blipFill>
        <p:spPr>
          <a:xfrm>
            <a:off x="3272022" y="1415383"/>
            <a:ext cx="3688072" cy="2532694"/>
          </a:xfrm>
          <a:prstGeom prst="rect">
            <a:avLst/>
          </a:prstGeom>
        </p:spPr>
      </p:pic>
      <p:pic>
        <p:nvPicPr>
          <p:cNvPr id="15" name="圖片 14">
            <a:extLst>
              <a:ext uri="{FF2B5EF4-FFF2-40B4-BE49-F238E27FC236}">
                <a16:creationId xmlns:a16="http://schemas.microsoft.com/office/drawing/2014/main" id="{46E5FB63-715B-510E-F164-6D7BBE08F8B4}"/>
              </a:ext>
            </a:extLst>
          </p:cNvPr>
          <p:cNvPicPr>
            <a:picLocks noChangeAspect="1"/>
          </p:cNvPicPr>
          <p:nvPr/>
        </p:nvPicPr>
        <p:blipFill>
          <a:blip r:embed="rId5"/>
          <a:stretch>
            <a:fillRect/>
          </a:stretch>
        </p:blipFill>
        <p:spPr>
          <a:xfrm>
            <a:off x="8051490" y="1415383"/>
            <a:ext cx="2428044" cy="2656133"/>
          </a:xfrm>
          <a:prstGeom prst="rect">
            <a:avLst/>
          </a:prstGeom>
        </p:spPr>
      </p:pic>
      <p:pic>
        <p:nvPicPr>
          <p:cNvPr id="17" name="圖片 16">
            <a:extLst>
              <a:ext uri="{FF2B5EF4-FFF2-40B4-BE49-F238E27FC236}">
                <a16:creationId xmlns:a16="http://schemas.microsoft.com/office/drawing/2014/main" id="{7F2CC328-5C55-CC12-0C26-10837314A115}"/>
              </a:ext>
            </a:extLst>
          </p:cNvPr>
          <p:cNvPicPr>
            <a:picLocks noChangeAspect="1"/>
          </p:cNvPicPr>
          <p:nvPr/>
        </p:nvPicPr>
        <p:blipFill>
          <a:blip r:embed="rId6"/>
          <a:stretch>
            <a:fillRect/>
          </a:stretch>
        </p:blipFill>
        <p:spPr>
          <a:xfrm>
            <a:off x="3349503" y="4240389"/>
            <a:ext cx="7547572" cy="2532694"/>
          </a:xfrm>
          <a:prstGeom prst="rect">
            <a:avLst/>
          </a:prstGeom>
        </p:spPr>
      </p:pic>
      <p:sp>
        <p:nvSpPr>
          <p:cNvPr id="5" name="投影片編號版面配置區 4">
            <a:extLst>
              <a:ext uri="{FF2B5EF4-FFF2-40B4-BE49-F238E27FC236}">
                <a16:creationId xmlns:a16="http://schemas.microsoft.com/office/drawing/2014/main" id="{C46E46F9-7A61-3F40-4B1C-B261036A23C4}"/>
              </a:ext>
            </a:extLst>
          </p:cNvPr>
          <p:cNvSpPr>
            <a:spLocks noGrp="1"/>
          </p:cNvSpPr>
          <p:nvPr>
            <p:ph type="sldNum" sz="quarter" idx="12"/>
          </p:nvPr>
        </p:nvSpPr>
        <p:spPr/>
        <p:txBody>
          <a:bodyPr/>
          <a:lstStyle/>
          <a:p>
            <a:fld id="{02D2D4D2-56DA-4297-8243-96B86584DB8C}" type="slidenum">
              <a:rPr lang="zh-TW" altLang="en-US" smtClean="0"/>
              <a:t>17</a:t>
            </a:fld>
            <a:endParaRPr lang="zh-TW" altLang="en-US"/>
          </a:p>
        </p:txBody>
      </p:sp>
      <p:sp>
        <p:nvSpPr>
          <p:cNvPr id="6" name="矩形 5">
            <a:extLst>
              <a:ext uri="{FF2B5EF4-FFF2-40B4-BE49-F238E27FC236}">
                <a16:creationId xmlns:a16="http://schemas.microsoft.com/office/drawing/2014/main" id="{37A2FB67-101F-1E2C-60B9-D8201AE6B5FD}"/>
              </a:ext>
            </a:extLst>
          </p:cNvPr>
          <p:cNvSpPr/>
          <p:nvPr/>
        </p:nvSpPr>
        <p:spPr>
          <a:xfrm>
            <a:off x="4308566" y="5177877"/>
            <a:ext cx="446314" cy="1347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9A6326C1-1D58-A28A-C6CD-C9E02F5896C8}"/>
              </a:ext>
            </a:extLst>
          </p:cNvPr>
          <p:cNvSpPr/>
          <p:nvPr/>
        </p:nvSpPr>
        <p:spPr>
          <a:xfrm>
            <a:off x="5267629" y="5069840"/>
            <a:ext cx="446314" cy="14305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a:extLst>
              <a:ext uri="{FF2B5EF4-FFF2-40B4-BE49-F238E27FC236}">
                <a16:creationId xmlns:a16="http://schemas.microsoft.com/office/drawing/2014/main" id="{6E05A1DB-DDCE-DC5D-433D-53DCF6008DFD}"/>
              </a:ext>
            </a:extLst>
          </p:cNvPr>
          <p:cNvSpPr/>
          <p:nvPr/>
        </p:nvSpPr>
        <p:spPr>
          <a:xfrm>
            <a:off x="8044243" y="5785124"/>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4AF49712-4E5C-F652-7858-79681B840D77}"/>
              </a:ext>
            </a:extLst>
          </p:cNvPr>
          <p:cNvSpPr/>
          <p:nvPr/>
        </p:nvSpPr>
        <p:spPr>
          <a:xfrm>
            <a:off x="10228033" y="5818906"/>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9342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B3443A2D-963B-00B1-7D1C-E3A7DD71A87E}"/>
              </a:ext>
            </a:extLst>
          </p:cNvPr>
          <p:cNvPicPr>
            <a:picLocks noChangeAspect="1"/>
          </p:cNvPicPr>
          <p:nvPr/>
        </p:nvPicPr>
        <p:blipFill>
          <a:blip r:embed="rId3"/>
          <a:stretch>
            <a:fillRect/>
          </a:stretch>
        </p:blipFill>
        <p:spPr>
          <a:xfrm>
            <a:off x="239697" y="2399095"/>
            <a:ext cx="11712605" cy="2654970"/>
          </a:xfrm>
          <a:prstGeom prst="rect">
            <a:avLst/>
          </a:prstGeom>
        </p:spPr>
      </p:pic>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10" name="文字方塊 9">
            <a:extLst>
              <a:ext uri="{FF2B5EF4-FFF2-40B4-BE49-F238E27FC236}">
                <a16:creationId xmlns:a16="http://schemas.microsoft.com/office/drawing/2014/main" id="{663C50D1-852E-A22D-3794-5890A05458B5}"/>
              </a:ext>
            </a:extLst>
          </p:cNvPr>
          <p:cNvSpPr txBox="1"/>
          <p:nvPr/>
        </p:nvSpPr>
        <p:spPr>
          <a:xfrm>
            <a:off x="164236" y="6090381"/>
            <a:ext cx="5260020" cy="707886"/>
          </a:xfrm>
          <a:prstGeom prst="rect">
            <a:avLst/>
          </a:prstGeom>
          <a:noFill/>
        </p:spPr>
        <p:txBody>
          <a:bodyPr wrap="square">
            <a:spAutoFit/>
          </a:bodyPr>
          <a:lstStyle/>
          <a:p>
            <a:r>
              <a:rPr lang="en-US" altLang="zh-TW" sz="2000" u="none" strike="noStrike" baseline="0" dirty="0">
                <a:latin typeface="Arial" panose="020B0604020202020204" pitchFamily="34" charset="0"/>
                <a:cs typeface="Arial" panose="020B0604020202020204" pitchFamily="34" charset="0"/>
              </a:rPr>
              <a:t>RAB27A/B : exosome production </a:t>
            </a:r>
          </a:p>
          <a:p>
            <a:r>
              <a:rPr lang="en-US" altLang="zh-TW" sz="2000" dirty="0">
                <a:latin typeface="Arial" panose="020B0604020202020204" pitchFamily="34" charset="0"/>
                <a:cs typeface="Arial" panose="020B0604020202020204" pitchFamily="34" charset="0"/>
              </a:rPr>
              <a:t>GW4859 : </a:t>
            </a:r>
            <a:r>
              <a:rPr lang="en-US" altLang="zh-TW" sz="2000" dirty="0" err="1">
                <a:latin typeface="Arial" panose="020B0604020202020204" pitchFamily="34" charset="0"/>
                <a:cs typeface="Arial" panose="020B0604020202020204" pitchFamily="34" charset="0"/>
              </a:rPr>
              <a:t>NSMase</a:t>
            </a:r>
            <a:r>
              <a:rPr lang="en-US" altLang="zh-TW" sz="2000" dirty="0">
                <a:latin typeface="Arial" panose="020B0604020202020204" pitchFamily="34" charset="0"/>
                <a:cs typeface="Arial" panose="020B0604020202020204" pitchFamily="34" charset="0"/>
              </a:rPr>
              <a:t> inhibitor</a:t>
            </a:r>
            <a:endParaRPr lang="zh-TW" altLang="en-US" sz="2000" dirty="0"/>
          </a:p>
        </p:txBody>
      </p:sp>
      <p:sp>
        <p:nvSpPr>
          <p:cNvPr id="12" name="文字方塊 11">
            <a:extLst>
              <a:ext uri="{FF2B5EF4-FFF2-40B4-BE49-F238E27FC236}">
                <a16:creationId xmlns:a16="http://schemas.microsoft.com/office/drawing/2014/main" id="{C2D872B3-7D34-EEC9-D9FF-841C233CB6E1}"/>
              </a:ext>
            </a:extLst>
          </p:cNvPr>
          <p:cNvSpPr txBox="1"/>
          <p:nvPr/>
        </p:nvSpPr>
        <p:spPr>
          <a:xfrm>
            <a:off x="2029656" y="154445"/>
            <a:ext cx="10067277" cy="954107"/>
          </a:xfrm>
          <a:prstGeom prst="rect">
            <a:avLst/>
          </a:prstGeom>
          <a:noFill/>
        </p:spPr>
        <p:txBody>
          <a:bodyPr wrap="square">
            <a:spAutoFit/>
          </a:bodyPr>
          <a:lstStyle/>
          <a:p>
            <a:pPr algn="ctr"/>
            <a:r>
              <a:rPr lang="en-US" altLang="zh-TW" sz="2800" b="1" i="0" u="none" strike="noStrike" baseline="0" dirty="0">
                <a:latin typeface="Arial" panose="020B0604020202020204" pitchFamily="34" charset="0"/>
                <a:cs typeface="Arial" panose="020B0604020202020204" pitchFamily="34" charset="0"/>
              </a:rPr>
              <a:t>CircZNF91 is critical for the hypoxic exosome- promoted GEM resistance in </a:t>
            </a:r>
            <a:r>
              <a:rPr lang="en-US" altLang="zh-TW" sz="2800" b="1" i="0" u="none" strike="noStrike" baseline="0" dirty="0" err="1">
                <a:latin typeface="Arial" panose="020B0604020202020204" pitchFamily="34" charset="0"/>
                <a:cs typeface="Arial" panose="020B0604020202020204" pitchFamily="34" charset="0"/>
              </a:rPr>
              <a:t>normoxic</a:t>
            </a:r>
            <a:r>
              <a:rPr lang="en-US" altLang="zh-TW" sz="2800" b="1" i="0" u="none" strike="noStrike" baseline="0" dirty="0">
                <a:latin typeface="Arial" panose="020B0604020202020204" pitchFamily="34" charset="0"/>
                <a:cs typeface="Arial" panose="020B0604020202020204" pitchFamily="34" charset="0"/>
              </a:rPr>
              <a:t> cancer cells</a:t>
            </a:r>
            <a:endParaRPr lang="zh-TW" altLang="en-US" sz="2800" b="1" dirty="0">
              <a:latin typeface="Arial" panose="020B0604020202020204" pitchFamily="34" charset="0"/>
              <a:cs typeface="Arial" panose="020B0604020202020204" pitchFamily="34" charset="0"/>
            </a:endParaRPr>
          </a:p>
        </p:txBody>
      </p:sp>
      <p:sp>
        <p:nvSpPr>
          <p:cNvPr id="4" name="橢圓 3">
            <a:extLst>
              <a:ext uri="{FF2B5EF4-FFF2-40B4-BE49-F238E27FC236}">
                <a16:creationId xmlns:a16="http://schemas.microsoft.com/office/drawing/2014/main" id="{7CDBC8E8-70AA-9118-5A57-3FD644C521A1}"/>
              </a:ext>
            </a:extLst>
          </p:cNvPr>
          <p:cNvSpPr/>
          <p:nvPr/>
        </p:nvSpPr>
        <p:spPr>
          <a:xfrm>
            <a:off x="5099404" y="4223082"/>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a:extLst>
              <a:ext uri="{FF2B5EF4-FFF2-40B4-BE49-F238E27FC236}">
                <a16:creationId xmlns:a16="http://schemas.microsoft.com/office/drawing/2014/main" id="{2165B6EA-FFA2-806D-3058-2D171A6B930D}"/>
              </a:ext>
            </a:extLst>
          </p:cNvPr>
          <p:cNvSpPr/>
          <p:nvPr/>
        </p:nvSpPr>
        <p:spPr>
          <a:xfrm>
            <a:off x="9595204" y="4247146"/>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1B454C5A-756C-9439-8AC8-18316FF185A7}"/>
              </a:ext>
            </a:extLst>
          </p:cNvPr>
          <p:cNvSpPr>
            <a:spLocks noGrp="1"/>
          </p:cNvSpPr>
          <p:nvPr>
            <p:ph type="sldNum" sz="quarter" idx="12"/>
          </p:nvPr>
        </p:nvSpPr>
        <p:spPr/>
        <p:txBody>
          <a:bodyPr/>
          <a:lstStyle/>
          <a:p>
            <a:fld id="{02D2D4D2-56DA-4297-8243-96B86584DB8C}" type="slidenum">
              <a:rPr lang="zh-TW" altLang="en-US" smtClean="0"/>
              <a:t>18</a:t>
            </a:fld>
            <a:endParaRPr lang="zh-TW" altLang="en-US"/>
          </a:p>
        </p:txBody>
      </p:sp>
    </p:spTree>
    <p:extLst>
      <p:ext uri="{BB962C8B-B14F-4D97-AF65-F5344CB8AC3E}">
        <p14:creationId xmlns:p14="http://schemas.microsoft.com/office/powerpoint/2010/main" val="251888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4" name="文字方塊 3">
            <a:extLst>
              <a:ext uri="{FF2B5EF4-FFF2-40B4-BE49-F238E27FC236}">
                <a16:creationId xmlns:a16="http://schemas.microsoft.com/office/drawing/2014/main" id="{D2538F62-643C-50EA-3D31-E9D3B611CDF5}"/>
              </a:ext>
            </a:extLst>
          </p:cNvPr>
          <p:cNvSpPr txBox="1"/>
          <p:nvPr/>
        </p:nvSpPr>
        <p:spPr>
          <a:xfrm>
            <a:off x="2071826" y="122980"/>
            <a:ext cx="10067277" cy="492443"/>
          </a:xfrm>
          <a:prstGeom prst="rect">
            <a:avLst/>
          </a:prstGeom>
          <a:noFill/>
        </p:spPr>
        <p:txBody>
          <a:bodyPr wrap="square">
            <a:spAutoFit/>
          </a:bodyPr>
          <a:lstStyle/>
          <a:p>
            <a:pPr algn="ctr"/>
            <a:r>
              <a:rPr lang="en-US" altLang="zh-TW" sz="2600" b="1" i="0" u="none" strike="noStrike" baseline="0" dirty="0" err="1">
                <a:latin typeface="Arial" panose="020B0604020202020204" pitchFamily="34" charset="0"/>
                <a:cs typeface="Arial" panose="020B0604020202020204" pitchFamily="34" charset="0"/>
              </a:rPr>
              <a:t>Exosomal</a:t>
            </a:r>
            <a:r>
              <a:rPr lang="en-US" altLang="zh-TW" sz="2600" b="1" i="0" u="none" strike="noStrike" baseline="0" dirty="0">
                <a:latin typeface="Arial" panose="020B0604020202020204" pitchFamily="34" charset="0"/>
                <a:cs typeface="Arial" panose="020B0604020202020204" pitchFamily="34" charset="0"/>
              </a:rPr>
              <a:t> circZNF91 functions as a sponge of miR-23b-3p</a:t>
            </a:r>
            <a:endParaRPr lang="zh-TW" altLang="en-US" sz="2600" b="1" dirty="0">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1935323E-5A13-97C9-196C-59FD57ECF358}"/>
              </a:ext>
            </a:extLst>
          </p:cNvPr>
          <p:cNvPicPr>
            <a:picLocks noChangeAspect="1"/>
          </p:cNvPicPr>
          <p:nvPr/>
        </p:nvPicPr>
        <p:blipFill>
          <a:blip r:embed="rId3"/>
          <a:stretch>
            <a:fillRect/>
          </a:stretch>
        </p:blipFill>
        <p:spPr>
          <a:xfrm>
            <a:off x="422341" y="2352986"/>
            <a:ext cx="5305760" cy="2952399"/>
          </a:xfrm>
          <a:prstGeom prst="rect">
            <a:avLst/>
          </a:prstGeom>
        </p:spPr>
      </p:pic>
      <p:pic>
        <p:nvPicPr>
          <p:cNvPr id="11" name="圖片 10">
            <a:extLst>
              <a:ext uri="{FF2B5EF4-FFF2-40B4-BE49-F238E27FC236}">
                <a16:creationId xmlns:a16="http://schemas.microsoft.com/office/drawing/2014/main" id="{E9ECF8ED-5047-F685-6506-F9505769A2FF}"/>
              </a:ext>
            </a:extLst>
          </p:cNvPr>
          <p:cNvPicPr>
            <a:picLocks noChangeAspect="1"/>
          </p:cNvPicPr>
          <p:nvPr/>
        </p:nvPicPr>
        <p:blipFill>
          <a:blip r:embed="rId4"/>
          <a:stretch>
            <a:fillRect/>
          </a:stretch>
        </p:blipFill>
        <p:spPr>
          <a:xfrm>
            <a:off x="5832570" y="2352987"/>
            <a:ext cx="6147092" cy="2952399"/>
          </a:xfrm>
          <a:prstGeom prst="rect">
            <a:avLst/>
          </a:prstGeom>
        </p:spPr>
      </p:pic>
      <p:grpSp>
        <p:nvGrpSpPr>
          <p:cNvPr id="5" name="群組 4">
            <a:extLst>
              <a:ext uri="{FF2B5EF4-FFF2-40B4-BE49-F238E27FC236}">
                <a16:creationId xmlns:a16="http://schemas.microsoft.com/office/drawing/2014/main" id="{A0F677A8-0548-731A-6DA0-202B59EB2E90}"/>
              </a:ext>
            </a:extLst>
          </p:cNvPr>
          <p:cNvGrpSpPr/>
          <p:nvPr/>
        </p:nvGrpSpPr>
        <p:grpSpPr>
          <a:xfrm>
            <a:off x="1292021" y="2168320"/>
            <a:ext cx="1065647" cy="369332"/>
            <a:chOff x="2191131" y="4008530"/>
            <a:chExt cx="1065647" cy="369332"/>
          </a:xfrm>
        </p:grpSpPr>
        <p:sp>
          <p:nvSpPr>
            <p:cNvPr id="6" name="矩形: 圓角 5">
              <a:extLst>
                <a:ext uri="{FF2B5EF4-FFF2-40B4-BE49-F238E27FC236}">
                  <a16:creationId xmlns:a16="http://schemas.microsoft.com/office/drawing/2014/main" id="{3BFE183C-517D-135B-C544-0C77291680B9}"/>
                </a:ext>
              </a:extLst>
            </p:cNvPr>
            <p:cNvSpPr/>
            <p:nvPr/>
          </p:nvSpPr>
          <p:spPr>
            <a:xfrm>
              <a:off x="2362200" y="4008530"/>
              <a:ext cx="729343" cy="33302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1CB57441-9CDE-CB72-3B0C-7D068908E289}"/>
                </a:ext>
              </a:extLst>
            </p:cNvPr>
            <p:cNvSpPr txBox="1"/>
            <p:nvPr/>
          </p:nvSpPr>
          <p:spPr>
            <a:xfrm>
              <a:off x="2191131" y="4008530"/>
              <a:ext cx="1065647" cy="369332"/>
            </a:xfrm>
            <a:prstGeom prst="rect">
              <a:avLst/>
            </a:prstGeom>
            <a:noFill/>
          </p:spPr>
          <p:txBody>
            <a:bodyPr wrap="square">
              <a:spAutoFit/>
            </a:bodyPr>
            <a:lstStyle/>
            <a:p>
              <a:pPr algn="ctr"/>
              <a:r>
                <a:rPr lang="en-US" altLang="zh-TW" sz="1800" u="none" strike="noStrike" baseline="0" dirty="0">
                  <a:latin typeface="Arial" panose="020B0604020202020204" pitchFamily="34" charset="0"/>
                  <a:cs typeface="Arial" panose="020B0604020202020204" pitchFamily="34" charset="0"/>
                </a:rPr>
                <a:t>RIP</a:t>
              </a:r>
              <a:endParaRPr lang="zh-TW" altLang="en-US" dirty="0"/>
            </a:p>
          </p:txBody>
        </p:sp>
      </p:grpSp>
      <p:sp>
        <p:nvSpPr>
          <p:cNvPr id="9" name="投影片編號版面配置區 8">
            <a:extLst>
              <a:ext uri="{FF2B5EF4-FFF2-40B4-BE49-F238E27FC236}">
                <a16:creationId xmlns:a16="http://schemas.microsoft.com/office/drawing/2014/main" id="{744DDABA-B646-50D6-899E-8CF507B6DF71}"/>
              </a:ext>
            </a:extLst>
          </p:cNvPr>
          <p:cNvSpPr>
            <a:spLocks noGrp="1"/>
          </p:cNvSpPr>
          <p:nvPr>
            <p:ph type="sldNum" sz="quarter" idx="12"/>
          </p:nvPr>
        </p:nvSpPr>
        <p:spPr/>
        <p:txBody>
          <a:bodyPr/>
          <a:lstStyle/>
          <a:p>
            <a:fld id="{02D2D4D2-56DA-4297-8243-96B86584DB8C}" type="slidenum">
              <a:rPr lang="zh-TW" altLang="en-US" smtClean="0"/>
              <a:t>19</a:t>
            </a:fld>
            <a:endParaRPr lang="zh-TW" altLang="en-US"/>
          </a:p>
        </p:txBody>
      </p:sp>
    </p:spTree>
    <p:extLst>
      <p:ext uri="{BB962C8B-B14F-4D97-AF65-F5344CB8AC3E}">
        <p14:creationId xmlns:p14="http://schemas.microsoft.com/office/powerpoint/2010/main" val="3096169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513274E-ADDB-6B0A-66AA-E458645621C0}"/>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92F1DC13-6E3C-82CA-32D6-13C116D2FE15}"/>
              </a:ext>
            </a:extLst>
          </p:cNvPr>
          <p:cNvSpPr txBox="1"/>
          <p:nvPr/>
        </p:nvSpPr>
        <p:spPr>
          <a:xfrm>
            <a:off x="67695" y="84917"/>
            <a:ext cx="2050741" cy="461665"/>
          </a:xfrm>
          <a:prstGeom prst="rect">
            <a:avLst/>
          </a:prstGeom>
          <a:noFill/>
        </p:spPr>
        <p:txBody>
          <a:bodyPr wrap="square">
            <a:spAutoFit/>
          </a:bodyPr>
          <a:lstStyle/>
          <a:p>
            <a:r>
              <a:rPr lang="en-US" altLang="zh-TW" sz="2400" b="1" dirty="0">
                <a:solidFill>
                  <a:schemeClr val="bg1"/>
                </a:solidFill>
                <a:latin typeface="Arial" panose="020B0604020202020204" pitchFamily="34" charset="0"/>
                <a:cs typeface="Arial" panose="020B0604020202020204" pitchFamily="34" charset="0"/>
              </a:rPr>
              <a:t>Introduction</a:t>
            </a:r>
            <a:endParaRPr lang="zh-TW" altLang="en-US" sz="2000" dirty="0">
              <a:solidFill>
                <a:schemeClr val="bg1"/>
              </a:solidFill>
            </a:endParaRPr>
          </a:p>
        </p:txBody>
      </p:sp>
      <p:sp>
        <p:nvSpPr>
          <p:cNvPr id="4" name="文字方塊 3">
            <a:extLst>
              <a:ext uri="{FF2B5EF4-FFF2-40B4-BE49-F238E27FC236}">
                <a16:creationId xmlns:a16="http://schemas.microsoft.com/office/drawing/2014/main" id="{65914494-6883-3EAE-8558-36D214C35DE7}"/>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Pancreatic cancer (PC)</a:t>
            </a:r>
            <a:endParaRPr lang="zh-TW" altLang="en-US" sz="2800" b="1" dirty="0">
              <a:latin typeface="Arial" panose="020B0604020202020204" pitchFamily="34" charset="0"/>
              <a:cs typeface="Arial" panose="020B0604020202020204" pitchFamily="34" charset="0"/>
            </a:endParaRPr>
          </a:p>
        </p:txBody>
      </p:sp>
      <p:pic>
        <p:nvPicPr>
          <p:cNvPr id="7170" name="Picture 2" descr=" ">
            <a:extLst>
              <a:ext uri="{FF2B5EF4-FFF2-40B4-BE49-F238E27FC236}">
                <a16:creationId xmlns:a16="http://schemas.microsoft.com/office/drawing/2014/main" id="{4F60AFD4-ADAD-E321-9337-B61FEAC46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389" y="859560"/>
            <a:ext cx="5701491" cy="5701491"/>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D7D66454-A578-D24D-94F4-BEC57EF03F77}"/>
              </a:ext>
            </a:extLst>
          </p:cNvPr>
          <p:cNvSpPr txBox="1"/>
          <p:nvPr/>
        </p:nvSpPr>
        <p:spPr>
          <a:xfrm>
            <a:off x="706120" y="4742850"/>
            <a:ext cx="6592433" cy="155305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200" i="0" u="none" strike="noStrike" baseline="0" dirty="0">
                <a:latin typeface="Arial" panose="020B0604020202020204" pitchFamily="34" charset="0"/>
                <a:cs typeface="Arial" panose="020B0604020202020204" pitchFamily="34" charset="0"/>
              </a:rPr>
              <a:t>early symptom concealment</a:t>
            </a:r>
          </a:p>
          <a:p>
            <a:pPr marL="342900" indent="-342900">
              <a:lnSpc>
                <a:spcPct val="150000"/>
              </a:lnSpc>
              <a:buFont typeface="Arial" panose="020B0604020202020204" pitchFamily="34" charset="0"/>
              <a:buChar char="•"/>
            </a:pPr>
            <a:r>
              <a:rPr lang="en-US" altLang="zh-TW" sz="2200" dirty="0">
                <a:latin typeface="Arial" panose="020B0604020202020204" pitchFamily="34" charset="0"/>
                <a:cs typeface="Arial" panose="020B0604020202020204" pitchFamily="34" charset="0"/>
              </a:rPr>
              <a:t>delayed diagnosis</a:t>
            </a:r>
          </a:p>
          <a:p>
            <a:pPr marL="342900" indent="-342900">
              <a:lnSpc>
                <a:spcPct val="150000"/>
              </a:lnSpc>
              <a:buFont typeface="Arial" panose="020B0604020202020204" pitchFamily="34" charset="0"/>
              <a:buChar char="•"/>
            </a:pPr>
            <a:r>
              <a:rPr lang="en-US" altLang="zh-TW" sz="2200" dirty="0">
                <a:latin typeface="Arial" panose="020B0604020202020204" pitchFamily="34" charset="0"/>
                <a:cs typeface="Arial" panose="020B0604020202020204" pitchFamily="34" charset="0"/>
              </a:rPr>
              <a:t>insensitivity to chemoradiotherapy</a:t>
            </a:r>
            <a:endParaRPr lang="zh-TW" altLang="en-US" sz="2200" dirty="0">
              <a:latin typeface="Arial" panose="020B0604020202020204" pitchFamily="34" charset="0"/>
              <a:cs typeface="Arial" panose="020B0604020202020204" pitchFamily="34" charset="0"/>
            </a:endParaRPr>
          </a:p>
        </p:txBody>
      </p:sp>
      <p:pic>
        <p:nvPicPr>
          <p:cNvPr id="7176" name="Picture 8" descr="Why Is Pancreatic Cancer So Hard to Treat? | Memorial Sloan Kettering Cancer  Center">
            <a:extLst>
              <a:ext uri="{FF2B5EF4-FFF2-40B4-BE49-F238E27FC236}">
                <a16:creationId xmlns:a16="http://schemas.microsoft.com/office/drawing/2014/main" id="{1E935568-2E5B-9C8C-A354-6A66D0437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1567232"/>
            <a:ext cx="4378960" cy="2917482"/>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a:extLst>
              <a:ext uri="{FF2B5EF4-FFF2-40B4-BE49-F238E27FC236}">
                <a16:creationId xmlns:a16="http://schemas.microsoft.com/office/drawing/2014/main" id="{358F88CD-F2B0-D9A9-2991-034945A33294}"/>
              </a:ext>
            </a:extLst>
          </p:cNvPr>
          <p:cNvSpPr>
            <a:spLocks noGrp="1"/>
          </p:cNvSpPr>
          <p:nvPr>
            <p:ph type="sldNum" sz="quarter" idx="12"/>
          </p:nvPr>
        </p:nvSpPr>
        <p:spPr/>
        <p:txBody>
          <a:bodyPr/>
          <a:lstStyle/>
          <a:p>
            <a:fld id="{02D2D4D2-56DA-4297-8243-96B86584DB8C}" type="slidenum">
              <a:rPr lang="zh-TW" altLang="en-US" smtClean="0"/>
              <a:t>2</a:t>
            </a:fld>
            <a:endParaRPr lang="zh-TW" altLang="en-US"/>
          </a:p>
        </p:txBody>
      </p:sp>
    </p:spTree>
    <p:extLst>
      <p:ext uri="{BB962C8B-B14F-4D97-AF65-F5344CB8AC3E}">
        <p14:creationId xmlns:p14="http://schemas.microsoft.com/office/powerpoint/2010/main" val="3090020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4" name="文字方塊 3">
            <a:extLst>
              <a:ext uri="{FF2B5EF4-FFF2-40B4-BE49-F238E27FC236}">
                <a16:creationId xmlns:a16="http://schemas.microsoft.com/office/drawing/2014/main" id="{D2538F62-643C-50EA-3D31-E9D3B611CDF5}"/>
              </a:ext>
            </a:extLst>
          </p:cNvPr>
          <p:cNvSpPr txBox="1"/>
          <p:nvPr/>
        </p:nvSpPr>
        <p:spPr>
          <a:xfrm>
            <a:off x="2071826" y="122980"/>
            <a:ext cx="10067277" cy="492443"/>
          </a:xfrm>
          <a:prstGeom prst="rect">
            <a:avLst/>
          </a:prstGeom>
          <a:noFill/>
        </p:spPr>
        <p:txBody>
          <a:bodyPr wrap="square">
            <a:spAutoFit/>
          </a:bodyPr>
          <a:lstStyle/>
          <a:p>
            <a:pPr algn="ctr"/>
            <a:r>
              <a:rPr lang="en-US" altLang="zh-TW" sz="2600" b="1" i="0" u="none" strike="noStrike" baseline="0" dirty="0" err="1">
                <a:latin typeface="Arial" panose="020B0604020202020204" pitchFamily="34" charset="0"/>
                <a:cs typeface="Arial" panose="020B0604020202020204" pitchFamily="34" charset="0"/>
              </a:rPr>
              <a:t>Exosomal</a:t>
            </a:r>
            <a:r>
              <a:rPr lang="en-US" altLang="zh-TW" sz="2600" b="1" i="0" u="none" strike="noStrike" baseline="0" dirty="0">
                <a:latin typeface="Arial" panose="020B0604020202020204" pitchFamily="34" charset="0"/>
                <a:cs typeface="Arial" panose="020B0604020202020204" pitchFamily="34" charset="0"/>
              </a:rPr>
              <a:t> circZNF91 functions as a sponge of miR-23b-3p</a:t>
            </a:r>
            <a:endParaRPr lang="zh-TW" altLang="en-US" sz="2600" b="1" dirty="0">
              <a:latin typeface="Arial" panose="020B0604020202020204" pitchFamily="34" charset="0"/>
              <a:cs typeface="Arial" panose="020B0604020202020204" pitchFamily="34" charset="0"/>
            </a:endParaRPr>
          </a:p>
        </p:txBody>
      </p:sp>
      <p:pic>
        <p:nvPicPr>
          <p:cNvPr id="13" name="圖片 12">
            <a:extLst>
              <a:ext uri="{FF2B5EF4-FFF2-40B4-BE49-F238E27FC236}">
                <a16:creationId xmlns:a16="http://schemas.microsoft.com/office/drawing/2014/main" id="{A06E03A2-F249-1DBA-EAC8-34C897924515}"/>
              </a:ext>
            </a:extLst>
          </p:cNvPr>
          <p:cNvPicPr>
            <a:picLocks noChangeAspect="1"/>
          </p:cNvPicPr>
          <p:nvPr/>
        </p:nvPicPr>
        <p:blipFill rotWithShape="1">
          <a:blip r:embed="rId3"/>
          <a:srcRect l="1" r="59907"/>
          <a:stretch/>
        </p:blipFill>
        <p:spPr>
          <a:xfrm>
            <a:off x="5926551" y="771868"/>
            <a:ext cx="4735294" cy="3019815"/>
          </a:xfrm>
          <a:prstGeom prst="rect">
            <a:avLst/>
          </a:prstGeom>
        </p:spPr>
      </p:pic>
      <p:grpSp>
        <p:nvGrpSpPr>
          <p:cNvPr id="24" name="群組 23">
            <a:extLst>
              <a:ext uri="{FF2B5EF4-FFF2-40B4-BE49-F238E27FC236}">
                <a16:creationId xmlns:a16="http://schemas.microsoft.com/office/drawing/2014/main" id="{144739DF-A671-36FE-C798-683597379CE7}"/>
              </a:ext>
            </a:extLst>
          </p:cNvPr>
          <p:cNvGrpSpPr/>
          <p:nvPr/>
        </p:nvGrpSpPr>
        <p:grpSpPr>
          <a:xfrm>
            <a:off x="6096000" y="3791683"/>
            <a:ext cx="4735294" cy="2915712"/>
            <a:chOff x="4363145" y="3674973"/>
            <a:chExt cx="4986549" cy="2981723"/>
          </a:xfrm>
        </p:grpSpPr>
        <p:pic>
          <p:nvPicPr>
            <p:cNvPr id="8" name="圖片 7">
              <a:extLst>
                <a:ext uri="{FF2B5EF4-FFF2-40B4-BE49-F238E27FC236}">
                  <a16:creationId xmlns:a16="http://schemas.microsoft.com/office/drawing/2014/main" id="{D86F2B88-024E-2EA8-5DCF-16D6B373C6D8}"/>
                </a:ext>
              </a:extLst>
            </p:cNvPr>
            <p:cNvPicPr>
              <a:picLocks noChangeAspect="1"/>
            </p:cNvPicPr>
            <p:nvPr/>
          </p:nvPicPr>
          <p:blipFill rotWithShape="1">
            <a:blip r:embed="rId3"/>
            <a:srcRect l="77451"/>
            <a:stretch/>
          </p:blipFill>
          <p:spPr>
            <a:xfrm>
              <a:off x="4363145" y="3674973"/>
              <a:ext cx="2582613" cy="2928341"/>
            </a:xfrm>
            <a:prstGeom prst="rect">
              <a:avLst/>
            </a:prstGeom>
          </p:spPr>
        </p:pic>
        <p:pic>
          <p:nvPicPr>
            <p:cNvPr id="6" name="圖片 5">
              <a:extLst>
                <a:ext uri="{FF2B5EF4-FFF2-40B4-BE49-F238E27FC236}">
                  <a16:creationId xmlns:a16="http://schemas.microsoft.com/office/drawing/2014/main" id="{97875F68-610A-D52F-E2E5-571D31157A9F}"/>
                </a:ext>
              </a:extLst>
            </p:cNvPr>
            <p:cNvPicPr>
              <a:picLocks noChangeAspect="1"/>
            </p:cNvPicPr>
            <p:nvPr/>
          </p:nvPicPr>
          <p:blipFill>
            <a:blip r:embed="rId4"/>
            <a:stretch>
              <a:fillRect/>
            </a:stretch>
          </p:blipFill>
          <p:spPr>
            <a:xfrm>
              <a:off x="6945758" y="3689600"/>
              <a:ext cx="2403936" cy="2967096"/>
            </a:xfrm>
            <a:prstGeom prst="rect">
              <a:avLst/>
            </a:prstGeom>
          </p:spPr>
        </p:pic>
      </p:grpSp>
      <p:pic>
        <p:nvPicPr>
          <p:cNvPr id="27" name="圖片 26">
            <a:extLst>
              <a:ext uri="{FF2B5EF4-FFF2-40B4-BE49-F238E27FC236}">
                <a16:creationId xmlns:a16="http://schemas.microsoft.com/office/drawing/2014/main" id="{A63C13B1-2859-E0A4-3336-8C48BD036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9122" y="1150125"/>
            <a:ext cx="2735191" cy="2362401"/>
          </a:xfrm>
          <a:prstGeom prst="rect">
            <a:avLst/>
          </a:prstGeom>
        </p:spPr>
      </p:pic>
      <p:pic>
        <p:nvPicPr>
          <p:cNvPr id="28" name="圖片 27">
            <a:extLst>
              <a:ext uri="{FF2B5EF4-FFF2-40B4-BE49-F238E27FC236}">
                <a16:creationId xmlns:a16="http://schemas.microsoft.com/office/drawing/2014/main" id="{147A2135-CA0D-6556-99B3-8CEE5778A080}"/>
              </a:ext>
            </a:extLst>
          </p:cNvPr>
          <p:cNvPicPr>
            <a:picLocks noChangeAspect="1"/>
          </p:cNvPicPr>
          <p:nvPr/>
        </p:nvPicPr>
        <p:blipFill rotWithShape="1">
          <a:blip r:embed="rId3"/>
          <a:srcRect l="39793" r="22788"/>
          <a:stretch/>
        </p:blipFill>
        <p:spPr>
          <a:xfrm>
            <a:off x="1300123" y="3668971"/>
            <a:ext cx="4626428" cy="3161137"/>
          </a:xfrm>
          <a:prstGeom prst="rect">
            <a:avLst/>
          </a:prstGeom>
        </p:spPr>
      </p:pic>
      <p:sp>
        <p:nvSpPr>
          <p:cNvPr id="5" name="投影片編號版面配置區 4">
            <a:extLst>
              <a:ext uri="{FF2B5EF4-FFF2-40B4-BE49-F238E27FC236}">
                <a16:creationId xmlns:a16="http://schemas.microsoft.com/office/drawing/2014/main" id="{AABEF5BC-E2E9-FB68-C5A1-DF1A652A96F8}"/>
              </a:ext>
            </a:extLst>
          </p:cNvPr>
          <p:cNvSpPr>
            <a:spLocks noGrp="1"/>
          </p:cNvSpPr>
          <p:nvPr>
            <p:ph type="sldNum" sz="quarter" idx="12"/>
          </p:nvPr>
        </p:nvSpPr>
        <p:spPr/>
        <p:txBody>
          <a:bodyPr/>
          <a:lstStyle/>
          <a:p>
            <a:fld id="{02D2D4D2-56DA-4297-8243-96B86584DB8C}" type="slidenum">
              <a:rPr lang="zh-TW" altLang="en-US" smtClean="0"/>
              <a:t>20</a:t>
            </a:fld>
            <a:endParaRPr lang="zh-TW" altLang="en-US"/>
          </a:p>
        </p:txBody>
      </p:sp>
    </p:spTree>
    <p:extLst>
      <p:ext uri="{BB962C8B-B14F-4D97-AF65-F5344CB8AC3E}">
        <p14:creationId xmlns:p14="http://schemas.microsoft.com/office/powerpoint/2010/main" val="1773374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5" name="文字方塊 4">
            <a:extLst>
              <a:ext uri="{FF2B5EF4-FFF2-40B4-BE49-F238E27FC236}">
                <a16:creationId xmlns:a16="http://schemas.microsoft.com/office/drawing/2014/main" id="{5C6ACB78-ABA5-DE8E-DEC1-153F89C13396}"/>
              </a:ext>
            </a:extLst>
          </p:cNvPr>
          <p:cNvSpPr txBox="1"/>
          <p:nvPr/>
        </p:nvSpPr>
        <p:spPr>
          <a:xfrm>
            <a:off x="2071826" y="122980"/>
            <a:ext cx="10067277" cy="492443"/>
          </a:xfrm>
          <a:prstGeom prst="rect">
            <a:avLst/>
          </a:prstGeom>
          <a:noFill/>
        </p:spPr>
        <p:txBody>
          <a:bodyPr wrap="square">
            <a:spAutoFit/>
          </a:bodyPr>
          <a:lstStyle/>
          <a:p>
            <a:pPr algn="ctr"/>
            <a:r>
              <a:rPr lang="en-US" altLang="zh-TW" sz="2600" b="1" i="0" u="none" strike="noStrike" baseline="0" dirty="0" err="1">
                <a:latin typeface="Arial" panose="020B0604020202020204" pitchFamily="34" charset="0"/>
                <a:cs typeface="Arial" panose="020B0604020202020204" pitchFamily="34" charset="0"/>
              </a:rPr>
              <a:t>Exosomal</a:t>
            </a:r>
            <a:r>
              <a:rPr lang="en-US" altLang="zh-TW" sz="2600" b="1" i="0" u="none" strike="noStrike" baseline="0" dirty="0">
                <a:latin typeface="Arial" panose="020B0604020202020204" pitchFamily="34" charset="0"/>
                <a:cs typeface="Arial" panose="020B0604020202020204" pitchFamily="34" charset="0"/>
              </a:rPr>
              <a:t> circZNF91 functions as a sponge of miR-23b-3p</a:t>
            </a:r>
            <a:endParaRPr lang="zh-TW" altLang="en-US" sz="2600" b="1" dirty="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F7A45B1E-639C-3611-C35E-76D8F33A7B2D}"/>
              </a:ext>
            </a:extLst>
          </p:cNvPr>
          <p:cNvPicPr>
            <a:picLocks noChangeAspect="1"/>
          </p:cNvPicPr>
          <p:nvPr/>
        </p:nvPicPr>
        <p:blipFill rotWithShape="1">
          <a:blip r:embed="rId3"/>
          <a:srcRect l="35190"/>
          <a:stretch/>
        </p:blipFill>
        <p:spPr>
          <a:xfrm>
            <a:off x="1865211" y="2018940"/>
            <a:ext cx="8461577" cy="3728875"/>
          </a:xfrm>
          <a:prstGeom prst="rect">
            <a:avLst/>
          </a:prstGeom>
        </p:spPr>
      </p:pic>
      <p:sp>
        <p:nvSpPr>
          <p:cNvPr id="4" name="橢圓 3">
            <a:extLst>
              <a:ext uri="{FF2B5EF4-FFF2-40B4-BE49-F238E27FC236}">
                <a16:creationId xmlns:a16="http://schemas.microsoft.com/office/drawing/2014/main" id="{6E65461D-224C-F6EA-9ACD-BF475C3DE6FA}"/>
              </a:ext>
            </a:extLst>
          </p:cNvPr>
          <p:cNvSpPr/>
          <p:nvPr/>
        </p:nvSpPr>
        <p:spPr>
          <a:xfrm>
            <a:off x="9643332" y="4499812"/>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6">
            <a:extLst>
              <a:ext uri="{FF2B5EF4-FFF2-40B4-BE49-F238E27FC236}">
                <a16:creationId xmlns:a16="http://schemas.microsoft.com/office/drawing/2014/main" id="{A62F340A-AE82-EDDE-A57C-AB3EBE4263D7}"/>
              </a:ext>
            </a:extLst>
          </p:cNvPr>
          <p:cNvSpPr>
            <a:spLocks noGrp="1"/>
          </p:cNvSpPr>
          <p:nvPr>
            <p:ph type="sldNum" sz="quarter" idx="12"/>
          </p:nvPr>
        </p:nvSpPr>
        <p:spPr/>
        <p:txBody>
          <a:bodyPr/>
          <a:lstStyle/>
          <a:p>
            <a:fld id="{02D2D4D2-56DA-4297-8243-96B86584DB8C}" type="slidenum">
              <a:rPr lang="zh-TW" altLang="en-US" smtClean="0"/>
              <a:t>21</a:t>
            </a:fld>
            <a:endParaRPr lang="zh-TW" altLang="en-US"/>
          </a:p>
        </p:txBody>
      </p:sp>
      <p:grpSp>
        <p:nvGrpSpPr>
          <p:cNvPr id="17" name="群組 16">
            <a:extLst>
              <a:ext uri="{FF2B5EF4-FFF2-40B4-BE49-F238E27FC236}">
                <a16:creationId xmlns:a16="http://schemas.microsoft.com/office/drawing/2014/main" id="{E9F48D6C-9E57-E589-8BD3-0BE5C650F732}"/>
              </a:ext>
            </a:extLst>
          </p:cNvPr>
          <p:cNvGrpSpPr/>
          <p:nvPr/>
        </p:nvGrpSpPr>
        <p:grpSpPr>
          <a:xfrm>
            <a:off x="2630650" y="1135133"/>
            <a:ext cx="7585230" cy="430888"/>
            <a:chOff x="1025370" y="1194960"/>
            <a:chExt cx="7585230" cy="430888"/>
          </a:xfrm>
        </p:grpSpPr>
        <p:sp>
          <p:nvSpPr>
            <p:cNvPr id="8" name="文字方塊 7">
              <a:extLst>
                <a:ext uri="{FF2B5EF4-FFF2-40B4-BE49-F238E27FC236}">
                  <a16:creationId xmlns:a16="http://schemas.microsoft.com/office/drawing/2014/main" id="{38E009F5-AA8F-8BFD-FDE7-E29DE7DF859A}"/>
                </a:ext>
              </a:extLst>
            </p:cNvPr>
            <p:cNvSpPr txBox="1"/>
            <p:nvPr/>
          </p:nvSpPr>
          <p:spPr>
            <a:xfrm>
              <a:off x="1025370" y="1194961"/>
              <a:ext cx="1484150" cy="430887"/>
            </a:xfrm>
            <a:prstGeom prst="rect">
              <a:avLst/>
            </a:prstGeom>
            <a:noFill/>
          </p:spPr>
          <p:txBody>
            <a:bodyPr wrap="square">
              <a:spAutoFit/>
            </a:bodyPr>
            <a:lstStyle/>
            <a:p>
              <a:r>
                <a:rPr lang="en-US" altLang="zh-TW" sz="2200" dirty="0">
                  <a:latin typeface="Arial" panose="020B0604020202020204" pitchFamily="34" charset="0"/>
                  <a:cs typeface="Arial" panose="020B0604020202020204" pitchFamily="34" charset="0"/>
                </a:rPr>
                <a:t>circZNF91</a:t>
              </a:r>
              <a:endParaRPr lang="zh-TW" altLang="en-US" sz="2200" dirty="0">
                <a:latin typeface="Arial" panose="020B0604020202020204" pitchFamily="34" charset="0"/>
                <a:cs typeface="Arial" panose="020B0604020202020204" pitchFamily="34" charset="0"/>
              </a:endParaRPr>
            </a:p>
          </p:txBody>
        </p:sp>
        <p:grpSp>
          <p:nvGrpSpPr>
            <p:cNvPr id="9" name="群組 8">
              <a:extLst>
                <a:ext uri="{FF2B5EF4-FFF2-40B4-BE49-F238E27FC236}">
                  <a16:creationId xmlns:a16="http://schemas.microsoft.com/office/drawing/2014/main" id="{73FA0E65-5ECF-B16B-87F0-47B7A946FBE9}"/>
                </a:ext>
              </a:extLst>
            </p:cNvPr>
            <p:cNvGrpSpPr/>
            <p:nvPr/>
          </p:nvGrpSpPr>
          <p:grpSpPr>
            <a:xfrm>
              <a:off x="2570480" y="1280149"/>
              <a:ext cx="636609" cy="260510"/>
              <a:chOff x="3657600" y="5983562"/>
              <a:chExt cx="439838" cy="260510"/>
            </a:xfrm>
          </p:grpSpPr>
          <p:cxnSp>
            <p:nvCxnSpPr>
              <p:cNvPr id="10" name="直線接點 9">
                <a:extLst>
                  <a:ext uri="{FF2B5EF4-FFF2-40B4-BE49-F238E27FC236}">
                    <a16:creationId xmlns:a16="http://schemas.microsoft.com/office/drawing/2014/main" id="{90650C09-6E0B-AB6E-489C-6C99BB2D6607}"/>
                  </a:ext>
                </a:extLst>
              </p:cNvPr>
              <p:cNvCxnSpPr/>
              <p:nvPr/>
            </p:nvCxnSpPr>
            <p:spPr>
              <a:xfrm>
                <a:off x="3657600" y="6106669"/>
                <a:ext cx="439838"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2A20F9A6-4D51-D86F-E85E-D7CCF49EAA0B}"/>
                  </a:ext>
                </a:extLst>
              </p:cNvPr>
              <p:cNvCxnSpPr>
                <a:cxnSpLocks/>
              </p:cNvCxnSpPr>
              <p:nvPr/>
            </p:nvCxnSpPr>
            <p:spPr>
              <a:xfrm>
                <a:off x="4097438" y="5983562"/>
                <a:ext cx="0" cy="2605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2" name="文字方塊 11">
              <a:extLst>
                <a:ext uri="{FF2B5EF4-FFF2-40B4-BE49-F238E27FC236}">
                  <a16:creationId xmlns:a16="http://schemas.microsoft.com/office/drawing/2014/main" id="{244FC8CE-833B-A17B-47FE-0FDD8FA43735}"/>
                </a:ext>
              </a:extLst>
            </p:cNvPr>
            <p:cNvSpPr txBox="1"/>
            <p:nvPr/>
          </p:nvSpPr>
          <p:spPr>
            <a:xfrm>
              <a:off x="3341849" y="1194960"/>
              <a:ext cx="1870229" cy="430887"/>
            </a:xfrm>
            <a:prstGeom prst="rect">
              <a:avLst/>
            </a:prstGeom>
            <a:noFill/>
          </p:spPr>
          <p:txBody>
            <a:bodyPr wrap="square">
              <a:spAutoFit/>
            </a:bodyPr>
            <a:lstStyle/>
            <a:p>
              <a:r>
                <a:rPr lang="en-US" altLang="zh-TW" sz="2200" dirty="0">
                  <a:latin typeface="Arial" panose="020B0604020202020204" pitchFamily="34" charset="0"/>
                  <a:cs typeface="Arial" panose="020B0604020202020204" pitchFamily="34" charset="0"/>
                </a:rPr>
                <a:t>miR-23b-3p</a:t>
              </a:r>
              <a:endParaRPr lang="zh-TW" altLang="en-US" sz="2200" dirty="0">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D485D99E-6752-07BA-395E-0FFFF3F628CA}"/>
                </a:ext>
              </a:extLst>
            </p:cNvPr>
            <p:cNvGrpSpPr/>
            <p:nvPr/>
          </p:nvGrpSpPr>
          <p:grpSpPr>
            <a:xfrm>
              <a:off x="5048852" y="1280149"/>
              <a:ext cx="636609" cy="260510"/>
              <a:chOff x="3657600" y="5983562"/>
              <a:chExt cx="439838" cy="260510"/>
            </a:xfrm>
          </p:grpSpPr>
          <p:cxnSp>
            <p:nvCxnSpPr>
              <p:cNvPr id="14" name="直線接點 13">
                <a:extLst>
                  <a:ext uri="{FF2B5EF4-FFF2-40B4-BE49-F238E27FC236}">
                    <a16:creationId xmlns:a16="http://schemas.microsoft.com/office/drawing/2014/main" id="{F50065AD-5F9B-BA8F-AEF7-518B6362B5E6}"/>
                  </a:ext>
                </a:extLst>
              </p:cNvPr>
              <p:cNvCxnSpPr/>
              <p:nvPr/>
            </p:nvCxnSpPr>
            <p:spPr>
              <a:xfrm>
                <a:off x="3657600" y="6106669"/>
                <a:ext cx="439838"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DD3FCA30-A3B5-7A48-D0D1-2CF7973EBF19}"/>
                  </a:ext>
                </a:extLst>
              </p:cNvPr>
              <p:cNvCxnSpPr>
                <a:cxnSpLocks/>
              </p:cNvCxnSpPr>
              <p:nvPr/>
            </p:nvCxnSpPr>
            <p:spPr>
              <a:xfrm>
                <a:off x="4097438" y="5983562"/>
                <a:ext cx="0" cy="2605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6" name="文字方塊 15">
              <a:extLst>
                <a:ext uri="{FF2B5EF4-FFF2-40B4-BE49-F238E27FC236}">
                  <a16:creationId xmlns:a16="http://schemas.microsoft.com/office/drawing/2014/main" id="{F4507B44-B133-B97F-7FDF-BDC749A1EB8C}"/>
                </a:ext>
              </a:extLst>
            </p:cNvPr>
            <p:cNvSpPr txBox="1"/>
            <p:nvPr/>
          </p:nvSpPr>
          <p:spPr>
            <a:xfrm>
              <a:off x="5851369" y="1194960"/>
              <a:ext cx="2759231" cy="430887"/>
            </a:xfrm>
            <a:prstGeom prst="rect">
              <a:avLst/>
            </a:prstGeom>
            <a:noFill/>
          </p:spPr>
          <p:txBody>
            <a:bodyPr wrap="square">
              <a:spAutoFit/>
            </a:bodyPr>
            <a:lstStyle/>
            <a:p>
              <a:r>
                <a:rPr lang="en-US" altLang="zh-TW" sz="2200" dirty="0">
                  <a:latin typeface="Arial" panose="020B0604020202020204" pitchFamily="34" charset="0"/>
                  <a:cs typeface="Arial" panose="020B0604020202020204" pitchFamily="34" charset="0"/>
                </a:rPr>
                <a:t>chemoresistance</a:t>
              </a:r>
              <a:endParaRPr lang="zh-TW" altLang="en-US" sz="2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912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5" name="文字方塊 4">
            <a:extLst>
              <a:ext uri="{FF2B5EF4-FFF2-40B4-BE49-F238E27FC236}">
                <a16:creationId xmlns:a16="http://schemas.microsoft.com/office/drawing/2014/main" id="{5C6ACB78-ABA5-DE8E-DEC1-153F89C13396}"/>
              </a:ext>
            </a:extLst>
          </p:cNvPr>
          <p:cNvSpPr txBox="1"/>
          <p:nvPr/>
        </p:nvSpPr>
        <p:spPr>
          <a:xfrm>
            <a:off x="2071826" y="122980"/>
            <a:ext cx="10067277" cy="492443"/>
          </a:xfrm>
          <a:prstGeom prst="rect">
            <a:avLst/>
          </a:prstGeom>
          <a:noFill/>
        </p:spPr>
        <p:txBody>
          <a:bodyPr wrap="square">
            <a:spAutoFit/>
          </a:bodyPr>
          <a:lstStyle/>
          <a:p>
            <a:pPr algn="ctr"/>
            <a:r>
              <a:rPr lang="en-US" altLang="zh-TW" sz="2600" b="1" i="0" u="none" strike="noStrike" baseline="0" dirty="0" err="1">
                <a:latin typeface="Arial" panose="020B0604020202020204" pitchFamily="34" charset="0"/>
                <a:cs typeface="Arial" panose="020B0604020202020204" pitchFamily="34" charset="0"/>
              </a:rPr>
              <a:t>Exosomal</a:t>
            </a:r>
            <a:r>
              <a:rPr lang="en-US" altLang="zh-TW" sz="2600" b="1" i="0" u="none" strike="noStrike" baseline="0" dirty="0">
                <a:latin typeface="Arial" panose="020B0604020202020204" pitchFamily="34" charset="0"/>
                <a:cs typeface="Arial" panose="020B0604020202020204" pitchFamily="34" charset="0"/>
              </a:rPr>
              <a:t> circZNF91 functions as a sponge of miR-23b-3p</a:t>
            </a:r>
            <a:endParaRPr lang="zh-TW" altLang="en-US" sz="2600" b="1" dirty="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F7A45B1E-639C-3611-C35E-76D8F33A7B2D}"/>
              </a:ext>
            </a:extLst>
          </p:cNvPr>
          <p:cNvPicPr>
            <a:picLocks noChangeAspect="1"/>
          </p:cNvPicPr>
          <p:nvPr/>
        </p:nvPicPr>
        <p:blipFill rotWithShape="1">
          <a:blip r:embed="rId3"/>
          <a:srcRect l="35190"/>
          <a:stretch/>
        </p:blipFill>
        <p:spPr>
          <a:xfrm>
            <a:off x="1865211" y="2018940"/>
            <a:ext cx="8461577" cy="3728875"/>
          </a:xfrm>
          <a:prstGeom prst="rect">
            <a:avLst/>
          </a:prstGeom>
        </p:spPr>
      </p:pic>
      <p:sp>
        <p:nvSpPr>
          <p:cNvPr id="4" name="橢圓 3">
            <a:extLst>
              <a:ext uri="{FF2B5EF4-FFF2-40B4-BE49-F238E27FC236}">
                <a16:creationId xmlns:a16="http://schemas.microsoft.com/office/drawing/2014/main" id="{6E65461D-224C-F6EA-9ACD-BF475C3DE6FA}"/>
              </a:ext>
            </a:extLst>
          </p:cNvPr>
          <p:cNvSpPr/>
          <p:nvPr/>
        </p:nvSpPr>
        <p:spPr>
          <a:xfrm>
            <a:off x="9643332" y="4499812"/>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a:extLst>
              <a:ext uri="{FF2B5EF4-FFF2-40B4-BE49-F238E27FC236}">
                <a16:creationId xmlns:a16="http://schemas.microsoft.com/office/drawing/2014/main" id="{ACDCF779-CAD5-96E9-331D-8D9CD95A742E}"/>
              </a:ext>
            </a:extLst>
          </p:cNvPr>
          <p:cNvSpPr/>
          <p:nvPr/>
        </p:nvSpPr>
        <p:spPr>
          <a:xfrm>
            <a:off x="9643332" y="4843195"/>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投影片編號版面配置區 7">
            <a:extLst>
              <a:ext uri="{FF2B5EF4-FFF2-40B4-BE49-F238E27FC236}">
                <a16:creationId xmlns:a16="http://schemas.microsoft.com/office/drawing/2014/main" id="{76A5A5A0-A4CB-E210-0EEC-FC11505118C7}"/>
              </a:ext>
            </a:extLst>
          </p:cNvPr>
          <p:cNvSpPr>
            <a:spLocks noGrp="1"/>
          </p:cNvSpPr>
          <p:nvPr>
            <p:ph type="sldNum" sz="quarter" idx="12"/>
          </p:nvPr>
        </p:nvSpPr>
        <p:spPr/>
        <p:txBody>
          <a:bodyPr/>
          <a:lstStyle/>
          <a:p>
            <a:fld id="{02D2D4D2-56DA-4297-8243-96B86584DB8C}" type="slidenum">
              <a:rPr lang="zh-TW" altLang="en-US" smtClean="0"/>
              <a:t>22</a:t>
            </a:fld>
            <a:endParaRPr lang="zh-TW" altLang="en-US"/>
          </a:p>
        </p:txBody>
      </p:sp>
      <p:grpSp>
        <p:nvGrpSpPr>
          <p:cNvPr id="9" name="群組 8">
            <a:extLst>
              <a:ext uri="{FF2B5EF4-FFF2-40B4-BE49-F238E27FC236}">
                <a16:creationId xmlns:a16="http://schemas.microsoft.com/office/drawing/2014/main" id="{4365FE90-0BDF-105E-4315-F55D11B51755}"/>
              </a:ext>
            </a:extLst>
          </p:cNvPr>
          <p:cNvGrpSpPr/>
          <p:nvPr/>
        </p:nvGrpSpPr>
        <p:grpSpPr>
          <a:xfrm>
            <a:off x="2630650" y="1135133"/>
            <a:ext cx="7585230" cy="430888"/>
            <a:chOff x="1025370" y="1194960"/>
            <a:chExt cx="7585230" cy="430888"/>
          </a:xfrm>
        </p:grpSpPr>
        <p:sp>
          <p:nvSpPr>
            <p:cNvPr id="10" name="文字方塊 9">
              <a:extLst>
                <a:ext uri="{FF2B5EF4-FFF2-40B4-BE49-F238E27FC236}">
                  <a16:creationId xmlns:a16="http://schemas.microsoft.com/office/drawing/2014/main" id="{4BF467E4-9917-2341-AEB7-514CDD4B1AF9}"/>
                </a:ext>
              </a:extLst>
            </p:cNvPr>
            <p:cNvSpPr txBox="1"/>
            <p:nvPr/>
          </p:nvSpPr>
          <p:spPr>
            <a:xfrm>
              <a:off x="1025370" y="1194961"/>
              <a:ext cx="1484150" cy="430887"/>
            </a:xfrm>
            <a:prstGeom prst="rect">
              <a:avLst/>
            </a:prstGeom>
            <a:noFill/>
          </p:spPr>
          <p:txBody>
            <a:bodyPr wrap="square">
              <a:spAutoFit/>
            </a:bodyPr>
            <a:lstStyle/>
            <a:p>
              <a:r>
                <a:rPr lang="en-US" altLang="zh-TW" sz="2200" dirty="0">
                  <a:latin typeface="Arial" panose="020B0604020202020204" pitchFamily="34" charset="0"/>
                  <a:cs typeface="Arial" panose="020B0604020202020204" pitchFamily="34" charset="0"/>
                </a:rPr>
                <a:t>circZNF91</a:t>
              </a:r>
              <a:endParaRPr lang="zh-TW" altLang="en-US" sz="2200" dirty="0">
                <a:latin typeface="Arial" panose="020B0604020202020204" pitchFamily="34" charset="0"/>
                <a:cs typeface="Arial" panose="020B0604020202020204" pitchFamily="34" charset="0"/>
              </a:endParaRPr>
            </a:p>
          </p:txBody>
        </p:sp>
        <p:grpSp>
          <p:nvGrpSpPr>
            <p:cNvPr id="11" name="群組 10">
              <a:extLst>
                <a:ext uri="{FF2B5EF4-FFF2-40B4-BE49-F238E27FC236}">
                  <a16:creationId xmlns:a16="http://schemas.microsoft.com/office/drawing/2014/main" id="{8BCCAC76-B3D4-A9CF-7FCA-34613C1309D4}"/>
                </a:ext>
              </a:extLst>
            </p:cNvPr>
            <p:cNvGrpSpPr/>
            <p:nvPr/>
          </p:nvGrpSpPr>
          <p:grpSpPr>
            <a:xfrm>
              <a:off x="2570480" y="1280149"/>
              <a:ext cx="636609" cy="260510"/>
              <a:chOff x="3657600" y="5983562"/>
              <a:chExt cx="439838" cy="260510"/>
            </a:xfrm>
          </p:grpSpPr>
          <p:cxnSp>
            <p:nvCxnSpPr>
              <p:cNvPr id="17" name="直線接點 16">
                <a:extLst>
                  <a:ext uri="{FF2B5EF4-FFF2-40B4-BE49-F238E27FC236}">
                    <a16:creationId xmlns:a16="http://schemas.microsoft.com/office/drawing/2014/main" id="{2496C2B5-D6A6-0323-27A2-DE1E12DDDB41}"/>
                  </a:ext>
                </a:extLst>
              </p:cNvPr>
              <p:cNvCxnSpPr/>
              <p:nvPr/>
            </p:nvCxnSpPr>
            <p:spPr>
              <a:xfrm>
                <a:off x="3657600" y="6106669"/>
                <a:ext cx="439838"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67DEB2FD-F818-10E4-0D2A-1724B8A5DECE}"/>
                  </a:ext>
                </a:extLst>
              </p:cNvPr>
              <p:cNvCxnSpPr>
                <a:cxnSpLocks/>
              </p:cNvCxnSpPr>
              <p:nvPr/>
            </p:nvCxnSpPr>
            <p:spPr>
              <a:xfrm>
                <a:off x="4097438" y="5983562"/>
                <a:ext cx="0" cy="2605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2" name="文字方塊 11">
              <a:extLst>
                <a:ext uri="{FF2B5EF4-FFF2-40B4-BE49-F238E27FC236}">
                  <a16:creationId xmlns:a16="http://schemas.microsoft.com/office/drawing/2014/main" id="{BFB2CFB0-C7E5-306E-A3E9-1E9B48EC0E49}"/>
                </a:ext>
              </a:extLst>
            </p:cNvPr>
            <p:cNvSpPr txBox="1"/>
            <p:nvPr/>
          </p:nvSpPr>
          <p:spPr>
            <a:xfrm>
              <a:off x="3341849" y="1194960"/>
              <a:ext cx="1870229" cy="430887"/>
            </a:xfrm>
            <a:prstGeom prst="rect">
              <a:avLst/>
            </a:prstGeom>
            <a:noFill/>
          </p:spPr>
          <p:txBody>
            <a:bodyPr wrap="square">
              <a:spAutoFit/>
            </a:bodyPr>
            <a:lstStyle/>
            <a:p>
              <a:r>
                <a:rPr lang="en-US" altLang="zh-TW" sz="2200" dirty="0">
                  <a:latin typeface="Arial" panose="020B0604020202020204" pitchFamily="34" charset="0"/>
                  <a:cs typeface="Arial" panose="020B0604020202020204" pitchFamily="34" charset="0"/>
                </a:rPr>
                <a:t>miR-23b-3p</a:t>
              </a:r>
              <a:endParaRPr lang="zh-TW" altLang="en-US" sz="2200" dirty="0">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804C4352-1184-D146-8E6E-54F0564CA1E8}"/>
                </a:ext>
              </a:extLst>
            </p:cNvPr>
            <p:cNvGrpSpPr/>
            <p:nvPr/>
          </p:nvGrpSpPr>
          <p:grpSpPr>
            <a:xfrm>
              <a:off x="5048852" y="1280149"/>
              <a:ext cx="636609" cy="260510"/>
              <a:chOff x="3657600" y="5983562"/>
              <a:chExt cx="439838" cy="260510"/>
            </a:xfrm>
          </p:grpSpPr>
          <p:cxnSp>
            <p:nvCxnSpPr>
              <p:cNvPr id="15" name="直線接點 14">
                <a:extLst>
                  <a:ext uri="{FF2B5EF4-FFF2-40B4-BE49-F238E27FC236}">
                    <a16:creationId xmlns:a16="http://schemas.microsoft.com/office/drawing/2014/main" id="{2443FFBD-5AEE-EA60-6952-37FA24904F74}"/>
                  </a:ext>
                </a:extLst>
              </p:cNvPr>
              <p:cNvCxnSpPr/>
              <p:nvPr/>
            </p:nvCxnSpPr>
            <p:spPr>
              <a:xfrm>
                <a:off x="3657600" y="6106669"/>
                <a:ext cx="439838"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F3302CD0-044E-5FD0-D13A-4B5DCE97135B}"/>
                  </a:ext>
                </a:extLst>
              </p:cNvPr>
              <p:cNvCxnSpPr>
                <a:cxnSpLocks/>
              </p:cNvCxnSpPr>
              <p:nvPr/>
            </p:nvCxnSpPr>
            <p:spPr>
              <a:xfrm>
                <a:off x="4097438" y="5983562"/>
                <a:ext cx="0" cy="2605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4" name="文字方塊 13">
              <a:extLst>
                <a:ext uri="{FF2B5EF4-FFF2-40B4-BE49-F238E27FC236}">
                  <a16:creationId xmlns:a16="http://schemas.microsoft.com/office/drawing/2014/main" id="{B640481D-23A6-3B38-EB5A-06491013EDA5}"/>
                </a:ext>
              </a:extLst>
            </p:cNvPr>
            <p:cNvSpPr txBox="1"/>
            <p:nvPr/>
          </p:nvSpPr>
          <p:spPr>
            <a:xfrm>
              <a:off x="5851369" y="1194960"/>
              <a:ext cx="2759231" cy="430887"/>
            </a:xfrm>
            <a:prstGeom prst="rect">
              <a:avLst/>
            </a:prstGeom>
            <a:noFill/>
          </p:spPr>
          <p:txBody>
            <a:bodyPr wrap="square">
              <a:spAutoFit/>
            </a:bodyPr>
            <a:lstStyle/>
            <a:p>
              <a:r>
                <a:rPr lang="en-US" altLang="zh-TW" sz="2200" dirty="0">
                  <a:latin typeface="Arial" panose="020B0604020202020204" pitchFamily="34" charset="0"/>
                  <a:cs typeface="Arial" panose="020B0604020202020204" pitchFamily="34" charset="0"/>
                </a:rPr>
                <a:t>chemoresistance</a:t>
              </a:r>
              <a:endParaRPr lang="zh-TW" altLang="en-US" sz="2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7430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192E78B8-ED7F-671D-121D-7607C263C9B2}"/>
              </a:ext>
            </a:extLst>
          </p:cNvPr>
          <p:cNvPicPr>
            <a:picLocks noChangeAspect="1"/>
          </p:cNvPicPr>
          <p:nvPr/>
        </p:nvPicPr>
        <p:blipFill rotWithShape="1">
          <a:blip r:embed="rId3"/>
          <a:srcRect r="51561"/>
          <a:stretch/>
        </p:blipFill>
        <p:spPr>
          <a:xfrm>
            <a:off x="3114583" y="1127056"/>
            <a:ext cx="5193438" cy="2501435"/>
          </a:xfrm>
          <a:prstGeom prst="rect">
            <a:avLst/>
          </a:prstGeom>
        </p:spPr>
      </p:pic>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10" name="文字方塊 9">
            <a:extLst>
              <a:ext uri="{FF2B5EF4-FFF2-40B4-BE49-F238E27FC236}">
                <a16:creationId xmlns:a16="http://schemas.microsoft.com/office/drawing/2014/main" id="{0C35B206-6ECB-EE79-E1BB-E7BED3FC1EB7}"/>
              </a:ext>
            </a:extLst>
          </p:cNvPr>
          <p:cNvSpPr txBox="1"/>
          <p:nvPr/>
        </p:nvSpPr>
        <p:spPr>
          <a:xfrm>
            <a:off x="2071826" y="122980"/>
            <a:ext cx="10067277" cy="892552"/>
          </a:xfrm>
          <a:prstGeom prst="rect">
            <a:avLst/>
          </a:prstGeom>
          <a:noFill/>
        </p:spPr>
        <p:txBody>
          <a:bodyPr wrap="square">
            <a:spAutoFit/>
          </a:bodyPr>
          <a:lstStyle/>
          <a:p>
            <a:pPr algn="ctr"/>
            <a:r>
              <a:rPr lang="en-US" altLang="zh-TW" sz="2600" b="1" i="0" u="none" strike="noStrike" baseline="0">
                <a:latin typeface="Arial" panose="020B0604020202020204" pitchFamily="34" charset="0"/>
                <a:cs typeface="Arial" panose="020B0604020202020204" pitchFamily="34" charset="0"/>
              </a:rPr>
              <a:t>CircZNF91 upregulates SIRT1 expression via competitively</a:t>
            </a:r>
          </a:p>
          <a:p>
            <a:pPr algn="ctr"/>
            <a:r>
              <a:rPr lang="en-US" altLang="zh-TW" sz="2600" b="1" i="0" u="none" strike="noStrike" baseline="0">
                <a:latin typeface="Arial" panose="020B0604020202020204" pitchFamily="34" charset="0"/>
                <a:cs typeface="Arial" panose="020B0604020202020204" pitchFamily="34" charset="0"/>
              </a:rPr>
              <a:t>binding to miR-23b-3p</a:t>
            </a:r>
            <a:endParaRPr lang="zh-TW" altLang="en-US" sz="2600" b="1" dirty="0">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363E4512-F161-BE1B-1BA3-7CF8098045B8}"/>
              </a:ext>
            </a:extLst>
          </p:cNvPr>
          <p:cNvPicPr>
            <a:picLocks noChangeAspect="1"/>
          </p:cNvPicPr>
          <p:nvPr/>
        </p:nvPicPr>
        <p:blipFill rotWithShape="1">
          <a:blip r:embed="rId3"/>
          <a:srcRect l="48290"/>
          <a:stretch/>
        </p:blipFill>
        <p:spPr>
          <a:xfrm>
            <a:off x="295923" y="3740015"/>
            <a:ext cx="5637320" cy="2543482"/>
          </a:xfrm>
          <a:prstGeom prst="rect">
            <a:avLst/>
          </a:prstGeom>
        </p:spPr>
      </p:pic>
      <p:pic>
        <p:nvPicPr>
          <p:cNvPr id="12" name="圖片 11">
            <a:extLst>
              <a:ext uri="{FF2B5EF4-FFF2-40B4-BE49-F238E27FC236}">
                <a16:creationId xmlns:a16="http://schemas.microsoft.com/office/drawing/2014/main" id="{2E05A40F-A8DB-FFBA-0355-13E068976399}"/>
              </a:ext>
            </a:extLst>
          </p:cNvPr>
          <p:cNvPicPr>
            <a:picLocks noChangeAspect="1"/>
          </p:cNvPicPr>
          <p:nvPr/>
        </p:nvPicPr>
        <p:blipFill>
          <a:blip r:embed="rId4"/>
          <a:stretch>
            <a:fillRect/>
          </a:stretch>
        </p:blipFill>
        <p:spPr>
          <a:xfrm>
            <a:off x="6151669" y="3483089"/>
            <a:ext cx="5744408" cy="2829841"/>
          </a:xfrm>
          <a:prstGeom prst="rect">
            <a:avLst/>
          </a:prstGeom>
        </p:spPr>
      </p:pic>
      <p:sp>
        <p:nvSpPr>
          <p:cNvPr id="14" name="矩形 13">
            <a:extLst>
              <a:ext uri="{FF2B5EF4-FFF2-40B4-BE49-F238E27FC236}">
                <a16:creationId xmlns:a16="http://schemas.microsoft.com/office/drawing/2014/main" id="{828B9833-F798-2A2A-89CD-3345746C068C}"/>
              </a:ext>
            </a:extLst>
          </p:cNvPr>
          <p:cNvSpPr/>
          <p:nvPr/>
        </p:nvSpPr>
        <p:spPr>
          <a:xfrm>
            <a:off x="8220723" y="1251751"/>
            <a:ext cx="177554" cy="497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56A50E3F-C30D-BA77-9C1C-9787E0D52621}"/>
              </a:ext>
            </a:extLst>
          </p:cNvPr>
          <p:cNvSpPr/>
          <p:nvPr/>
        </p:nvSpPr>
        <p:spPr>
          <a:xfrm>
            <a:off x="1534886" y="4558673"/>
            <a:ext cx="261482" cy="1347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9EF65F5-C703-926D-B129-8047C6A502EC}"/>
              </a:ext>
            </a:extLst>
          </p:cNvPr>
          <p:cNvSpPr/>
          <p:nvPr/>
        </p:nvSpPr>
        <p:spPr>
          <a:xfrm>
            <a:off x="7315992" y="4504067"/>
            <a:ext cx="315686" cy="1480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9D919480-E269-00E1-F265-B2F72D36AC70}"/>
              </a:ext>
            </a:extLst>
          </p:cNvPr>
          <p:cNvSpPr/>
          <p:nvPr/>
        </p:nvSpPr>
        <p:spPr>
          <a:xfrm>
            <a:off x="2231572" y="4570690"/>
            <a:ext cx="261482" cy="1347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99047E5D-9CFF-F1C6-4330-9B3B373A4CB6}"/>
              </a:ext>
            </a:extLst>
          </p:cNvPr>
          <p:cNvSpPr/>
          <p:nvPr/>
        </p:nvSpPr>
        <p:spPr>
          <a:xfrm>
            <a:off x="8150178" y="4492049"/>
            <a:ext cx="315686" cy="1480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投影片編號版面配置區 4">
            <a:extLst>
              <a:ext uri="{FF2B5EF4-FFF2-40B4-BE49-F238E27FC236}">
                <a16:creationId xmlns:a16="http://schemas.microsoft.com/office/drawing/2014/main" id="{2D370028-2D44-F1A8-E9D3-8C2EF30CFE64}"/>
              </a:ext>
            </a:extLst>
          </p:cNvPr>
          <p:cNvSpPr>
            <a:spLocks noGrp="1"/>
          </p:cNvSpPr>
          <p:nvPr>
            <p:ph type="sldNum" sz="quarter" idx="12"/>
          </p:nvPr>
        </p:nvSpPr>
        <p:spPr/>
        <p:txBody>
          <a:bodyPr/>
          <a:lstStyle/>
          <a:p>
            <a:fld id="{02D2D4D2-56DA-4297-8243-96B86584DB8C}" type="slidenum">
              <a:rPr lang="zh-TW" altLang="en-US" smtClean="0"/>
              <a:t>23</a:t>
            </a:fld>
            <a:endParaRPr lang="zh-TW" altLang="en-US"/>
          </a:p>
        </p:txBody>
      </p:sp>
      <p:sp>
        <p:nvSpPr>
          <p:cNvPr id="6" name="矩形 5">
            <a:extLst>
              <a:ext uri="{FF2B5EF4-FFF2-40B4-BE49-F238E27FC236}">
                <a16:creationId xmlns:a16="http://schemas.microsoft.com/office/drawing/2014/main" id="{BDBD4FD0-FC47-7ADC-8800-B5F83E08E158}"/>
              </a:ext>
            </a:extLst>
          </p:cNvPr>
          <p:cNvSpPr/>
          <p:nvPr/>
        </p:nvSpPr>
        <p:spPr>
          <a:xfrm>
            <a:off x="4077419" y="4637314"/>
            <a:ext cx="414144" cy="452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EB1EA83F-00D7-2F13-0BDB-069F8776B17D}"/>
              </a:ext>
            </a:extLst>
          </p:cNvPr>
          <p:cNvSpPr/>
          <p:nvPr/>
        </p:nvSpPr>
        <p:spPr>
          <a:xfrm>
            <a:off x="4077419" y="5453037"/>
            <a:ext cx="414144" cy="452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68CF5DB4-5A12-F4DC-B4C0-5340DE666A99}"/>
              </a:ext>
            </a:extLst>
          </p:cNvPr>
          <p:cNvSpPr/>
          <p:nvPr/>
        </p:nvSpPr>
        <p:spPr>
          <a:xfrm>
            <a:off x="10038546" y="4637314"/>
            <a:ext cx="414144" cy="452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D8785FAD-F426-56EA-3184-2BA381765B04}"/>
              </a:ext>
            </a:extLst>
          </p:cNvPr>
          <p:cNvSpPr/>
          <p:nvPr/>
        </p:nvSpPr>
        <p:spPr>
          <a:xfrm>
            <a:off x="10017799" y="5407604"/>
            <a:ext cx="414144" cy="452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7190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6" grpId="0" animBg="1"/>
      <p:bldP spid="8"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192E78B8-ED7F-671D-121D-7607C263C9B2}"/>
              </a:ext>
            </a:extLst>
          </p:cNvPr>
          <p:cNvPicPr>
            <a:picLocks noChangeAspect="1"/>
          </p:cNvPicPr>
          <p:nvPr/>
        </p:nvPicPr>
        <p:blipFill rotWithShape="1">
          <a:blip r:embed="rId3"/>
          <a:srcRect r="51561"/>
          <a:stretch/>
        </p:blipFill>
        <p:spPr>
          <a:xfrm>
            <a:off x="3114583" y="1127056"/>
            <a:ext cx="5193438" cy="2501435"/>
          </a:xfrm>
          <a:prstGeom prst="rect">
            <a:avLst/>
          </a:prstGeom>
        </p:spPr>
      </p:pic>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10" name="文字方塊 9">
            <a:extLst>
              <a:ext uri="{FF2B5EF4-FFF2-40B4-BE49-F238E27FC236}">
                <a16:creationId xmlns:a16="http://schemas.microsoft.com/office/drawing/2014/main" id="{0C35B206-6ECB-EE79-E1BB-E7BED3FC1EB7}"/>
              </a:ext>
            </a:extLst>
          </p:cNvPr>
          <p:cNvSpPr txBox="1"/>
          <p:nvPr/>
        </p:nvSpPr>
        <p:spPr>
          <a:xfrm>
            <a:off x="2071826" y="122980"/>
            <a:ext cx="10067277" cy="892552"/>
          </a:xfrm>
          <a:prstGeom prst="rect">
            <a:avLst/>
          </a:prstGeom>
          <a:noFill/>
        </p:spPr>
        <p:txBody>
          <a:bodyPr wrap="square">
            <a:spAutoFit/>
          </a:bodyPr>
          <a:lstStyle/>
          <a:p>
            <a:pPr algn="ctr"/>
            <a:r>
              <a:rPr lang="en-US" altLang="zh-TW" sz="2600" b="1" i="0" u="none" strike="noStrike" baseline="0">
                <a:latin typeface="Arial" panose="020B0604020202020204" pitchFamily="34" charset="0"/>
                <a:cs typeface="Arial" panose="020B0604020202020204" pitchFamily="34" charset="0"/>
              </a:rPr>
              <a:t>CircZNF91 upregulates SIRT1 expression via competitively</a:t>
            </a:r>
          </a:p>
          <a:p>
            <a:pPr algn="ctr"/>
            <a:r>
              <a:rPr lang="en-US" altLang="zh-TW" sz="2600" b="1" i="0" u="none" strike="noStrike" baseline="0">
                <a:latin typeface="Arial" panose="020B0604020202020204" pitchFamily="34" charset="0"/>
                <a:cs typeface="Arial" panose="020B0604020202020204" pitchFamily="34" charset="0"/>
              </a:rPr>
              <a:t>binding to miR-23b-3p</a:t>
            </a:r>
            <a:endParaRPr lang="zh-TW" altLang="en-US" sz="2600" b="1" dirty="0">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363E4512-F161-BE1B-1BA3-7CF8098045B8}"/>
              </a:ext>
            </a:extLst>
          </p:cNvPr>
          <p:cNvPicPr>
            <a:picLocks noChangeAspect="1"/>
          </p:cNvPicPr>
          <p:nvPr/>
        </p:nvPicPr>
        <p:blipFill rotWithShape="1">
          <a:blip r:embed="rId3"/>
          <a:srcRect l="48290"/>
          <a:stretch/>
        </p:blipFill>
        <p:spPr>
          <a:xfrm>
            <a:off x="295923" y="3740015"/>
            <a:ext cx="5637320" cy="2543482"/>
          </a:xfrm>
          <a:prstGeom prst="rect">
            <a:avLst/>
          </a:prstGeom>
        </p:spPr>
      </p:pic>
      <p:pic>
        <p:nvPicPr>
          <p:cNvPr id="12" name="圖片 11">
            <a:extLst>
              <a:ext uri="{FF2B5EF4-FFF2-40B4-BE49-F238E27FC236}">
                <a16:creationId xmlns:a16="http://schemas.microsoft.com/office/drawing/2014/main" id="{2E05A40F-A8DB-FFBA-0355-13E068976399}"/>
              </a:ext>
            </a:extLst>
          </p:cNvPr>
          <p:cNvPicPr>
            <a:picLocks noChangeAspect="1"/>
          </p:cNvPicPr>
          <p:nvPr/>
        </p:nvPicPr>
        <p:blipFill>
          <a:blip r:embed="rId4"/>
          <a:stretch>
            <a:fillRect/>
          </a:stretch>
        </p:blipFill>
        <p:spPr>
          <a:xfrm>
            <a:off x="6151669" y="3483089"/>
            <a:ext cx="5744408" cy="2829841"/>
          </a:xfrm>
          <a:prstGeom prst="rect">
            <a:avLst/>
          </a:prstGeom>
        </p:spPr>
      </p:pic>
      <p:sp>
        <p:nvSpPr>
          <p:cNvPr id="14" name="矩形 13">
            <a:extLst>
              <a:ext uri="{FF2B5EF4-FFF2-40B4-BE49-F238E27FC236}">
                <a16:creationId xmlns:a16="http://schemas.microsoft.com/office/drawing/2014/main" id="{828B9833-F798-2A2A-89CD-3345746C068C}"/>
              </a:ext>
            </a:extLst>
          </p:cNvPr>
          <p:cNvSpPr/>
          <p:nvPr/>
        </p:nvSpPr>
        <p:spPr>
          <a:xfrm>
            <a:off x="8220723" y="1251751"/>
            <a:ext cx="177554" cy="497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56A50E3F-C30D-BA77-9C1C-9787E0D52621}"/>
              </a:ext>
            </a:extLst>
          </p:cNvPr>
          <p:cNvSpPr/>
          <p:nvPr/>
        </p:nvSpPr>
        <p:spPr>
          <a:xfrm>
            <a:off x="1534886" y="4558673"/>
            <a:ext cx="261482" cy="1347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9EF65F5-C703-926D-B129-8047C6A502EC}"/>
              </a:ext>
            </a:extLst>
          </p:cNvPr>
          <p:cNvSpPr/>
          <p:nvPr/>
        </p:nvSpPr>
        <p:spPr>
          <a:xfrm>
            <a:off x="7315992" y="4504067"/>
            <a:ext cx="315686" cy="1480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9D919480-E269-00E1-F265-B2F72D36AC70}"/>
              </a:ext>
            </a:extLst>
          </p:cNvPr>
          <p:cNvSpPr/>
          <p:nvPr/>
        </p:nvSpPr>
        <p:spPr>
          <a:xfrm>
            <a:off x="2231572" y="4570690"/>
            <a:ext cx="261482" cy="1347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99047E5D-9CFF-F1C6-4330-9B3B373A4CB6}"/>
              </a:ext>
            </a:extLst>
          </p:cNvPr>
          <p:cNvSpPr/>
          <p:nvPr/>
        </p:nvSpPr>
        <p:spPr>
          <a:xfrm>
            <a:off x="8150178" y="4492049"/>
            <a:ext cx="315686" cy="1480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3A0C7CB4-3170-05D5-63F3-20E6F7B20EA2}"/>
              </a:ext>
            </a:extLst>
          </p:cNvPr>
          <p:cNvSpPr/>
          <p:nvPr/>
        </p:nvSpPr>
        <p:spPr>
          <a:xfrm>
            <a:off x="1796368" y="5181600"/>
            <a:ext cx="275458" cy="736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2E953E68-66B5-A548-F48D-785F0F1E2741}"/>
              </a:ext>
            </a:extLst>
          </p:cNvPr>
          <p:cNvSpPr/>
          <p:nvPr/>
        </p:nvSpPr>
        <p:spPr>
          <a:xfrm>
            <a:off x="2493054" y="5181600"/>
            <a:ext cx="287254" cy="7242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8F43AC31-F967-32F3-773C-83A909D858C0}"/>
              </a:ext>
            </a:extLst>
          </p:cNvPr>
          <p:cNvSpPr/>
          <p:nvPr/>
        </p:nvSpPr>
        <p:spPr>
          <a:xfrm>
            <a:off x="7648742" y="5181600"/>
            <a:ext cx="315686" cy="8029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0F4D1F8C-35E2-3CBA-4666-C76C27C13704}"/>
              </a:ext>
            </a:extLst>
          </p:cNvPr>
          <p:cNvSpPr/>
          <p:nvPr/>
        </p:nvSpPr>
        <p:spPr>
          <a:xfrm>
            <a:off x="8504349" y="5181600"/>
            <a:ext cx="315685" cy="8029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投影片編號版面配置區 4">
            <a:extLst>
              <a:ext uri="{FF2B5EF4-FFF2-40B4-BE49-F238E27FC236}">
                <a16:creationId xmlns:a16="http://schemas.microsoft.com/office/drawing/2014/main" id="{F3ADB566-A07B-528C-0DE8-243D6F6F9559}"/>
              </a:ext>
            </a:extLst>
          </p:cNvPr>
          <p:cNvSpPr>
            <a:spLocks noGrp="1"/>
          </p:cNvSpPr>
          <p:nvPr>
            <p:ph type="sldNum" sz="quarter" idx="12"/>
          </p:nvPr>
        </p:nvSpPr>
        <p:spPr/>
        <p:txBody>
          <a:bodyPr/>
          <a:lstStyle/>
          <a:p>
            <a:fld id="{02D2D4D2-56DA-4297-8243-96B86584DB8C}" type="slidenum">
              <a:rPr lang="zh-TW" altLang="en-US" smtClean="0"/>
              <a:t>24</a:t>
            </a:fld>
            <a:endParaRPr lang="zh-TW" altLang="en-US"/>
          </a:p>
        </p:txBody>
      </p:sp>
      <p:sp>
        <p:nvSpPr>
          <p:cNvPr id="22" name="矩形 21">
            <a:extLst>
              <a:ext uri="{FF2B5EF4-FFF2-40B4-BE49-F238E27FC236}">
                <a16:creationId xmlns:a16="http://schemas.microsoft.com/office/drawing/2014/main" id="{7E2280F2-CC8B-F2C3-B33C-2CE221AA58FC}"/>
              </a:ext>
            </a:extLst>
          </p:cNvPr>
          <p:cNvSpPr/>
          <p:nvPr/>
        </p:nvSpPr>
        <p:spPr>
          <a:xfrm>
            <a:off x="4845835" y="4589201"/>
            <a:ext cx="414144" cy="452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801167DA-B1C6-98D8-ED24-0EB3C1B0A990}"/>
              </a:ext>
            </a:extLst>
          </p:cNvPr>
          <p:cNvSpPr/>
          <p:nvPr/>
        </p:nvSpPr>
        <p:spPr>
          <a:xfrm>
            <a:off x="4845835" y="5436349"/>
            <a:ext cx="414144" cy="452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7FC9CD2C-2CFF-579E-C6D9-FF53E1069819}"/>
              </a:ext>
            </a:extLst>
          </p:cNvPr>
          <p:cNvSpPr/>
          <p:nvPr/>
        </p:nvSpPr>
        <p:spPr>
          <a:xfrm>
            <a:off x="10831359" y="4637314"/>
            <a:ext cx="414144" cy="452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60E26DA9-93CA-3ED1-14AB-F3E46F694445}"/>
              </a:ext>
            </a:extLst>
          </p:cNvPr>
          <p:cNvSpPr/>
          <p:nvPr/>
        </p:nvSpPr>
        <p:spPr>
          <a:xfrm>
            <a:off x="10831359" y="5407604"/>
            <a:ext cx="414144" cy="452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9105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5" name="文字方塊 4">
            <a:extLst>
              <a:ext uri="{FF2B5EF4-FFF2-40B4-BE49-F238E27FC236}">
                <a16:creationId xmlns:a16="http://schemas.microsoft.com/office/drawing/2014/main" id="{C56A88B2-C236-4BF5-F6B0-A87B0F28F0DA}"/>
              </a:ext>
            </a:extLst>
          </p:cNvPr>
          <p:cNvSpPr txBox="1"/>
          <p:nvPr/>
        </p:nvSpPr>
        <p:spPr>
          <a:xfrm>
            <a:off x="2071826" y="122980"/>
            <a:ext cx="10067277" cy="892552"/>
          </a:xfrm>
          <a:prstGeom prst="rect">
            <a:avLst/>
          </a:prstGeom>
          <a:noFill/>
        </p:spPr>
        <p:txBody>
          <a:bodyPr wrap="square">
            <a:spAutoFit/>
          </a:bodyPr>
          <a:lstStyle/>
          <a:p>
            <a:pPr algn="ctr"/>
            <a:r>
              <a:rPr lang="en-US" altLang="zh-TW" sz="2600" b="1" i="0" u="none" strike="noStrike" baseline="0" dirty="0">
                <a:latin typeface="Arial" panose="020B0604020202020204" pitchFamily="34" charset="0"/>
                <a:cs typeface="Arial" panose="020B0604020202020204" pitchFamily="34" charset="0"/>
              </a:rPr>
              <a:t>CircZNF91 upregulates SIRT1 expression via competitively</a:t>
            </a:r>
          </a:p>
          <a:p>
            <a:pPr algn="ctr"/>
            <a:r>
              <a:rPr lang="en-US" altLang="zh-TW" sz="2600" b="1" i="0" u="none" strike="noStrike" baseline="0" dirty="0">
                <a:latin typeface="Arial" panose="020B0604020202020204" pitchFamily="34" charset="0"/>
                <a:cs typeface="Arial" panose="020B0604020202020204" pitchFamily="34" charset="0"/>
              </a:rPr>
              <a:t>binding to miR-23b-3p</a:t>
            </a:r>
            <a:endParaRPr lang="zh-TW" altLang="en-US" sz="2600" b="1" dirty="0">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18F6FE3D-5C67-9C30-8BA6-E132A6FCB0FA}"/>
              </a:ext>
            </a:extLst>
          </p:cNvPr>
          <p:cNvPicPr>
            <a:picLocks noChangeAspect="1"/>
          </p:cNvPicPr>
          <p:nvPr/>
        </p:nvPicPr>
        <p:blipFill rotWithShape="1">
          <a:blip r:embed="rId3"/>
          <a:srcRect l="1" r="51159"/>
          <a:stretch/>
        </p:blipFill>
        <p:spPr>
          <a:xfrm>
            <a:off x="1311896" y="1015532"/>
            <a:ext cx="3012084" cy="3083596"/>
          </a:xfrm>
          <a:prstGeom prst="rect">
            <a:avLst/>
          </a:prstGeom>
        </p:spPr>
      </p:pic>
      <p:grpSp>
        <p:nvGrpSpPr>
          <p:cNvPr id="10" name="群組 9">
            <a:extLst>
              <a:ext uri="{FF2B5EF4-FFF2-40B4-BE49-F238E27FC236}">
                <a16:creationId xmlns:a16="http://schemas.microsoft.com/office/drawing/2014/main" id="{C12FF14B-12B6-229B-DDDE-F3B4822DC4B5}"/>
              </a:ext>
            </a:extLst>
          </p:cNvPr>
          <p:cNvGrpSpPr/>
          <p:nvPr/>
        </p:nvGrpSpPr>
        <p:grpSpPr>
          <a:xfrm>
            <a:off x="3714219" y="3988061"/>
            <a:ext cx="3053443" cy="2920750"/>
            <a:chOff x="5496812" y="3937250"/>
            <a:chExt cx="3053443" cy="2920750"/>
          </a:xfrm>
        </p:grpSpPr>
        <p:pic>
          <p:nvPicPr>
            <p:cNvPr id="9" name="圖片 8">
              <a:extLst>
                <a:ext uri="{FF2B5EF4-FFF2-40B4-BE49-F238E27FC236}">
                  <a16:creationId xmlns:a16="http://schemas.microsoft.com/office/drawing/2014/main" id="{F171B5D2-BD17-F169-C91C-A78E6E0C0CC9}"/>
                </a:ext>
              </a:extLst>
            </p:cNvPr>
            <p:cNvPicPr>
              <a:picLocks noChangeAspect="1"/>
            </p:cNvPicPr>
            <p:nvPr/>
          </p:nvPicPr>
          <p:blipFill rotWithShape="1">
            <a:blip r:embed="rId4"/>
            <a:srcRect l="27739" t="9361" r="35506"/>
            <a:stretch/>
          </p:blipFill>
          <p:spPr>
            <a:xfrm>
              <a:off x="6012247" y="4053522"/>
              <a:ext cx="2538008" cy="2804478"/>
            </a:xfrm>
            <a:prstGeom prst="rect">
              <a:avLst/>
            </a:prstGeom>
          </p:spPr>
        </p:pic>
        <p:pic>
          <p:nvPicPr>
            <p:cNvPr id="13" name="圖片 12">
              <a:extLst>
                <a:ext uri="{FF2B5EF4-FFF2-40B4-BE49-F238E27FC236}">
                  <a16:creationId xmlns:a16="http://schemas.microsoft.com/office/drawing/2014/main" id="{68DF23CC-E6D8-DFD1-1A5E-585ED6B857C9}"/>
                </a:ext>
              </a:extLst>
            </p:cNvPr>
            <p:cNvPicPr>
              <a:picLocks noChangeAspect="1"/>
            </p:cNvPicPr>
            <p:nvPr/>
          </p:nvPicPr>
          <p:blipFill>
            <a:blip r:embed="rId5"/>
            <a:stretch>
              <a:fillRect/>
            </a:stretch>
          </p:blipFill>
          <p:spPr>
            <a:xfrm>
              <a:off x="5496812" y="3937250"/>
              <a:ext cx="515434" cy="666280"/>
            </a:xfrm>
            <a:prstGeom prst="rect">
              <a:avLst/>
            </a:prstGeom>
          </p:spPr>
        </p:pic>
      </p:grpSp>
      <p:pic>
        <p:nvPicPr>
          <p:cNvPr id="16" name="圖片 15">
            <a:extLst>
              <a:ext uri="{FF2B5EF4-FFF2-40B4-BE49-F238E27FC236}">
                <a16:creationId xmlns:a16="http://schemas.microsoft.com/office/drawing/2014/main" id="{CC6F1C8B-9AAD-DD85-EDDE-F1B4E8E56774}"/>
              </a:ext>
            </a:extLst>
          </p:cNvPr>
          <p:cNvPicPr>
            <a:picLocks noChangeAspect="1"/>
          </p:cNvPicPr>
          <p:nvPr/>
        </p:nvPicPr>
        <p:blipFill>
          <a:blip r:embed="rId6"/>
          <a:stretch>
            <a:fillRect/>
          </a:stretch>
        </p:blipFill>
        <p:spPr>
          <a:xfrm>
            <a:off x="9242440" y="1386126"/>
            <a:ext cx="1721584" cy="2359582"/>
          </a:xfrm>
          <a:prstGeom prst="rect">
            <a:avLst/>
          </a:prstGeom>
        </p:spPr>
      </p:pic>
      <p:sp>
        <p:nvSpPr>
          <p:cNvPr id="4" name="文字方塊 3">
            <a:extLst>
              <a:ext uri="{FF2B5EF4-FFF2-40B4-BE49-F238E27FC236}">
                <a16:creationId xmlns:a16="http://schemas.microsoft.com/office/drawing/2014/main" id="{D7BAF7A8-4BF6-B981-B276-C5BBB4C887E2}"/>
              </a:ext>
            </a:extLst>
          </p:cNvPr>
          <p:cNvSpPr txBox="1"/>
          <p:nvPr/>
        </p:nvSpPr>
        <p:spPr>
          <a:xfrm>
            <a:off x="157844" y="6460620"/>
            <a:ext cx="6106884" cy="369332"/>
          </a:xfrm>
          <a:prstGeom prst="rect">
            <a:avLst/>
          </a:prstGeom>
          <a:noFill/>
        </p:spPr>
        <p:txBody>
          <a:bodyPr wrap="square">
            <a:spAutoFit/>
          </a:bodyPr>
          <a:lstStyle/>
          <a:p>
            <a:pPr algn="l"/>
            <a:r>
              <a:rPr lang="en-US" altLang="zh-TW" dirty="0" err="1">
                <a:latin typeface="Arial" panose="020B0604020202020204" pitchFamily="34" charset="0"/>
                <a:cs typeface="Arial" panose="020B0604020202020204" pitchFamily="34" charset="0"/>
              </a:rPr>
              <a:t>ActD</a:t>
            </a:r>
            <a:r>
              <a:rPr lang="en-US" altLang="zh-TW" dirty="0">
                <a:latin typeface="Arial" panose="020B0604020202020204" pitchFamily="34" charset="0"/>
                <a:cs typeface="Arial" panose="020B0604020202020204" pitchFamily="34" charset="0"/>
              </a:rPr>
              <a:t> : </a:t>
            </a:r>
            <a:r>
              <a:rPr lang="en-US" altLang="zh-TW" sz="1800" i="0" u="none" strike="noStrike" baseline="0" dirty="0">
                <a:latin typeface="Arial" panose="020B0604020202020204" pitchFamily="34" charset="0"/>
                <a:cs typeface="Arial" panose="020B0604020202020204" pitchFamily="34" charset="0"/>
              </a:rPr>
              <a:t>RNA polymerase II inhibitor</a:t>
            </a:r>
            <a:endParaRPr lang="zh-TW" altLang="en-US" dirty="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2269A94C-E465-D7DF-330F-64B9D8839F4A}"/>
              </a:ext>
            </a:extLst>
          </p:cNvPr>
          <p:cNvPicPr>
            <a:picLocks noChangeAspect="1"/>
          </p:cNvPicPr>
          <p:nvPr/>
        </p:nvPicPr>
        <p:blipFill rotWithShape="1">
          <a:blip r:embed="rId3"/>
          <a:srcRect l="48646"/>
          <a:stretch/>
        </p:blipFill>
        <p:spPr>
          <a:xfrm>
            <a:off x="5072348" y="949543"/>
            <a:ext cx="3159193" cy="3075931"/>
          </a:xfrm>
          <a:prstGeom prst="rect">
            <a:avLst/>
          </a:prstGeom>
        </p:spPr>
      </p:pic>
      <p:pic>
        <p:nvPicPr>
          <p:cNvPr id="8" name="圖片 7">
            <a:extLst>
              <a:ext uri="{FF2B5EF4-FFF2-40B4-BE49-F238E27FC236}">
                <a16:creationId xmlns:a16="http://schemas.microsoft.com/office/drawing/2014/main" id="{43487CD0-CDB0-9B2C-D987-E234E4B0A5E5}"/>
              </a:ext>
            </a:extLst>
          </p:cNvPr>
          <p:cNvPicPr>
            <a:picLocks noChangeAspect="1"/>
          </p:cNvPicPr>
          <p:nvPr/>
        </p:nvPicPr>
        <p:blipFill rotWithShape="1">
          <a:blip r:embed="rId4"/>
          <a:srcRect l="65410" t="9361"/>
          <a:stretch/>
        </p:blipFill>
        <p:spPr>
          <a:xfrm>
            <a:off x="7868022" y="4053522"/>
            <a:ext cx="2388516" cy="2804478"/>
          </a:xfrm>
          <a:prstGeom prst="rect">
            <a:avLst/>
          </a:prstGeom>
        </p:spPr>
      </p:pic>
      <p:sp>
        <p:nvSpPr>
          <p:cNvPr id="11" name="橢圓 10">
            <a:extLst>
              <a:ext uri="{FF2B5EF4-FFF2-40B4-BE49-F238E27FC236}">
                <a16:creationId xmlns:a16="http://schemas.microsoft.com/office/drawing/2014/main" id="{AF322BC7-47FB-1C21-A624-BC200CE16B46}"/>
              </a:ext>
            </a:extLst>
          </p:cNvPr>
          <p:cNvSpPr/>
          <p:nvPr/>
        </p:nvSpPr>
        <p:spPr>
          <a:xfrm>
            <a:off x="3866365" y="2821811"/>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3BE64485-B3F6-E2AC-9626-4AA47A32B3AA}"/>
              </a:ext>
            </a:extLst>
          </p:cNvPr>
          <p:cNvSpPr/>
          <p:nvPr/>
        </p:nvSpPr>
        <p:spPr>
          <a:xfrm>
            <a:off x="7621723" y="2723840"/>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13">
            <a:extLst>
              <a:ext uri="{FF2B5EF4-FFF2-40B4-BE49-F238E27FC236}">
                <a16:creationId xmlns:a16="http://schemas.microsoft.com/office/drawing/2014/main" id="{5FF4714D-503A-37FE-F2BB-A685E469B311}"/>
              </a:ext>
            </a:extLst>
          </p:cNvPr>
          <p:cNvSpPr>
            <a:spLocks noGrp="1"/>
          </p:cNvSpPr>
          <p:nvPr>
            <p:ph type="sldNum" sz="quarter" idx="12"/>
          </p:nvPr>
        </p:nvSpPr>
        <p:spPr/>
        <p:txBody>
          <a:bodyPr/>
          <a:lstStyle/>
          <a:p>
            <a:fld id="{02D2D4D2-56DA-4297-8243-96B86584DB8C}" type="slidenum">
              <a:rPr lang="zh-TW" altLang="en-US" smtClean="0"/>
              <a:t>25</a:t>
            </a:fld>
            <a:endParaRPr lang="zh-TW" altLang="en-US"/>
          </a:p>
        </p:txBody>
      </p:sp>
    </p:spTree>
    <p:extLst>
      <p:ext uri="{BB962C8B-B14F-4D97-AF65-F5344CB8AC3E}">
        <p14:creationId xmlns:p14="http://schemas.microsoft.com/office/powerpoint/2010/main" val="56034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pic>
        <p:nvPicPr>
          <p:cNvPr id="6" name="圖片 5">
            <a:extLst>
              <a:ext uri="{FF2B5EF4-FFF2-40B4-BE49-F238E27FC236}">
                <a16:creationId xmlns:a16="http://schemas.microsoft.com/office/drawing/2014/main" id="{EB046327-8951-042D-F33C-2549BE0E7065}"/>
              </a:ext>
            </a:extLst>
          </p:cNvPr>
          <p:cNvPicPr>
            <a:picLocks noChangeAspect="1"/>
          </p:cNvPicPr>
          <p:nvPr/>
        </p:nvPicPr>
        <p:blipFill rotWithShape="1">
          <a:blip r:embed="rId3"/>
          <a:srcRect l="48344" r="26385"/>
          <a:stretch/>
        </p:blipFill>
        <p:spPr>
          <a:xfrm>
            <a:off x="1843905" y="2119556"/>
            <a:ext cx="3733936" cy="3661484"/>
          </a:xfrm>
          <a:prstGeom prst="rect">
            <a:avLst/>
          </a:prstGeom>
        </p:spPr>
      </p:pic>
      <p:sp>
        <p:nvSpPr>
          <p:cNvPr id="7" name="文字方塊 6">
            <a:extLst>
              <a:ext uri="{FF2B5EF4-FFF2-40B4-BE49-F238E27FC236}">
                <a16:creationId xmlns:a16="http://schemas.microsoft.com/office/drawing/2014/main" id="{87E4062B-FC38-A644-7522-30387DDF0649}"/>
              </a:ext>
            </a:extLst>
          </p:cNvPr>
          <p:cNvSpPr txBox="1"/>
          <p:nvPr/>
        </p:nvSpPr>
        <p:spPr>
          <a:xfrm>
            <a:off x="2071826" y="122980"/>
            <a:ext cx="10067277" cy="892552"/>
          </a:xfrm>
          <a:prstGeom prst="rect">
            <a:avLst/>
          </a:prstGeom>
          <a:noFill/>
        </p:spPr>
        <p:txBody>
          <a:bodyPr wrap="square">
            <a:spAutoFit/>
          </a:bodyPr>
          <a:lstStyle/>
          <a:p>
            <a:pPr algn="ctr"/>
            <a:r>
              <a:rPr lang="en-US" altLang="zh-TW" sz="2600" b="1" i="0" u="none" strike="noStrike" baseline="0" dirty="0">
                <a:latin typeface="Arial" panose="020B0604020202020204" pitchFamily="34" charset="0"/>
                <a:cs typeface="Arial" panose="020B0604020202020204" pitchFamily="34" charset="0"/>
              </a:rPr>
              <a:t>CircZNF91 upregulates SIRT1 expression via competitively</a:t>
            </a:r>
          </a:p>
          <a:p>
            <a:pPr algn="ctr"/>
            <a:r>
              <a:rPr lang="en-US" altLang="zh-TW" sz="2600" b="1" i="0" u="none" strike="noStrike" baseline="0" dirty="0">
                <a:latin typeface="Arial" panose="020B0604020202020204" pitchFamily="34" charset="0"/>
                <a:cs typeface="Arial" panose="020B0604020202020204" pitchFamily="34" charset="0"/>
              </a:rPr>
              <a:t>binding to miR-23b-3p</a:t>
            </a:r>
            <a:endParaRPr lang="zh-TW" altLang="en-US" sz="2600" b="1" dirty="0">
              <a:latin typeface="Arial" panose="020B0604020202020204" pitchFamily="34" charset="0"/>
              <a:cs typeface="Arial" panose="020B0604020202020204" pitchFamily="34" charset="0"/>
            </a:endParaRPr>
          </a:p>
        </p:txBody>
      </p:sp>
      <p:pic>
        <p:nvPicPr>
          <p:cNvPr id="4" name="圖片 3">
            <a:extLst>
              <a:ext uri="{FF2B5EF4-FFF2-40B4-BE49-F238E27FC236}">
                <a16:creationId xmlns:a16="http://schemas.microsoft.com/office/drawing/2014/main" id="{027A5CA1-5033-B941-218E-4BCB4F29D7A5}"/>
              </a:ext>
            </a:extLst>
          </p:cNvPr>
          <p:cNvPicPr>
            <a:picLocks noChangeAspect="1"/>
          </p:cNvPicPr>
          <p:nvPr/>
        </p:nvPicPr>
        <p:blipFill rotWithShape="1">
          <a:blip r:embed="rId3"/>
          <a:srcRect l="73665"/>
          <a:stretch/>
        </p:blipFill>
        <p:spPr>
          <a:xfrm>
            <a:off x="6614160" y="2119556"/>
            <a:ext cx="3891280" cy="3661484"/>
          </a:xfrm>
          <a:prstGeom prst="rect">
            <a:avLst/>
          </a:prstGeom>
        </p:spPr>
      </p:pic>
      <p:sp>
        <p:nvSpPr>
          <p:cNvPr id="5" name="橢圓 4">
            <a:extLst>
              <a:ext uri="{FF2B5EF4-FFF2-40B4-BE49-F238E27FC236}">
                <a16:creationId xmlns:a16="http://schemas.microsoft.com/office/drawing/2014/main" id="{DC0C7990-991F-DB18-366D-10A5861C37D5}"/>
              </a:ext>
            </a:extLst>
          </p:cNvPr>
          <p:cNvSpPr/>
          <p:nvPr/>
        </p:nvSpPr>
        <p:spPr>
          <a:xfrm>
            <a:off x="5139995" y="4846554"/>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F751923C-4BFD-D675-C381-F0A8485967EA}"/>
              </a:ext>
            </a:extLst>
          </p:cNvPr>
          <p:cNvSpPr/>
          <p:nvPr/>
        </p:nvSpPr>
        <p:spPr>
          <a:xfrm>
            <a:off x="9777309" y="4889546"/>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8">
            <a:extLst>
              <a:ext uri="{FF2B5EF4-FFF2-40B4-BE49-F238E27FC236}">
                <a16:creationId xmlns:a16="http://schemas.microsoft.com/office/drawing/2014/main" id="{938451F5-9BC9-05D4-6DCF-B3A75A32C155}"/>
              </a:ext>
            </a:extLst>
          </p:cNvPr>
          <p:cNvSpPr>
            <a:spLocks noGrp="1"/>
          </p:cNvSpPr>
          <p:nvPr>
            <p:ph type="sldNum" sz="quarter" idx="12"/>
          </p:nvPr>
        </p:nvSpPr>
        <p:spPr/>
        <p:txBody>
          <a:bodyPr/>
          <a:lstStyle/>
          <a:p>
            <a:fld id="{02D2D4D2-56DA-4297-8243-96B86584DB8C}" type="slidenum">
              <a:rPr lang="zh-TW" altLang="en-US" smtClean="0"/>
              <a:t>26</a:t>
            </a:fld>
            <a:endParaRPr lang="zh-TW" altLang="en-US"/>
          </a:p>
        </p:txBody>
      </p:sp>
    </p:spTree>
    <p:extLst>
      <p:ext uri="{BB962C8B-B14F-4D97-AF65-F5344CB8AC3E}">
        <p14:creationId xmlns:p14="http://schemas.microsoft.com/office/powerpoint/2010/main" val="324251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C64F957-A2A3-02FE-DCD7-89568EAAF324}"/>
              </a:ext>
            </a:extLst>
          </p:cNvPr>
          <p:cNvSpPr/>
          <p:nvPr/>
        </p:nvSpPr>
        <p:spPr>
          <a:xfrm>
            <a:off x="0" y="0"/>
            <a:ext cx="2050741" cy="646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F673301C-2FDB-5C0B-D0B1-2351FAFFB1FA}"/>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Summary</a:t>
            </a:r>
            <a:endParaRPr lang="zh-TW" altLang="en-US" sz="2000" dirty="0">
              <a:solidFill>
                <a:schemeClr val="bg1"/>
              </a:solidFill>
            </a:endParaRPr>
          </a:p>
        </p:txBody>
      </p:sp>
      <p:sp>
        <p:nvSpPr>
          <p:cNvPr id="7" name="文字方塊 6">
            <a:extLst>
              <a:ext uri="{FF2B5EF4-FFF2-40B4-BE49-F238E27FC236}">
                <a16:creationId xmlns:a16="http://schemas.microsoft.com/office/drawing/2014/main" id="{121F6C65-0342-FA06-2E0F-21998AB5B6DC}"/>
              </a:ext>
            </a:extLst>
          </p:cNvPr>
          <p:cNvSpPr txBox="1"/>
          <p:nvPr/>
        </p:nvSpPr>
        <p:spPr>
          <a:xfrm>
            <a:off x="9572263" y="3574683"/>
            <a:ext cx="2915061" cy="461665"/>
          </a:xfrm>
          <a:prstGeom prst="rect">
            <a:avLst/>
          </a:prstGeom>
          <a:noFill/>
        </p:spPr>
        <p:txBody>
          <a:bodyPr wrap="square">
            <a:spAutoFit/>
          </a:bodyPr>
          <a:lstStyle/>
          <a:p>
            <a:r>
              <a:rPr lang="en-US" altLang="zh-TW" sz="2400" b="1" i="0" u="none" strike="noStrike" baseline="0" dirty="0">
                <a:latin typeface="Arial" panose="020B0604020202020204" pitchFamily="34" charset="0"/>
                <a:cs typeface="Arial" panose="020B0604020202020204" pitchFamily="34" charset="0"/>
              </a:rPr>
              <a:t>Hypoxic PC cell</a:t>
            </a:r>
            <a:endParaRPr lang="zh-TW" altLang="en-US" sz="2400" dirty="0"/>
          </a:p>
        </p:txBody>
      </p:sp>
      <p:pic>
        <p:nvPicPr>
          <p:cNvPr id="19" name="圖片 18">
            <a:extLst>
              <a:ext uri="{FF2B5EF4-FFF2-40B4-BE49-F238E27FC236}">
                <a16:creationId xmlns:a16="http://schemas.microsoft.com/office/drawing/2014/main" id="{F0529533-2304-2767-1757-D1FCCF3BF077}"/>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7988409" y="865663"/>
            <a:ext cx="3894990" cy="2594317"/>
          </a:xfrm>
          <a:prstGeom prst="rect">
            <a:avLst/>
          </a:prstGeom>
        </p:spPr>
      </p:pic>
      <p:pic>
        <p:nvPicPr>
          <p:cNvPr id="21" name="圖片 20">
            <a:extLst>
              <a:ext uri="{FF2B5EF4-FFF2-40B4-BE49-F238E27FC236}">
                <a16:creationId xmlns:a16="http://schemas.microsoft.com/office/drawing/2014/main" id="{21B23738-264E-2F5F-83E4-53624FC49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29" y="1440259"/>
            <a:ext cx="1001676" cy="677462"/>
          </a:xfrm>
          <a:prstGeom prst="rect">
            <a:avLst/>
          </a:prstGeom>
        </p:spPr>
      </p:pic>
      <p:pic>
        <p:nvPicPr>
          <p:cNvPr id="35" name="圖片 34">
            <a:extLst>
              <a:ext uri="{FF2B5EF4-FFF2-40B4-BE49-F238E27FC236}">
                <a16:creationId xmlns:a16="http://schemas.microsoft.com/office/drawing/2014/main" id="{3E88E885-36BE-AD68-848F-40B10F1D75F0}"/>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rot="10800000" flipH="1">
            <a:off x="451032" y="2968463"/>
            <a:ext cx="5517947" cy="3675312"/>
          </a:xfrm>
          <a:prstGeom prst="rect">
            <a:avLst/>
          </a:prstGeom>
        </p:spPr>
      </p:pic>
      <p:sp>
        <p:nvSpPr>
          <p:cNvPr id="43" name="矩形 42">
            <a:extLst>
              <a:ext uri="{FF2B5EF4-FFF2-40B4-BE49-F238E27FC236}">
                <a16:creationId xmlns:a16="http://schemas.microsoft.com/office/drawing/2014/main" id="{96C6A0FD-57BB-87FF-E197-04FE2267BD9F}"/>
              </a:ext>
            </a:extLst>
          </p:cNvPr>
          <p:cNvSpPr/>
          <p:nvPr/>
        </p:nvSpPr>
        <p:spPr>
          <a:xfrm>
            <a:off x="3509969" y="5455351"/>
            <a:ext cx="1291379" cy="299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2DDD3E40-996D-AD6F-52C0-CDEEC95A4364}"/>
              </a:ext>
            </a:extLst>
          </p:cNvPr>
          <p:cNvSpPr/>
          <p:nvPr/>
        </p:nvSpPr>
        <p:spPr>
          <a:xfrm>
            <a:off x="3313409" y="5477271"/>
            <a:ext cx="406207" cy="181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文字方塊 46">
            <a:extLst>
              <a:ext uri="{FF2B5EF4-FFF2-40B4-BE49-F238E27FC236}">
                <a16:creationId xmlns:a16="http://schemas.microsoft.com/office/drawing/2014/main" id="{866C9F46-2C15-4711-AE19-06D1A088CE98}"/>
              </a:ext>
            </a:extLst>
          </p:cNvPr>
          <p:cNvSpPr txBox="1"/>
          <p:nvPr/>
        </p:nvSpPr>
        <p:spPr>
          <a:xfrm>
            <a:off x="4684999" y="6339580"/>
            <a:ext cx="2915061" cy="461665"/>
          </a:xfrm>
          <a:prstGeom prst="rect">
            <a:avLst/>
          </a:prstGeom>
          <a:noFill/>
        </p:spPr>
        <p:txBody>
          <a:bodyPr wrap="square">
            <a:spAutoFit/>
          </a:bodyPr>
          <a:lstStyle/>
          <a:p>
            <a:r>
              <a:rPr lang="en-US" altLang="zh-TW" sz="2400" b="1" i="0" u="none" strike="noStrike" baseline="0" dirty="0" err="1">
                <a:latin typeface="Arial" panose="020B0604020202020204" pitchFamily="34" charset="0"/>
                <a:cs typeface="Arial" panose="020B0604020202020204" pitchFamily="34" charset="0"/>
              </a:rPr>
              <a:t>Normoxic</a:t>
            </a:r>
            <a:r>
              <a:rPr lang="en-US" altLang="zh-TW" sz="2400" b="1" i="0" u="none" strike="noStrike" baseline="0" dirty="0">
                <a:latin typeface="Arial" panose="020B0604020202020204" pitchFamily="34" charset="0"/>
                <a:cs typeface="Arial" panose="020B0604020202020204" pitchFamily="34" charset="0"/>
              </a:rPr>
              <a:t> PC cell</a:t>
            </a:r>
            <a:endParaRPr lang="zh-TW" altLang="en-US" sz="2400" dirty="0"/>
          </a:p>
        </p:txBody>
      </p:sp>
      <p:sp>
        <p:nvSpPr>
          <p:cNvPr id="49" name="文字方塊 48">
            <a:extLst>
              <a:ext uri="{FF2B5EF4-FFF2-40B4-BE49-F238E27FC236}">
                <a16:creationId xmlns:a16="http://schemas.microsoft.com/office/drawing/2014/main" id="{34161653-39B2-7D9F-C592-47691AB19DCE}"/>
              </a:ext>
            </a:extLst>
          </p:cNvPr>
          <p:cNvSpPr txBox="1"/>
          <p:nvPr/>
        </p:nvSpPr>
        <p:spPr>
          <a:xfrm rot="20438015">
            <a:off x="3301391" y="5025180"/>
            <a:ext cx="973623" cy="261610"/>
          </a:xfrm>
          <a:prstGeom prst="rect">
            <a:avLst/>
          </a:prstGeom>
          <a:noFill/>
        </p:spPr>
        <p:txBody>
          <a:bodyPr wrap="square">
            <a:spAutoFit/>
          </a:bodyPr>
          <a:lstStyle/>
          <a:p>
            <a:r>
              <a:rPr lang="en-US" altLang="zh-TW" sz="1050" b="1" i="0" u="none" strike="noStrike" baseline="0" dirty="0">
                <a:latin typeface="Arial" panose="020B0604020202020204" pitchFamily="34" charset="0"/>
                <a:cs typeface="Arial" panose="020B0604020202020204" pitchFamily="34" charset="0"/>
              </a:rPr>
              <a:t>miR-23b-3p</a:t>
            </a:r>
            <a:endParaRPr lang="zh-TW" altLang="en-US" sz="1050" dirty="0"/>
          </a:p>
        </p:txBody>
      </p:sp>
      <p:pic>
        <p:nvPicPr>
          <p:cNvPr id="50" name="圖片 49">
            <a:extLst>
              <a:ext uri="{FF2B5EF4-FFF2-40B4-BE49-F238E27FC236}">
                <a16:creationId xmlns:a16="http://schemas.microsoft.com/office/drawing/2014/main" id="{7213AC01-1D77-1F37-1ABB-08347244A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930" y="4276627"/>
            <a:ext cx="1001676" cy="677462"/>
          </a:xfrm>
          <a:prstGeom prst="rect">
            <a:avLst/>
          </a:prstGeom>
        </p:spPr>
      </p:pic>
      <p:grpSp>
        <p:nvGrpSpPr>
          <p:cNvPr id="40" name="群組 39">
            <a:extLst>
              <a:ext uri="{FF2B5EF4-FFF2-40B4-BE49-F238E27FC236}">
                <a16:creationId xmlns:a16="http://schemas.microsoft.com/office/drawing/2014/main" id="{8A6B4B1A-A4E0-879B-1B26-4EC5DE005B3D}"/>
              </a:ext>
            </a:extLst>
          </p:cNvPr>
          <p:cNvGrpSpPr/>
          <p:nvPr/>
        </p:nvGrpSpPr>
        <p:grpSpPr>
          <a:xfrm>
            <a:off x="5953744" y="5380981"/>
            <a:ext cx="2915061" cy="728801"/>
            <a:chOff x="5953744" y="5380981"/>
            <a:chExt cx="2915061" cy="728801"/>
          </a:xfrm>
        </p:grpSpPr>
        <p:sp>
          <p:nvSpPr>
            <p:cNvPr id="55" name="文字方塊 54">
              <a:extLst>
                <a:ext uri="{FF2B5EF4-FFF2-40B4-BE49-F238E27FC236}">
                  <a16:creationId xmlns:a16="http://schemas.microsoft.com/office/drawing/2014/main" id="{D11479AF-B4C1-5662-4D49-56FD1D6A6FB4}"/>
                </a:ext>
              </a:extLst>
            </p:cNvPr>
            <p:cNvSpPr txBox="1"/>
            <p:nvPr/>
          </p:nvSpPr>
          <p:spPr>
            <a:xfrm>
              <a:off x="5953744" y="5463451"/>
              <a:ext cx="2915061" cy="646331"/>
            </a:xfrm>
            <a:prstGeom prst="rect">
              <a:avLst/>
            </a:prstGeom>
            <a:noFill/>
          </p:spPr>
          <p:txBody>
            <a:bodyPr wrap="square">
              <a:spAutoFit/>
            </a:bodyPr>
            <a:lstStyle/>
            <a:p>
              <a:r>
                <a:rPr lang="en-US" altLang="zh-TW" sz="3600" b="1" i="0" u="none" strike="noStrike" baseline="0" dirty="0">
                  <a:solidFill>
                    <a:srgbClr val="FF0000"/>
                  </a:solidFill>
                  <a:latin typeface="Arial" panose="020B0604020202020204" pitchFamily="34" charset="0"/>
                  <a:cs typeface="Arial" panose="020B0604020202020204" pitchFamily="34" charset="0"/>
                </a:rPr>
                <a:t>IC</a:t>
              </a:r>
              <a:r>
                <a:rPr lang="en-US" altLang="zh-TW" sz="2400" b="1" i="0" u="none" strike="noStrike" baseline="0" dirty="0">
                  <a:solidFill>
                    <a:srgbClr val="FF0000"/>
                  </a:solidFill>
                  <a:latin typeface="Arial" panose="020B0604020202020204" pitchFamily="34" charset="0"/>
                  <a:cs typeface="Arial" panose="020B0604020202020204" pitchFamily="34" charset="0"/>
                </a:rPr>
                <a:t>50</a:t>
              </a:r>
              <a:endParaRPr lang="zh-TW" altLang="en-US" sz="2400" dirty="0">
                <a:solidFill>
                  <a:srgbClr val="FF0000"/>
                </a:solidFill>
              </a:endParaRPr>
            </a:p>
          </p:txBody>
        </p:sp>
        <p:cxnSp>
          <p:nvCxnSpPr>
            <p:cNvPr id="57" name="直線單箭頭接點 56">
              <a:extLst>
                <a:ext uri="{FF2B5EF4-FFF2-40B4-BE49-F238E27FC236}">
                  <a16:creationId xmlns:a16="http://schemas.microsoft.com/office/drawing/2014/main" id="{D99DB74B-CB06-02F7-5770-9A83432F2F1D}"/>
                </a:ext>
              </a:extLst>
            </p:cNvPr>
            <p:cNvCxnSpPr>
              <a:cxnSpLocks/>
            </p:cNvCxnSpPr>
            <p:nvPr/>
          </p:nvCxnSpPr>
          <p:spPr>
            <a:xfrm flipV="1">
              <a:off x="7094101" y="5380981"/>
              <a:ext cx="0" cy="7288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群組 36">
            <a:extLst>
              <a:ext uri="{FF2B5EF4-FFF2-40B4-BE49-F238E27FC236}">
                <a16:creationId xmlns:a16="http://schemas.microsoft.com/office/drawing/2014/main" id="{309A02F7-E379-B459-3D1F-B29F69D9A1D3}"/>
              </a:ext>
            </a:extLst>
          </p:cNvPr>
          <p:cNvGrpSpPr/>
          <p:nvPr/>
        </p:nvGrpSpPr>
        <p:grpSpPr>
          <a:xfrm>
            <a:off x="6994660" y="2990158"/>
            <a:ext cx="1482750" cy="1167957"/>
            <a:chOff x="6994660" y="2990158"/>
            <a:chExt cx="1482750" cy="1167957"/>
          </a:xfrm>
        </p:grpSpPr>
        <p:grpSp>
          <p:nvGrpSpPr>
            <p:cNvPr id="5" name="群組 4">
              <a:extLst>
                <a:ext uri="{FF2B5EF4-FFF2-40B4-BE49-F238E27FC236}">
                  <a16:creationId xmlns:a16="http://schemas.microsoft.com/office/drawing/2014/main" id="{0E768A97-45A9-08A6-D22A-8A59C3FF4C91}"/>
                </a:ext>
              </a:extLst>
            </p:cNvPr>
            <p:cNvGrpSpPr/>
            <p:nvPr/>
          </p:nvGrpSpPr>
          <p:grpSpPr>
            <a:xfrm>
              <a:off x="8011378" y="3696450"/>
              <a:ext cx="466032" cy="461665"/>
              <a:chOff x="8011378" y="3696450"/>
              <a:chExt cx="466032" cy="461665"/>
            </a:xfrm>
          </p:grpSpPr>
          <p:sp>
            <p:nvSpPr>
              <p:cNvPr id="26" name="橢圓 25">
                <a:extLst>
                  <a:ext uri="{FF2B5EF4-FFF2-40B4-BE49-F238E27FC236}">
                    <a16:creationId xmlns:a16="http://schemas.microsoft.com/office/drawing/2014/main" id="{F246367E-91E2-8443-59B8-A43522D8316E}"/>
                  </a:ext>
                </a:extLst>
              </p:cNvPr>
              <p:cNvSpPr/>
              <p:nvPr/>
            </p:nvSpPr>
            <p:spPr>
              <a:xfrm>
                <a:off x="8011378" y="3696450"/>
                <a:ext cx="466032" cy="4616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DECEB691-83E3-8C6A-5560-C058607D03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2304" y="3779463"/>
                <a:ext cx="344180" cy="304786"/>
              </a:xfrm>
              <a:prstGeom prst="rect">
                <a:avLst/>
              </a:prstGeom>
            </p:spPr>
          </p:pic>
        </p:grpSp>
        <p:grpSp>
          <p:nvGrpSpPr>
            <p:cNvPr id="31" name="群組 30">
              <a:extLst>
                <a:ext uri="{FF2B5EF4-FFF2-40B4-BE49-F238E27FC236}">
                  <a16:creationId xmlns:a16="http://schemas.microsoft.com/office/drawing/2014/main" id="{8347B28A-CB96-5065-06D2-34095013577D}"/>
                </a:ext>
              </a:extLst>
            </p:cNvPr>
            <p:cNvGrpSpPr/>
            <p:nvPr/>
          </p:nvGrpSpPr>
          <p:grpSpPr>
            <a:xfrm>
              <a:off x="6994660" y="2990158"/>
              <a:ext cx="729271" cy="728165"/>
              <a:chOff x="6994660" y="2990158"/>
              <a:chExt cx="729271" cy="728165"/>
            </a:xfrm>
          </p:grpSpPr>
          <p:sp>
            <p:nvSpPr>
              <p:cNvPr id="28" name="橢圓 27">
                <a:extLst>
                  <a:ext uri="{FF2B5EF4-FFF2-40B4-BE49-F238E27FC236}">
                    <a16:creationId xmlns:a16="http://schemas.microsoft.com/office/drawing/2014/main" id="{3CA2CE1E-7DFB-51F3-1861-65CC5C2CBEC2}"/>
                  </a:ext>
                </a:extLst>
              </p:cNvPr>
              <p:cNvSpPr/>
              <p:nvPr/>
            </p:nvSpPr>
            <p:spPr>
              <a:xfrm>
                <a:off x="6994660" y="2990158"/>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a:extLst>
                  <a:ext uri="{FF2B5EF4-FFF2-40B4-BE49-F238E27FC236}">
                    <a16:creationId xmlns:a16="http://schemas.microsoft.com/office/drawing/2014/main" id="{CD18679E-D140-03AA-39A7-2E38D11BE0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8439" y="3057973"/>
                <a:ext cx="344180" cy="304786"/>
              </a:xfrm>
              <a:prstGeom prst="rect">
                <a:avLst/>
              </a:prstGeom>
            </p:spPr>
          </p:pic>
          <p:pic>
            <p:nvPicPr>
              <p:cNvPr id="16" name="圖片 15">
                <a:extLst>
                  <a:ext uri="{FF2B5EF4-FFF2-40B4-BE49-F238E27FC236}">
                    <a16:creationId xmlns:a16="http://schemas.microsoft.com/office/drawing/2014/main" id="{DDACC954-0210-C431-2B3E-4374F09DBE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9243" y="3327603"/>
                <a:ext cx="344180" cy="304786"/>
              </a:xfrm>
              <a:prstGeom prst="rect">
                <a:avLst/>
              </a:prstGeom>
            </p:spPr>
          </p:pic>
          <p:pic>
            <p:nvPicPr>
              <p:cNvPr id="17" name="圖片 16">
                <a:extLst>
                  <a:ext uri="{FF2B5EF4-FFF2-40B4-BE49-F238E27FC236}">
                    <a16:creationId xmlns:a16="http://schemas.microsoft.com/office/drawing/2014/main" id="{4EA208E7-51F8-E97C-6C7E-070FD1730D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9467" y="3379271"/>
                <a:ext cx="222207" cy="196774"/>
              </a:xfrm>
              <a:prstGeom prst="rect">
                <a:avLst/>
              </a:prstGeom>
            </p:spPr>
          </p:pic>
        </p:grpSp>
      </p:grpSp>
      <p:grpSp>
        <p:nvGrpSpPr>
          <p:cNvPr id="4" name="群組 3">
            <a:extLst>
              <a:ext uri="{FF2B5EF4-FFF2-40B4-BE49-F238E27FC236}">
                <a16:creationId xmlns:a16="http://schemas.microsoft.com/office/drawing/2014/main" id="{EC872C1D-55D0-6F65-E68A-631B7FCBEA21}"/>
              </a:ext>
            </a:extLst>
          </p:cNvPr>
          <p:cNvGrpSpPr/>
          <p:nvPr/>
        </p:nvGrpSpPr>
        <p:grpSpPr>
          <a:xfrm>
            <a:off x="8156598" y="2771175"/>
            <a:ext cx="627932" cy="615210"/>
            <a:chOff x="8156598" y="2771175"/>
            <a:chExt cx="627932" cy="615210"/>
          </a:xfrm>
        </p:grpSpPr>
        <p:sp>
          <p:nvSpPr>
            <p:cNvPr id="15" name="橢圓 14">
              <a:extLst>
                <a:ext uri="{FF2B5EF4-FFF2-40B4-BE49-F238E27FC236}">
                  <a16:creationId xmlns:a16="http://schemas.microsoft.com/office/drawing/2014/main" id="{04CF836D-7712-174C-1155-80F343823E35}"/>
                </a:ext>
              </a:extLst>
            </p:cNvPr>
            <p:cNvSpPr/>
            <p:nvPr/>
          </p:nvSpPr>
          <p:spPr>
            <a:xfrm>
              <a:off x="8156598" y="2771175"/>
              <a:ext cx="627932" cy="61521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片 17">
              <a:extLst>
                <a:ext uri="{FF2B5EF4-FFF2-40B4-BE49-F238E27FC236}">
                  <a16:creationId xmlns:a16="http://schemas.microsoft.com/office/drawing/2014/main" id="{23B51460-DEA6-C9DD-85D6-2F359F636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8474" y="2923989"/>
              <a:ext cx="344180" cy="304786"/>
            </a:xfrm>
            <a:prstGeom prst="rect">
              <a:avLst/>
            </a:prstGeom>
          </p:spPr>
        </p:pic>
      </p:grpSp>
      <p:grpSp>
        <p:nvGrpSpPr>
          <p:cNvPr id="33" name="群組 32">
            <a:extLst>
              <a:ext uri="{FF2B5EF4-FFF2-40B4-BE49-F238E27FC236}">
                <a16:creationId xmlns:a16="http://schemas.microsoft.com/office/drawing/2014/main" id="{34DCBC57-2F84-07B3-5F9D-D65F07D1B19E}"/>
              </a:ext>
            </a:extLst>
          </p:cNvPr>
          <p:cNvGrpSpPr/>
          <p:nvPr/>
        </p:nvGrpSpPr>
        <p:grpSpPr>
          <a:xfrm>
            <a:off x="6275532" y="2008239"/>
            <a:ext cx="1528402" cy="728165"/>
            <a:chOff x="6275532" y="2008239"/>
            <a:chExt cx="1528402" cy="728165"/>
          </a:xfrm>
        </p:grpSpPr>
        <p:grpSp>
          <p:nvGrpSpPr>
            <p:cNvPr id="6" name="群組 5">
              <a:extLst>
                <a:ext uri="{FF2B5EF4-FFF2-40B4-BE49-F238E27FC236}">
                  <a16:creationId xmlns:a16="http://schemas.microsoft.com/office/drawing/2014/main" id="{B4EB3FE3-8A10-53A6-3961-0115DC4C1B92}"/>
                </a:ext>
              </a:extLst>
            </p:cNvPr>
            <p:cNvGrpSpPr/>
            <p:nvPr/>
          </p:nvGrpSpPr>
          <p:grpSpPr>
            <a:xfrm>
              <a:off x="7074663" y="2008239"/>
              <a:ext cx="729271" cy="728165"/>
              <a:chOff x="7074663" y="2008239"/>
              <a:chExt cx="729271" cy="728165"/>
            </a:xfrm>
          </p:grpSpPr>
          <p:sp>
            <p:nvSpPr>
              <p:cNvPr id="30" name="橢圓 29">
                <a:extLst>
                  <a:ext uri="{FF2B5EF4-FFF2-40B4-BE49-F238E27FC236}">
                    <a16:creationId xmlns:a16="http://schemas.microsoft.com/office/drawing/2014/main" id="{13AD0757-2C18-FB0E-BB1E-FA139F1F9160}"/>
                  </a:ext>
                </a:extLst>
              </p:cNvPr>
              <p:cNvSpPr/>
              <p:nvPr/>
            </p:nvSpPr>
            <p:spPr>
              <a:xfrm>
                <a:off x="7074663" y="2008239"/>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id="{53BC0846-0E6F-72C6-3E57-A80406C39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052" y="2082204"/>
                <a:ext cx="344180" cy="304786"/>
              </a:xfrm>
              <a:prstGeom prst="rect">
                <a:avLst/>
              </a:prstGeom>
            </p:spPr>
          </p:pic>
          <p:pic>
            <p:nvPicPr>
              <p:cNvPr id="13" name="圖片 12">
                <a:extLst>
                  <a:ext uri="{FF2B5EF4-FFF2-40B4-BE49-F238E27FC236}">
                    <a16:creationId xmlns:a16="http://schemas.microsoft.com/office/drawing/2014/main" id="{B6CBA5D9-3ACD-FD20-D1C8-1A2EE19FC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277" y="2335958"/>
                <a:ext cx="344180" cy="304786"/>
              </a:xfrm>
              <a:prstGeom prst="rect">
                <a:avLst/>
              </a:prstGeom>
            </p:spPr>
          </p:pic>
        </p:grpSp>
        <p:grpSp>
          <p:nvGrpSpPr>
            <p:cNvPr id="10" name="群組 9">
              <a:extLst>
                <a:ext uri="{FF2B5EF4-FFF2-40B4-BE49-F238E27FC236}">
                  <a16:creationId xmlns:a16="http://schemas.microsoft.com/office/drawing/2014/main" id="{7AC0B18F-617C-E427-8183-555E3B7189EC}"/>
                </a:ext>
              </a:extLst>
            </p:cNvPr>
            <p:cNvGrpSpPr/>
            <p:nvPr/>
          </p:nvGrpSpPr>
          <p:grpSpPr>
            <a:xfrm>
              <a:off x="6275532" y="2034708"/>
              <a:ext cx="466032" cy="461665"/>
              <a:chOff x="6275532" y="2034708"/>
              <a:chExt cx="466032" cy="461665"/>
            </a:xfrm>
          </p:grpSpPr>
          <p:sp>
            <p:nvSpPr>
              <p:cNvPr id="23" name="橢圓 22">
                <a:extLst>
                  <a:ext uri="{FF2B5EF4-FFF2-40B4-BE49-F238E27FC236}">
                    <a16:creationId xmlns:a16="http://schemas.microsoft.com/office/drawing/2014/main" id="{E7C44C9B-EE80-6847-01BF-D9799FBB0CEE}"/>
                  </a:ext>
                </a:extLst>
              </p:cNvPr>
              <p:cNvSpPr/>
              <p:nvPr/>
            </p:nvSpPr>
            <p:spPr>
              <a:xfrm>
                <a:off x="6275532" y="2034708"/>
                <a:ext cx="466032" cy="4616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片 23">
                <a:extLst>
                  <a:ext uri="{FF2B5EF4-FFF2-40B4-BE49-F238E27FC236}">
                    <a16:creationId xmlns:a16="http://schemas.microsoft.com/office/drawing/2014/main" id="{991B474A-9F42-EB38-F3A3-E9038BE770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458" y="2117721"/>
                <a:ext cx="344180" cy="304786"/>
              </a:xfrm>
              <a:prstGeom prst="rect">
                <a:avLst/>
              </a:prstGeom>
            </p:spPr>
          </p:pic>
        </p:grpSp>
      </p:grpSp>
      <p:grpSp>
        <p:nvGrpSpPr>
          <p:cNvPr id="38" name="群組 37">
            <a:extLst>
              <a:ext uri="{FF2B5EF4-FFF2-40B4-BE49-F238E27FC236}">
                <a16:creationId xmlns:a16="http://schemas.microsoft.com/office/drawing/2014/main" id="{E4687DED-AA54-5EAC-4F86-33B9232D72EE}"/>
              </a:ext>
            </a:extLst>
          </p:cNvPr>
          <p:cNvGrpSpPr/>
          <p:nvPr/>
        </p:nvGrpSpPr>
        <p:grpSpPr>
          <a:xfrm>
            <a:off x="5184047" y="2366762"/>
            <a:ext cx="2116234" cy="2260625"/>
            <a:chOff x="5184047" y="2366762"/>
            <a:chExt cx="2116234" cy="2260625"/>
          </a:xfrm>
        </p:grpSpPr>
        <p:grpSp>
          <p:nvGrpSpPr>
            <p:cNvPr id="9" name="群組 8">
              <a:extLst>
                <a:ext uri="{FF2B5EF4-FFF2-40B4-BE49-F238E27FC236}">
                  <a16:creationId xmlns:a16="http://schemas.microsoft.com/office/drawing/2014/main" id="{4AB4C3C3-D124-336D-D59A-5F92DA7D7551}"/>
                </a:ext>
              </a:extLst>
            </p:cNvPr>
            <p:cNvGrpSpPr/>
            <p:nvPr/>
          </p:nvGrpSpPr>
          <p:grpSpPr>
            <a:xfrm>
              <a:off x="6571010" y="3899222"/>
              <a:ext cx="729271" cy="728165"/>
              <a:chOff x="6571010" y="3899222"/>
              <a:chExt cx="729271" cy="728165"/>
            </a:xfrm>
          </p:grpSpPr>
          <p:sp>
            <p:nvSpPr>
              <p:cNvPr id="32" name="橢圓 31">
                <a:extLst>
                  <a:ext uri="{FF2B5EF4-FFF2-40B4-BE49-F238E27FC236}">
                    <a16:creationId xmlns:a16="http://schemas.microsoft.com/office/drawing/2014/main" id="{D0168F4F-5792-DDBF-9215-C2E0F83AF137}"/>
                  </a:ext>
                </a:extLst>
              </p:cNvPr>
              <p:cNvSpPr/>
              <p:nvPr/>
            </p:nvSpPr>
            <p:spPr>
              <a:xfrm>
                <a:off x="6571010" y="3899222"/>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片 19">
                <a:extLst>
                  <a:ext uri="{FF2B5EF4-FFF2-40B4-BE49-F238E27FC236}">
                    <a16:creationId xmlns:a16="http://schemas.microsoft.com/office/drawing/2014/main" id="{42570DC5-A2AE-7865-00B3-3A53C306A2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5425" y="3964203"/>
                <a:ext cx="344180" cy="304786"/>
              </a:xfrm>
              <a:prstGeom prst="rect">
                <a:avLst/>
              </a:prstGeom>
            </p:spPr>
          </p:pic>
          <p:pic>
            <p:nvPicPr>
              <p:cNvPr id="22" name="圖片 21">
                <a:extLst>
                  <a:ext uri="{FF2B5EF4-FFF2-40B4-BE49-F238E27FC236}">
                    <a16:creationId xmlns:a16="http://schemas.microsoft.com/office/drawing/2014/main" id="{74A69B11-A6B6-A9E7-F533-252841E477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5011" y="4291027"/>
                <a:ext cx="344180" cy="304786"/>
              </a:xfrm>
              <a:prstGeom prst="rect">
                <a:avLst/>
              </a:prstGeom>
            </p:spPr>
          </p:pic>
        </p:grpSp>
        <p:grpSp>
          <p:nvGrpSpPr>
            <p:cNvPr id="27" name="群組 26">
              <a:extLst>
                <a:ext uri="{FF2B5EF4-FFF2-40B4-BE49-F238E27FC236}">
                  <a16:creationId xmlns:a16="http://schemas.microsoft.com/office/drawing/2014/main" id="{BF82D2B3-6C4E-5099-CF4C-A13B19A1B356}"/>
                </a:ext>
              </a:extLst>
            </p:cNvPr>
            <p:cNvGrpSpPr/>
            <p:nvPr/>
          </p:nvGrpSpPr>
          <p:grpSpPr>
            <a:xfrm>
              <a:off x="5184047" y="2366762"/>
              <a:ext cx="466032" cy="461665"/>
              <a:chOff x="5184047" y="2366762"/>
              <a:chExt cx="466032" cy="461665"/>
            </a:xfrm>
          </p:grpSpPr>
          <p:sp>
            <p:nvSpPr>
              <p:cNvPr id="34" name="橢圓 33">
                <a:extLst>
                  <a:ext uri="{FF2B5EF4-FFF2-40B4-BE49-F238E27FC236}">
                    <a16:creationId xmlns:a16="http://schemas.microsoft.com/office/drawing/2014/main" id="{DFFB9D25-ECB0-AD8A-C253-F61984DB2B95}"/>
                  </a:ext>
                </a:extLst>
              </p:cNvPr>
              <p:cNvSpPr/>
              <p:nvPr/>
            </p:nvSpPr>
            <p:spPr>
              <a:xfrm>
                <a:off x="5184047" y="2366762"/>
                <a:ext cx="466032" cy="4616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3" name="圖片 62">
                <a:extLst>
                  <a:ext uri="{FF2B5EF4-FFF2-40B4-BE49-F238E27FC236}">
                    <a16:creationId xmlns:a16="http://schemas.microsoft.com/office/drawing/2014/main" id="{35039018-21E2-E895-5441-1285CCB3D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4973" y="2449775"/>
                <a:ext cx="344180" cy="304786"/>
              </a:xfrm>
              <a:prstGeom prst="rect">
                <a:avLst/>
              </a:prstGeom>
            </p:spPr>
          </p:pic>
        </p:grpSp>
        <p:grpSp>
          <p:nvGrpSpPr>
            <p:cNvPr id="25" name="群組 24">
              <a:extLst>
                <a:ext uri="{FF2B5EF4-FFF2-40B4-BE49-F238E27FC236}">
                  <a16:creationId xmlns:a16="http://schemas.microsoft.com/office/drawing/2014/main" id="{9A0AC07F-74FB-F31F-EBB2-153B4BDBF09C}"/>
                </a:ext>
              </a:extLst>
            </p:cNvPr>
            <p:cNvGrpSpPr/>
            <p:nvPr/>
          </p:nvGrpSpPr>
          <p:grpSpPr>
            <a:xfrm>
              <a:off x="5812699" y="2842435"/>
              <a:ext cx="729271" cy="728165"/>
              <a:chOff x="5812699" y="2842435"/>
              <a:chExt cx="729271" cy="728165"/>
            </a:xfrm>
          </p:grpSpPr>
          <p:sp>
            <p:nvSpPr>
              <p:cNvPr id="51" name="橢圓 50">
                <a:extLst>
                  <a:ext uri="{FF2B5EF4-FFF2-40B4-BE49-F238E27FC236}">
                    <a16:creationId xmlns:a16="http://schemas.microsoft.com/office/drawing/2014/main" id="{3353410D-3880-13F1-B98B-A8ED5E4EEDA3}"/>
                  </a:ext>
                </a:extLst>
              </p:cNvPr>
              <p:cNvSpPr/>
              <p:nvPr/>
            </p:nvSpPr>
            <p:spPr>
              <a:xfrm>
                <a:off x="5812699" y="2842435"/>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4" name="圖片 63">
                <a:extLst>
                  <a:ext uri="{FF2B5EF4-FFF2-40B4-BE49-F238E27FC236}">
                    <a16:creationId xmlns:a16="http://schemas.microsoft.com/office/drawing/2014/main" id="{2F0B2A84-8885-4F09-D28F-5674459AB1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3507" y="2960247"/>
                <a:ext cx="564324" cy="499733"/>
              </a:xfrm>
              <a:prstGeom prst="rect">
                <a:avLst/>
              </a:prstGeom>
            </p:spPr>
          </p:pic>
        </p:grpSp>
      </p:grpSp>
      <p:grpSp>
        <p:nvGrpSpPr>
          <p:cNvPr id="29" name="群組 28">
            <a:extLst>
              <a:ext uri="{FF2B5EF4-FFF2-40B4-BE49-F238E27FC236}">
                <a16:creationId xmlns:a16="http://schemas.microsoft.com/office/drawing/2014/main" id="{00088D1C-F525-8339-5F74-3C6C30B00901}"/>
              </a:ext>
            </a:extLst>
          </p:cNvPr>
          <p:cNvGrpSpPr/>
          <p:nvPr/>
        </p:nvGrpSpPr>
        <p:grpSpPr>
          <a:xfrm>
            <a:off x="4859882" y="3266450"/>
            <a:ext cx="729271" cy="728165"/>
            <a:chOff x="4859882" y="3266450"/>
            <a:chExt cx="729271" cy="728165"/>
          </a:xfrm>
        </p:grpSpPr>
        <p:sp>
          <p:nvSpPr>
            <p:cNvPr id="36" name="橢圓 35">
              <a:extLst>
                <a:ext uri="{FF2B5EF4-FFF2-40B4-BE49-F238E27FC236}">
                  <a16:creationId xmlns:a16="http://schemas.microsoft.com/office/drawing/2014/main" id="{7A44A48D-82D1-7EBD-6732-303B1A9DAF92}"/>
                </a:ext>
              </a:extLst>
            </p:cNvPr>
            <p:cNvSpPr/>
            <p:nvPr/>
          </p:nvSpPr>
          <p:spPr>
            <a:xfrm>
              <a:off x="4859882" y="3266450"/>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5" name="圖片 64">
              <a:extLst>
                <a:ext uri="{FF2B5EF4-FFF2-40B4-BE49-F238E27FC236}">
                  <a16:creationId xmlns:a16="http://schemas.microsoft.com/office/drawing/2014/main" id="{3BB8B681-8D07-BF81-B0A9-D60C44971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7463" y="3334192"/>
              <a:ext cx="344180" cy="304786"/>
            </a:xfrm>
            <a:prstGeom prst="rect">
              <a:avLst/>
            </a:prstGeom>
          </p:spPr>
        </p:pic>
        <p:pic>
          <p:nvPicPr>
            <p:cNvPr id="66" name="圖片 65">
              <a:extLst>
                <a:ext uri="{FF2B5EF4-FFF2-40B4-BE49-F238E27FC236}">
                  <a16:creationId xmlns:a16="http://schemas.microsoft.com/office/drawing/2014/main" id="{06ACB0AD-A558-DF8F-42F3-E518634CC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3095" y="3653123"/>
              <a:ext cx="344180" cy="304786"/>
            </a:xfrm>
            <a:prstGeom prst="rect">
              <a:avLst/>
            </a:prstGeom>
          </p:spPr>
        </p:pic>
      </p:grpSp>
      <p:pic>
        <p:nvPicPr>
          <p:cNvPr id="75" name="圖片 74">
            <a:extLst>
              <a:ext uri="{FF2B5EF4-FFF2-40B4-BE49-F238E27FC236}">
                <a16:creationId xmlns:a16="http://schemas.microsoft.com/office/drawing/2014/main" id="{30C6FAD7-46E0-02AA-8471-61727CC80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2616" y="3386385"/>
            <a:ext cx="729271" cy="645801"/>
          </a:xfrm>
          <a:prstGeom prst="rect">
            <a:avLst/>
          </a:prstGeom>
        </p:spPr>
      </p:pic>
      <p:pic>
        <p:nvPicPr>
          <p:cNvPr id="85" name="圖片 84">
            <a:extLst>
              <a:ext uri="{FF2B5EF4-FFF2-40B4-BE49-F238E27FC236}">
                <a16:creationId xmlns:a16="http://schemas.microsoft.com/office/drawing/2014/main" id="{EA5FB539-53C8-63EA-A028-5226D5436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935" y="3749559"/>
            <a:ext cx="504671" cy="446908"/>
          </a:xfrm>
          <a:prstGeom prst="rect">
            <a:avLst/>
          </a:prstGeom>
        </p:spPr>
      </p:pic>
      <p:pic>
        <p:nvPicPr>
          <p:cNvPr id="99" name="圖片 98">
            <a:extLst>
              <a:ext uri="{FF2B5EF4-FFF2-40B4-BE49-F238E27FC236}">
                <a16:creationId xmlns:a16="http://schemas.microsoft.com/office/drawing/2014/main" id="{7711F090-76F7-F5AE-F879-DFF2957FB8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5398" y="3248206"/>
            <a:ext cx="716022" cy="143204"/>
          </a:xfrm>
          <a:prstGeom prst="rect">
            <a:avLst/>
          </a:prstGeom>
        </p:spPr>
      </p:pic>
      <p:pic>
        <p:nvPicPr>
          <p:cNvPr id="76" name="圖片 75">
            <a:extLst>
              <a:ext uri="{FF2B5EF4-FFF2-40B4-BE49-F238E27FC236}">
                <a16:creationId xmlns:a16="http://schemas.microsoft.com/office/drawing/2014/main" id="{719C9457-D60F-AB0F-2416-BCED82A187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6236" y="3752116"/>
            <a:ext cx="608789" cy="540030"/>
          </a:xfrm>
          <a:prstGeom prst="rect">
            <a:avLst/>
          </a:prstGeom>
        </p:spPr>
      </p:pic>
      <p:pic>
        <p:nvPicPr>
          <p:cNvPr id="100" name="圖片 99">
            <a:extLst>
              <a:ext uri="{FF2B5EF4-FFF2-40B4-BE49-F238E27FC236}">
                <a16:creationId xmlns:a16="http://schemas.microsoft.com/office/drawing/2014/main" id="{9F03B8D0-186D-6A63-9AC0-A5EEF93017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7887" y="3638978"/>
            <a:ext cx="536024" cy="107388"/>
          </a:xfrm>
          <a:prstGeom prst="rect">
            <a:avLst/>
          </a:prstGeom>
        </p:spPr>
      </p:pic>
      <p:pic>
        <p:nvPicPr>
          <p:cNvPr id="103" name="圖片 102">
            <a:extLst>
              <a:ext uri="{FF2B5EF4-FFF2-40B4-BE49-F238E27FC236}">
                <a16:creationId xmlns:a16="http://schemas.microsoft.com/office/drawing/2014/main" id="{B6AF24AA-76EB-2470-477D-FA109270B6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6713" y="3661601"/>
            <a:ext cx="447331" cy="89466"/>
          </a:xfrm>
          <a:prstGeom prst="rect">
            <a:avLst/>
          </a:prstGeom>
        </p:spPr>
      </p:pic>
      <p:pic>
        <p:nvPicPr>
          <p:cNvPr id="105" name="圖片 104">
            <a:extLst>
              <a:ext uri="{FF2B5EF4-FFF2-40B4-BE49-F238E27FC236}">
                <a16:creationId xmlns:a16="http://schemas.microsoft.com/office/drawing/2014/main" id="{6153D744-8D0B-41B7-5323-1644DAC6FA90}"/>
              </a:ext>
            </a:extLst>
          </p:cNvPr>
          <p:cNvPicPr>
            <a:picLocks noChangeAspect="1"/>
          </p:cNvPicPr>
          <p:nvPr/>
        </p:nvPicPr>
        <p:blipFill rotWithShape="1">
          <a:blip r:embed="rId7">
            <a:extLst>
              <a:ext uri="{28A0092B-C50C-407E-A947-70E740481C1C}">
                <a14:useLocalDpi xmlns:a14="http://schemas.microsoft.com/office/drawing/2010/main" val="0"/>
              </a:ext>
            </a:extLst>
          </a:blip>
          <a:srcRect b="61472"/>
          <a:stretch/>
        </p:blipFill>
        <p:spPr>
          <a:xfrm>
            <a:off x="2143356" y="4537048"/>
            <a:ext cx="2698007" cy="653168"/>
          </a:xfrm>
          <a:prstGeom prst="rect">
            <a:avLst/>
          </a:prstGeom>
        </p:spPr>
      </p:pic>
      <p:cxnSp>
        <p:nvCxnSpPr>
          <p:cNvPr id="107" name="直線單箭頭接點 106">
            <a:extLst>
              <a:ext uri="{FF2B5EF4-FFF2-40B4-BE49-F238E27FC236}">
                <a16:creationId xmlns:a16="http://schemas.microsoft.com/office/drawing/2014/main" id="{758D3437-A296-83B5-B37D-AEE9AC7FC88F}"/>
              </a:ext>
            </a:extLst>
          </p:cNvPr>
          <p:cNvCxnSpPr>
            <a:cxnSpLocks/>
          </p:cNvCxnSpPr>
          <p:nvPr/>
        </p:nvCxnSpPr>
        <p:spPr>
          <a:xfrm>
            <a:off x="3145589" y="5355735"/>
            <a:ext cx="0" cy="3663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文字方塊 47">
            <a:extLst>
              <a:ext uri="{FF2B5EF4-FFF2-40B4-BE49-F238E27FC236}">
                <a16:creationId xmlns:a16="http://schemas.microsoft.com/office/drawing/2014/main" id="{28DDA2C1-A75E-F07B-6E70-108898125627}"/>
              </a:ext>
            </a:extLst>
          </p:cNvPr>
          <p:cNvSpPr txBox="1"/>
          <p:nvPr/>
        </p:nvSpPr>
        <p:spPr>
          <a:xfrm>
            <a:off x="4150596" y="4646312"/>
            <a:ext cx="770488" cy="307777"/>
          </a:xfrm>
          <a:prstGeom prst="rect">
            <a:avLst/>
          </a:prstGeom>
          <a:solidFill>
            <a:schemeClr val="bg1"/>
          </a:solidFill>
        </p:spPr>
        <p:txBody>
          <a:bodyPr wrap="square">
            <a:spAutoFit/>
          </a:bodyPr>
          <a:lstStyle/>
          <a:p>
            <a:r>
              <a:rPr lang="en-US" altLang="zh-TW" sz="1400" b="1" i="0" u="none" strike="noStrike" baseline="0" dirty="0">
                <a:latin typeface="Arial" panose="020B0604020202020204" pitchFamily="34" charset="0"/>
                <a:cs typeface="Arial" panose="020B0604020202020204" pitchFamily="34" charset="0"/>
              </a:rPr>
              <a:t>SIRT1</a:t>
            </a:r>
            <a:endParaRPr lang="zh-TW" altLang="en-US" sz="1400" dirty="0"/>
          </a:p>
        </p:txBody>
      </p:sp>
      <p:grpSp>
        <p:nvGrpSpPr>
          <p:cNvPr id="39" name="群組 38">
            <a:extLst>
              <a:ext uri="{FF2B5EF4-FFF2-40B4-BE49-F238E27FC236}">
                <a16:creationId xmlns:a16="http://schemas.microsoft.com/office/drawing/2014/main" id="{9FA03FAA-F7CB-C098-85B0-911C623468AF}"/>
              </a:ext>
            </a:extLst>
          </p:cNvPr>
          <p:cNvGrpSpPr/>
          <p:nvPr/>
        </p:nvGrpSpPr>
        <p:grpSpPr>
          <a:xfrm>
            <a:off x="2149382" y="5774422"/>
            <a:ext cx="2698007" cy="602729"/>
            <a:chOff x="2149382" y="5774422"/>
            <a:chExt cx="2698007" cy="602729"/>
          </a:xfrm>
        </p:grpSpPr>
        <p:pic>
          <p:nvPicPr>
            <p:cNvPr id="106" name="圖片 105">
              <a:extLst>
                <a:ext uri="{FF2B5EF4-FFF2-40B4-BE49-F238E27FC236}">
                  <a16:creationId xmlns:a16="http://schemas.microsoft.com/office/drawing/2014/main" id="{2351115E-3DC4-08D5-29BA-E06E7B4D22D0}"/>
                </a:ext>
              </a:extLst>
            </p:cNvPr>
            <p:cNvPicPr>
              <a:picLocks noChangeAspect="1"/>
            </p:cNvPicPr>
            <p:nvPr/>
          </p:nvPicPr>
          <p:blipFill rotWithShape="1">
            <a:blip r:embed="rId7">
              <a:extLst>
                <a:ext uri="{28A0092B-C50C-407E-A947-70E740481C1C}">
                  <a14:useLocalDpi xmlns:a14="http://schemas.microsoft.com/office/drawing/2010/main" val="0"/>
                </a:ext>
              </a:extLst>
            </a:blip>
            <a:srcRect l="82" t="67200" r="-82" b="-2753"/>
            <a:stretch/>
          </p:blipFill>
          <p:spPr>
            <a:xfrm>
              <a:off x="2149382" y="5774422"/>
              <a:ext cx="2698007" cy="602729"/>
            </a:xfrm>
            <a:prstGeom prst="rect">
              <a:avLst/>
            </a:prstGeom>
          </p:spPr>
        </p:pic>
        <p:sp>
          <p:nvSpPr>
            <p:cNvPr id="109" name="文字方塊 108">
              <a:extLst>
                <a:ext uri="{FF2B5EF4-FFF2-40B4-BE49-F238E27FC236}">
                  <a16:creationId xmlns:a16="http://schemas.microsoft.com/office/drawing/2014/main" id="{E7D1D4AC-48C5-D67F-AF25-3D1A9AEC1203}"/>
                </a:ext>
              </a:extLst>
            </p:cNvPr>
            <p:cNvSpPr txBox="1"/>
            <p:nvPr/>
          </p:nvSpPr>
          <p:spPr>
            <a:xfrm>
              <a:off x="4070875" y="5885936"/>
              <a:ext cx="770488" cy="307777"/>
            </a:xfrm>
            <a:prstGeom prst="rect">
              <a:avLst/>
            </a:prstGeom>
            <a:solidFill>
              <a:schemeClr val="bg1"/>
            </a:solidFill>
          </p:spPr>
          <p:txBody>
            <a:bodyPr wrap="square">
              <a:spAutoFit/>
            </a:bodyPr>
            <a:lstStyle/>
            <a:p>
              <a:r>
                <a:rPr lang="en-US" altLang="zh-TW" sz="1400" b="1" i="0" u="none" strike="noStrike" baseline="0" dirty="0">
                  <a:latin typeface="Arial" panose="020B0604020202020204" pitchFamily="34" charset="0"/>
                  <a:cs typeface="Arial" panose="020B0604020202020204" pitchFamily="34" charset="0"/>
                </a:rPr>
                <a:t>SIRT1</a:t>
              </a:r>
              <a:endParaRPr lang="zh-TW" altLang="en-US" sz="1400" dirty="0"/>
            </a:p>
          </p:txBody>
        </p:sp>
      </p:grpSp>
      <p:pic>
        <p:nvPicPr>
          <p:cNvPr id="111" name="圖片 110">
            <a:extLst>
              <a:ext uri="{FF2B5EF4-FFF2-40B4-BE49-F238E27FC236}">
                <a16:creationId xmlns:a16="http://schemas.microsoft.com/office/drawing/2014/main" id="{4131EDD6-ACB4-936D-71E0-AA40D6100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4327" y="3569653"/>
            <a:ext cx="504671" cy="446908"/>
          </a:xfrm>
          <a:prstGeom prst="rect">
            <a:avLst/>
          </a:prstGeom>
        </p:spPr>
      </p:pic>
      <p:pic>
        <p:nvPicPr>
          <p:cNvPr id="112" name="圖片 111">
            <a:extLst>
              <a:ext uri="{FF2B5EF4-FFF2-40B4-BE49-F238E27FC236}">
                <a16:creationId xmlns:a16="http://schemas.microsoft.com/office/drawing/2014/main" id="{696C44AF-6E1D-BDCF-3634-7854C86029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0105" y="3481695"/>
            <a:ext cx="447331" cy="89466"/>
          </a:xfrm>
          <a:prstGeom prst="rect">
            <a:avLst/>
          </a:prstGeom>
        </p:spPr>
      </p:pic>
      <p:pic>
        <p:nvPicPr>
          <p:cNvPr id="128" name="圖片 127">
            <a:extLst>
              <a:ext uri="{FF2B5EF4-FFF2-40B4-BE49-F238E27FC236}">
                <a16:creationId xmlns:a16="http://schemas.microsoft.com/office/drawing/2014/main" id="{39BCE547-3F01-DF60-F6D0-E0224A5DEF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9176" y="127387"/>
            <a:ext cx="8650974" cy="627942"/>
          </a:xfrm>
          <a:prstGeom prst="rect">
            <a:avLst/>
          </a:prstGeom>
        </p:spPr>
      </p:pic>
      <p:sp>
        <p:nvSpPr>
          <p:cNvPr id="8" name="投影片編號版面配置區 7">
            <a:extLst>
              <a:ext uri="{FF2B5EF4-FFF2-40B4-BE49-F238E27FC236}">
                <a16:creationId xmlns:a16="http://schemas.microsoft.com/office/drawing/2014/main" id="{AFEA817E-CC73-E1B2-813B-9B3EFD50A90B}"/>
              </a:ext>
            </a:extLst>
          </p:cNvPr>
          <p:cNvSpPr>
            <a:spLocks noGrp="1"/>
          </p:cNvSpPr>
          <p:nvPr>
            <p:ph type="sldNum" sz="quarter" idx="12"/>
          </p:nvPr>
        </p:nvSpPr>
        <p:spPr/>
        <p:txBody>
          <a:bodyPr/>
          <a:lstStyle/>
          <a:p>
            <a:fld id="{02D2D4D2-56DA-4297-8243-96B86584DB8C}" type="slidenum">
              <a:rPr lang="zh-TW" altLang="en-US" smtClean="0"/>
              <a:t>27</a:t>
            </a:fld>
            <a:endParaRPr lang="zh-TW" altLang="en-US"/>
          </a:p>
        </p:txBody>
      </p:sp>
    </p:spTree>
    <p:extLst>
      <p:ext uri="{BB962C8B-B14F-4D97-AF65-F5344CB8AC3E}">
        <p14:creationId xmlns:p14="http://schemas.microsoft.com/office/powerpoint/2010/main" val="381454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fade">
                                      <p:cBhvr>
                                        <p:cTn id="31" dur="500"/>
                                        <p:tgtEl>
                                          <p:spTgt spid="7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5"/>
                                        </p:tgtEl>
                                        <p:attrNameLst>
                                          <p:attrName>style.visibility</p:attrName>
                                        </p:attrNameLst>
                                      </p:cBhvr>
                                      <p:to>
                                        <p:strVal val="visible"/>
                                      </p:to>
                                    </p:set>
                                    <p:animEffect transition="in" filter="fade">
                                      <p:cBhvr>
                                        <p:cTn id="35" dur="500"/>
                                        <p:tgtEl>
                                          <p:spTgt spid="8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fade">
                                      <p:cBhvr>
                                        <p:cTn id="39" dur="500"/>
                                        <p:tgtEl>
                                          <p:spTgt spid="1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fade">
                                      <p:cBhvr>
                                        <p:cTn id="44" dur="500"/>
                                        <p:tgtEl>
                                          <p:spTgt spid="100"/>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Effect transition="in" filter="fade">
                                      <p:cBhvr>
                                        <p:cTn id="48" dur="500"/>
                                        <p:tgtEl>
                                          <p:spTgt spid="99"/>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fade">
                                      <p:cBhvr>
                                        <p:cTn id="52" dur="500"/>
                                        <p:tgtEl>
                                          <p:spTgt spid="103"/>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112"/>
                                        </p:tgtEl>
                                        <p:attrNameLst>
                                          <p:attrName>style.visibility</p:attrName>
                                        </p:attrNameLst>
                                      </p:cBhvr>
                                      <p:to>
                                        <p:strVal val="visible"/>
                                      </p:to>
                                    </p:set>
                                    <p:animEffect transition="in" filter="fade">
                                      <p:cBhvr>
                                        <p:cTn id="56" dur="500"/>
                                        <p:tgtEl>
                                          <p:spTgt spid="112"/>
                                        </p:tgtEl>
                                      </p:cBhvr>
                                    </p:animEffect>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107"/>
                                        </p:tgtEl>
                                        <p:attrNameLst>
                                          <p:attrName>style.visibility</p:attrName>
                                        </p:attrNameLst>
                                      </p:cBhvr>
                                      <p:to>
                                        <p:strVal val="visible"/>
                                      </p:to>
                                    </p:set>
                                    <p:animEffect transition="in" filter="fade">
                                      <p:cBhvr>
                                        <p:cTn id="60" dur="500"/>
                                        <p:tgtEl>
                                          <p:spTgt spid="107"/>
                                        </p:tgtEl>
                                      </p:cBhvr>
                                    </p:animEffect>
                                  </p:childTnLst>
                                </p:cTn>
                              </p:par>
                            </p:childTnLst>
                          </p:cTn>
                        </p:par>
                        <p:par>
                          <p:cTn id="61" fill="hold">
                            <p:stCondLst>
                              <p:cond delay="2500"/>
                            </p:stCondLst>
                            <p:childTnLst>
                              <p:par>
                                <p:cTn id="62" presetID="10" presetClass="entr" presetSubtype="0" fill="hold"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childTnLst>
                                </p:cTn>
                              </p:par>
                            </p:childTnLst>
                          </p:cTn>
                        </p:par>
                        <p:par>
                          <p:cTn id="65" fill="hold">
                            <p:stCondLst>
                              <p:cond delay="3000"/>
                            </p:stCondLst>
                            <p:childTnLst>
                              <p:par>
                                <p:cTn id="66" presetID="10" presetClass="entr" presetSubtype="0" fill="hold" nodeType="after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35A98D2A-71EE-4096-3357-0848F1F9A992}"/>
              </a:ext>
            </a:extLst>
          </p:cNvPr>
          <p:cNvSpPr txBox="1"/>
          <p:nvPr/>
        </p:nvSpPr>
        <p:spPr>
          <a:xfrm>
            <a:off x="1062361" y="87136"/>
            <a:ext cx="10067277" cy="523220"/>
          </a:xfrm>
          <a:prstGeom prst="rect">
            <a:avLst/>
          </a:prstGeom>
          <a:noFill/>
        </p:spPr>
        <p:txBody>
          <a:bodyPr wrap="square">
            <a:spAutoFit/>
          </a:bodyPr>
          <a:lstStyle/>
          <a:p>
            <a:pPr algn="ctr"/>
            <a:r>
              <a:rPr lang="en-US" altLang="zh-TW" sz="2800" b="1" i="0" u="none" strike="noStrike" baseline="0" dirty="0" err="1">
                <a:latin typeface="Arial" panose="020B0604020202020204" pitchFamily="34" charset="0"/>
                <a:cs typeface="Arial" panose="020B0604020202020204" pitchFamily="34" charset="0"/>
              </a:rPr>
              <a:t>Sirtuin</a:t>
            </a:r>
            <a:r>
              <a:rPr lang="en-US" altLang="zh-TW" sz="2800" b="1" i="0" u="none" strike="noStrike" baseline="0" dirty="0">
                <a:latin typeface="Arial" panose="020B0604020202020204" pitchFamily="34" charset="0"/>
                <a:cs typeface="Arial" panose="020B0604020202020204" pitchFamily="34" charset="0"/>
              </a:rPr>
              <a:t> 1 (SIRT1)</a:t>
            </a:r>
            <a:endParaRPr lang="zh-TW" altLang="en-US" sz="2800" b="1" dirty="0">
              <a:latin typeface="Arial" panose="020B0604020202020204" pitchFamily="34" charset="0"/>
              <a:cs typeface="Arial" panose="020B0604020202020204" pitchFamily="34" charset="0"/>
            </a:endParaRPr>
          </a:p>
        </p:txBody>
      </p:sp>
      <p:sp>
        <p:nvSpPr>
          <p:cNvPr id="3" name="爆炸: 八角 2">
            <a:extLst>
              <a:ext uri="{FF2B5EF4-FFF2-40B4-BE49-F238E27FC236}">
                <a16:creationId xmlns:a16="http://schemas.microsoft.com/office/drawing/2014/main" id="{558D4F45-4842-7B19-2AD7-B612B2CAD5D1}"/>
              </a:ext>
            </a:extLst>
          </p:cNvPr>
          <p:cNvSpPr/>
          <p:nvPr/>
        </p:nvSpPr>
        <p:spPr>
          <a:xfrm>
            <a:off x="2688973" y="902764"/>
            <a:ext cx="2824480" cy="1574800"/>
          </a:xfrm>
          <a:prstGeom prst="irregularSeal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chemeClr val="tx1"/>
                </a:solidFill>
                <a:latin typeface="Arial" panose="020B0604020202020204" pitchFamily="34" charset="0"/>
                <a:cs typeface="Arial" panose="020B0604020202020204" pitchFamily="34" charset="0"/>
              </a:rPr>
              <a:t>Hypoxia</a:t>
            </a:r>
            <a:endParaRPr lang="zh-TW" altLang="en-US" sz="2400" b="1" dirty="0">
              <a:solidFill>
                <a:schemeClr val="tx1"/>
              </a:solidFill>
              <a:latin typeface="Arial" panose="020B0604020202020204" pitchFamily="34" charset="0"/>
              <a:cs typeface="Arial" panose="020B0604020202020204" pitchFamily="34" charset="0"/>
            </a:endParaRPr>
          </a:p>
        </p:txBody>
      </p:sp>
      <p:sp>
        <p:nvSpPr>
          <p:cNvPr id="11" name="閃電 10">
            <a:extLst>
              <a:ext uri="{FF2B5EF4-FFF2-40B4-BE49-F238E27FC236}">
                <a16:creationId xmlns:a16="http://schemas.microsoft.com/office/drawing/2014/main" id="{9670FD2E-0783-8F7E-F2D2-08258B63F556}"/>
              </a:ext>
            </a:extLst>
          </p:cNvPr>
          <p:cNvSpPr/>
          <p:nvPr/>
        </p:nvSpPr>
        <p:spPr>
          <a:xfrm>
            <a:off x="4915406" y="2477564"/>
            <a:ext cx="1005840" cy="724216"/>
          </a:xfrm>
          <a:prstGeom prst="lightningBolt">
            <a:avLst/>
          </a:prstGeom>
          <a:solidFill>
            <a:schemeClr val="accent4">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a:extLst>
              <a:ext uri="{FF2B5EF4-FFF2-40B4-BE49-F238E27FC236}">
                <a16:creationId xmlns:a16="http://schemas.microsoft.com/office/drawing/2014/main" id="{0F1F5DA8-0893-844D-D984-66A40615C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316" y="3449201"/>
            <a:ext cx="7343410" cy="1624790"/>
          </a:xfrm>
          <a:prstGeom prst="rect">
            <a:avLst/>
          </a:prstGeom>
        </p:spPr>
      </p:pic>
      <p:sp>
        <p:nvSpPr>
          <p:cNvPr id="15" name="文字方塊 14">
            <a:extLst>
              <a:ext uri="{FF2B5EF4-FFF2-40B4-BE49-F238E27FC236}">
                <a16:creationId xmlns:a16="http://schemas.microsoft.com/office/drawing/2014/main" id="{B218C428-3FB2-0B4E-C97B-0D9532AFE6E5}"/>
              </a:ext>
            </a:extLst>
          </p:cNvPr>
          <p:cNvSpPr txBox="1"/>
          <p:nvPr/>
        </p:nvSpPr>
        <p:spPr>
          <a:xfrm>
            <a:off x="5159246" y="4706126"/>
            <a:ext cx="2151551" cy="461665"/>
          </a:xfrm>
          <a:prstGeom prst="rect">
            <a:avLst/>
          </a:prstGeom>
          <a:noFill/>
        </p:spPr>
        <p:txBody>
          <a:bodyPr wrap="none" rtlCol="0">
            <a:spAutoFit/>
          </a:bodyPr>
          <a:lstStyle/>
          <a:p>
            <a:r>
              <a:rPr lang="en-US" altLang="zh-TW" sz="2400" b="1" dirty="0">
                <a:latin typeface="Arial" panose="020B0604020202020204" pitchFamily="34" charset="0"/>
                <a:cs typeface="Arial" panose="020B0604020202020204" pitchFamily="34" charset="0"/>
              </a:rPr>
              <a:t>deacetylation</a:t>
            </a:r>
            <a:endParaRPr lang="zh-TW" altLang="en-US" sz="2400" b="1" dirty="0">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ED8FB90A-A29F-121E-FE7B-5A4D00A1DEC1}"/>
              </a:ext>
            </a:extLst>
          </p:cNvPr>
          <p:cNvSpPr txBox="1"/>
          <p:nvPr/>
        </p:nvSpPr>
        <p:spPr>
          <a:xfrm>
            <a:off x="8055364" y="5073991"/>
            <a:ext cx="1960793" cy="461665"/>
          </a:xfrm>
          <a:prstGeom prst="rect">
            <a:avLst/>
          </a:prstGeom>
          <a:noFill/>
        </p:spPr>
        <p:txBody>
          <a:bodyPr wrap="none" rtlCol="0">
            <a:spAutoFit/>
          </a:bodyPr>
          <a:lstStyle/>
          <a:p>
            <a:r>
              <a:rPr lang="en-US" altLang="zh-TW" sz="2400" b="1" dirty="0">
                <a:solidFill>
                  <a:schemeClr val="bg2">
                    <a:lumMod val="25000"/>
                  </a:schemeClr>
                </a:solidFill>
                <a:latin typeface="Arial" panose="020B0604020202020204" pitchFamily="34" charset="0"/>
                <a:cs typeface="Arial" panose="020B0604020202020204" pitchFamily="34" charset="0"/>
              </a:rPr>
              <a:t>stabilization</a:t>
            </a:r>
            <a:endParaRPr lang="zh-TW" altLang="en-US" sz="2400" b="1" dirty="0">
              <a:solidFill>
                <a:schemeClr val="bg2">
                  <a:lumMod val="25000"/>
                </a:schemeClr>
              </a:solidFill>
              <a:latin typeface="Arial" panose="020B0604020202020204" pitchFamily="34" charset="0"/>
              <a:cs typeface="Arial" panose="020B0604020202020204" pitchFamily="34" charset="0"/>
            </a:endParaRPr>
          </a:p>
        </p:txBody>
      </p:sp>
      <p:grpSp>
        <p:nvGrpSpPr>
          <p:cNvPr id="23" name="群組 22">
            <a:extLst>
              <a:ext uri="{FF2B5EF4-FFF2-40B4-BE49-F238E27FC236}">
                <a16:creationId xmlns:a16="http://schemas.microsoft.com/office/drawing/2014/main" id="{51A941B6-8023-7E3D-C450-3DDC2B775E34}"/>
              </a:ext>
            </a:extLst>
          </p:cNvPr>
          <p:cNvGrpSpPr/>
          <p:nvPr/>
        </p:nvGrpSpPr>
        <p:grpSpPr>
          <a:xfrm>
            <a:off x="2377439" y="5578228"/>
            <a:ext cx="7955281" cy="924793"/>
            <a:chOff x="1422399" y="5660941"/>
            <a:chExt cx="7955281" cy="924793"/>
          </a:xfrm>
        </p:grpSpPr>
        <p:sp>
          <p:nvSpPr>
            <p:cNvPr id="18" name="文字方塊 17">
              <a:extLst>
                <a:ext uri="{FF2B5EF4-FFF2-40B4-BE49-F238E27FC236}">
                  <a16:creationId xmlns:a16="http://schemas.microsoft.com/office/drawing/2014/main" id="{6B2854B1-CBB8-A4AA-033E-A26BE8CA2386}"/>
                </a:ext>
              </a:extLst>
            </p:cNvPr>
            <p:cNvSpPr txBox="1"/>
            <p:nvPr/>
          </p:nvSpPr>
          <p:spPr>
            <a:xfrm>
              <a:off x="1422399" y="6170240"/>
              <a:ext cx="6096000" cy="400110"/>
            </a:xfrm>
            <a:prstGeom prst="rect">
              <a:avLst/>
            </a:prstGeom>
            <a:noFill/>
          </p:spPr>
          <p:txBody>
            <a:bodyPr wrap="square">
              <a:spAutoFit/>
            </a:bodyPr>
            <a:lstStyle/>
            <a:p>
              <a:r>
                <a:rPr lang="en-US" altLang="zh-TW" sz="2000" b="1" i="0" dirty="0">
                  <a:effectLst/>
                  <a:latin typeface="Arial" panose="020B0604020202020204" pitchFamily="34" charset="0"/>
                  <a:cs typeface="Arial" panose="020B0604020202020204" pitchFamily="34" charset="0"/>
                </a:rPr>
                <a:t>circZNF91/miR-23b-3p/SIRT1 pathway </a:t>
              </a:r>
              <a:endParaRPr lang="zh-TW" altLang="en-US" sz="2000" b="1" dirty="0">
                <a:latin typeface="Arial" panose="020B0604020202020204" pitchFamily="34" charset="0"/>
                <a:cs typeface="Arial" panose="020B0604020202020204" pitchFamily="34" charset="0"/>
              </a:endParaRPr>
            </a:p>
          </p:txBody>
        </p:sp>
        <p:cxnSp>
          <p:nvCxnSpPr>
            <p:cNvPr id="19" name="直線單箭頭接點 18">
              <a:extLst>
                <a:ext uri="{FF2B5EF4-FFF2-40B4-BE49-F238E27FC236}">
                  <a16:creationId xmlns:a16="http://schemas.microsoft.com/office/drawing/2014/main" id="{7CC15F1B-3105-D4D0-6B2A-072FC549B4DF}"/>
                </a:ext>
              </a:extLst>
            </p:cNvPr>
            <p:cNvCxnSpPr/>
            <p:nvPr/>
          </p:nvCxnSpPr>
          <p:spPr>
            <a:xfrm>
              <a:off x="6235021" y="6401068"/>
              <a:ext cx="55098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B0A12230-9C58-4D83-3B02-36F515CB33F6}"/>
                </a:ext>
              </a:extLst>
            </p:cNvPr>
            <p:cNvSpPr txBox="1"/>
            <p:nvPr/>
          </p:nvSpPr>
          <p:spPr>
            <a:xfrm>
              <a:off x="6990510" y="6216402"/>
              <a:ext cx="2387170" cy="369332"/>
            </a:xfrm>
            <a:prstGeom prst="rect">
              <a:avLst/>
            </a:prstGeom>
            <a:noFill/>
          </p:spPr>
          <p:txBody>
            <a:bodyPr wrap="square">
              <a:spAutoFit/>
            </a:bodyPr>
            <a:lstStyle/>
            <a:p>
              <a:r>
                <a:rPr lang="en-US" altLang="zh-TW" b="1" i="0" dirty="0">
                  <a:solidFill>
                    <a:schemeClr val="tx1">
                      <a:lumMod val="95000"/>
                      <a:lumOff val="5000"/>
                    </a:schemeClr>
                  </a:solidFill>
                  <a:effectLst/>
                  <a:latin typeface="Arial" panose="020B0604020202020204" pitchFamily="34" charset="0"/>
                  <a:cs typeface="Arial" panose="020B0604020202020204" pitchFamily="34" charset="0"/>
                </a:rPr>
                <a:t>HIF-1α stability</a:t>
              </a:r>
              <a:endParaRPr lang="zh-TW" altLang="en-US"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2" name="文字方塊 21">
              <a:extLst>
                <a:ext uri="{FF2B5EF4-FFF2-40B4-BE49-F238E27FC236}">
                  <a16:creationId xmlns:a16="http://schemas.microsoft.com/office/drawing/2014/main" id="{1DE14B52-5C71-B20E-F3A2-A4D309610966}"/>
                </a:ext>
              </a:extLst>
            </p:cNvPr>
            <p:cNvSpPr txBox="1"/>
            <p:nvPr/>
          </p:nvSpPr>
          <p:spPr>
            <a:xfrm>
              <a:off x="6213515" y="5660941"/>
              <a:ext cx="830956" cy="830997"/>
            </a:xfrm>
            <a:prstGeom prst="rect">
              <a:avLst/>
            </a:prstGeom>
            <a:noFill/>
          </p:spPr>
          <p:txBody>
            <a:bodyPr wrap="square">
              <a:spAutoFit/>
            </a:bodyPr>
            <a:lstStyle/>
            <a:p>
              <a:r>
                <a:rPr lang="en-US" altLang="zh-TW" sz="4800" b="1" dirty="0">
                  <a:solidFill>
                    <a:srgbClr val="FF0000"/>
                  </a:solidFill>
                  <a:latin typeface="Arial" panose="020B0604020202020204" pitchFamily="34" charset="0"/>
                  <a:cs typeface="Arial" panose="020B0604020202020204" pitchFamily="34" charset="0"/>
                </a:rPr>
                <a:t>?</a:t>
              </a:r>
              <a:endParaRPr lang="zh-TW" altLang="en-US" sz="4800" b="1" dirty="0">
                <a:solidFill>
                  <a:srgbClr val="FF0000"/>
                </a:solidFill>
                <a:latin typeface="Arial" panose="020B0604020202020204" pitchFamily="34" charset="0"/>
                <a:cs typeface="Arial" panose="020B0604020202020204" pitchFamily="34" charset="0"/>
              </a:endParaRPr>
            </a:p>
          </p:txBody>
        </p:sp>
      </p:grpSp>
      <p:sp>
        <p:nvSpPr>
          <p:cNvPr id="4" name="投影片編號版面配置區 3">
            <a:extLst>
              <a:ext uri="{FF2B5EF4-FFF2-40B4-BE49-F238E27FC236}">
                <a16:creationId xmlns:a16="http://schemas.microsoft.com/office/drawing/2014/main" id="{0A9C1C44-4685-B05D-3AD4-2F6320E629FE}"/>
              </a:ext>
            </a:extLst>
          </p:cNvPr>
          <p:cNvSpPr>
            <a:spLocks noGrp="1"/>
          </p:cNvSpPr>
          <p:nvPr>
            <p:ph type="sldNum" sz="quarter" idx="12"/>
          </p:nvPr>
        </p:nvSpPr>
        <p:spPr/>
        <p:txBody>
          <a:bodyPr/>
          <a:lstStyle/>
          <a:p>
            <a:fld id="{02D2D4D2-56DA-4297-8243-96B86584DB8C}" type="slidenum">
              <a:rPr lang="zh-TW" altLang="en-US" smtClean="0"/>
              <a:t>28</a:t>
            </a:fld>
            <a:endParaRPr lang="zh-TW" altLang="en-US"/>
          </a:p>
        </p:txBody>
      </p:sp>
    </p:spTree>
    <p:extLst>
      <p:ext uri="{BB962C8B-B14F-4D97-AF65-F5344CB8AC3E}">
        <p14:creationId xmlns:p14="http://schemas.microsoft.com/office/powerpoint/2010/main" val="655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4" name="文字方塊 3">
            <a:extLst>
              <a:ext uri="{FF2B5EF4-FFF2-40B4-BE49-F238E27FC236}">
                <a16:creationId xmlns:a16="http://schemas.microsoft.com/office/drawing/2014/main" id="{D2538F62-643C-50EA-3D31-E9D3B611CDF5}"/>
              </a:ext>
            </a:extLst>
          </p:cNvPr>
          <p:cNvSpPr txBox="1"/>
          <p:nvPr/>
        </p:nvSpPr>
        <p:spPr>
          <a:xfrm>
            <a:off x="2029656" y="154445"/>
            <a:ext cx="10067277" cy="954107"/>
          </a:xfrm>
          <a:prstGeom prst="rect">
            <a:avLst/>
          </a:prstGeom>
          <a:noFill/>
        </p:spPr>
        <p:txBody>
          <a:bodyPr wrap="square">
            <a:spAutoFit/>
          </a:bodyPr>
          <a:lstStyle/>
          <a:p>
            <a:pPr algn="ctr"/>
            <a:r>
              <a:rPr lang="en-US" altLang="zh-TW" sz="2800" b="1" i="0" u="none" strike="noStrike" baseline="0" dirty="0" err="1">
                <a:latin typeface="Arial" panose="020B0604020202020204" pitchFamily="34" charset="0"/>
                <a:cs typeface="Arial" panose="020B0604020202020204" pitchFamily="34" charset="0"/>
              </a:rPr>
              <a:t>Exosomal</a:t>
            </a:r>
            <a:r>
              <a:rPr lang="en-US" altLang="zh-TW" sz="2800" b="1" i="0" u="none" strike="noStrike" baseline="0" dirty="0">
                <a:latin typeface="Arial" panose="020B0604020202020204" pitchFamily="34" charset="0"/>
                <a:cs typeface="Arial" panose="020B0604020202020204" pitchFamily="34" charset="0"/>
              </a:rPr>
              <a:t> circZNF91 stabilizes HIF-1</a:t>
            </a:r>
            <a:r>
              <a:rPr lang="el-GR" altLang="zh-TW" sz="2800" b="1" i="0" u="none" strike="noStrike" baseline="0" dirty="0">
                <a:latin typeface="Arial" panose="020B0604020202020204" pitchFamily="34" charset="0"/>
                <a:cs typeface="Arial" panose="020B0604020202020204" pitchFamily="34" charset="0"/>
              </a:rPr>
              <a:t>α </a:t>
            </a:r>
            <a:r>
              <a:rPr lang="en-US" altLang="zh-TW" sz="2800" b="1" i="0" u="none" strike="noStrike" baseline="0" dirty="0">
                <a:latin typeface="Arial" panose="020B0604020202020204" pitchFamily="34" charset="0"/>
                <a:cs typeface="Arial" panose="020B0604020202020204" pitchFamily="34" charset="0"/>
              </a:rPr>
              <a:t>protein by </a:t>
            </a:r>
          </a:p>
          <a:p>
            <a:pPr algn="ctr"/>
            <a:r>
              <a:rPr lang="en-US" altLang="zh-TW" sz="2800" b="1" i="0" u="none" strike="noStrike" baseline="0" dirty="0">
                <a:latin typeface="Arial" panose="020B0604020202020204" pitchFamily="34" charset="0"/>
                <a:cs typeface="Arial" panose="020B0604020202020204" pitchFamily="34" charset="0"/>
              </a:rPr>
              <a:t>SIRT1-dependent deacetylation</a:t>
            </a:r>
            <a:endParaRPr lang="zh-TW" altLang="en-US" sz="2800" b="1" dirty="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221BDB78-FD52-D419-A555-A324F45A0880}"/>
              </a:ext>
            </a:extLst>
          </p:cNvPr>
          <p:cNvPicPr>
            <a:picLocks noChangeAspect="1"/>
          </p:cNvPicPr>
          <p:nvPr/>
        </p:nvPicPr>
        <p:blipFill>
          <a:blip r:embed="rId3"/>
          <a:stretch>
            <a:fillRect/>
          </a:stretch>
        </p:blipFill>
        <p:spPr>
          <a:xfrm>
            <a:off x="939060" y="1493520"/>
            <a:ext cx="10473265" cy="4821151"/>
          </a:xfrm>
          <a:prstGeom prst="rect">
            <a:avLst/>
          </a:prstGeom>
        </p:spPr>
      </p:pic>
      <p:sp>
        <p:nvSpPr>
          <p:cNvPr id="5" name="文字方塊 4">
            <a:extLst>
              <a:ext uri="{FF2B5EF4-FFF2-40B4-BE49-F238E27FC236}">
                <a16:creationId xmlns:a16="http://schemas.microsoft.com/office/drawing/2014/main" id="{D7E8EB61-816E-9DFC-176E-3A6AAF32DE80}"/>
              </a:ext>
            </a:extLst>
          </p:cNvPr>
          <p:cNvSpPr txBox="1"/>
          <p:nvPr/>
        </p:nvSpPr>
        <p:spPr>
          <a:xfrm>
            <a:off x="93116" y="6457890"/>
            <a:ext cx="5260020" cy="400110"/>
          </a:xfrm>
          <a:prstGeom prst="rect">
            <a:avLst/>
          </a:prstGeom>
          <a:noFill/>
        </p:spPr>
        <p:txBody>
          <a:bodyPr wrap="square">
            <a:spAutoFit/>
          </a:bodyPr>
          <a:lstStyle/>
          <a:p>
            <a:r>
              <a:rPr lang="en-US" altLang="zh-TW" sz="2000" u="none" strike="noStrike" baseline="0" dirty="0">
                <a:latin typeface="Arial" panose="020B0604020202020204" pitchFamily="34" charset="0"/>
                <a:cs typeface="Arial" panose="020B0604020202020204" pitchFamily="34" charset="0"/>
              </a:rPr>
              <a:t>cycloheximide(CHX) : translation inhibitor</a:t>
            </a:r>
          </a:p>
        </p:txBody>
      </p:sp>
      <p:sp>
        <p:nvSpPr>
          <p:cNvPr id="7" name="橢圓 6">
            <a:extLst>
              <a:ext uri="{FF2B5EF4-FFF2-40B4-BE49-F238E27FC236}">
                <a16:creationId xmlns:a16="http://schemas.microsoft.com/office/drawing/2014/main" id="{AEBA990E-2FF7-A3C0-5813-A2FE69601BEE}"/>
              </a:ext>
            </a:extLst>
          </p:cNvPr>
          <p:cNvSpPr/>
          <p:nvPr/>
        </p:nvSpPr>
        <p:spPr>
          <a:xfrm>
            <a:off x="7926738" y="2952439"/>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0CC494EF-B124-04C7-839C-9180C43B6F9E}"/>
              </a:ext>
            </a:extLst>
          </p:cNvPr>
          <p:cNvSpPr/>
          <p:nvPr/>
        </p:nvSpPr>
        <p:spPr>
          <a:xfrm>
            <a:off x="10038567" y="2770341"/>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a:extLst>
              <a:ext uri="{FF2B5EF4-FFF2-40B4-BE49-F238E27FC236}">
                <a16:creationId xmlns:a16="http://schemas.microsoft.com/office/drawing/2014/main" id="{F4D7675C-BD80-49D6-54C8-0F7C5C37E408}"/>
              </a:ext>
            </a:extLst>
          </p:cNvPr>
          <p:cNvSpPr/>
          <p:nvPr/>
        </p:nvSpPr>
        <p:spPr>
          <a:xfrm>
            <a:off x="7894080" y="4838626"/>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a:extLst>
              <a:ext uri="{FF2B5EF4-FFF2-40B4-BE49-F238E27FC236}">
                <a16:creationId xmlns:a16="http://schemas.microsoft.com/office/drawing/2014/main" id="{3DFD6BCD-F866-0CFD-C08E-312892B83CB0}"/>
              </a:ext>
            </a:extLst>
          </p:cNvPr>
          <p:cNvSpPr/>
          <p:nvPr/>
        </p:nvSpPr>
        <p:spPr>
          <a:xfrm>
            <a:off x="10038567" y="5216117"/>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投影片編號版面配置區 10">
            <a:extLst>
              <a:ext uri="{FF2B5EF4-FFF2-40B4-BE49-F238E27FC236}">
                <a16:creationId xmlns:a16="http://schemas.microsoft.com/office/drawing/2014/main" id="{8AD6A77B-B0D5-E849-DFB0-FACA9B3A596E}"/>
              </a:ext>
            </a:extLst>
          </p:cNvPr>
          <p:cNvSpPr>
            <a:spLocks noGrp="1"/>
          </p:cNvSpPr>
          <p:nvPr>
            <p:ph type="sldNum" sz="quarter" idx="12"/>
          </p:nvPr>
        </p:nvSpPr>
        <p:spPr/>
        <p:txBody>
          <a:bodyPr/>
          <a:lstStyle/>
          <a:p>
            <a:fld id="{02D2D4D2-56DA-4297-8243-96B86584DB8C}" type="slidenum">
              <a:rPr lang="zh-TW" altLang="en-US" smtClean="0"/>
              <a:t>29</a:t>
            </a:fld>
            <a:endParaRPr lang="zh-TW" altLang="en-US"/>
          </a:p>
        </p:txBody>
      </p:sp>
    </p:spTree>
    <p:extLst>
      <p:ext uri="{BB962C8B-B14F-4D97-AF65-F5344CB8AC3E}">
        <p14:creationId xmlns:p14="http://schemas.microsoft.com/office/powerpoint/2010/main" val="71050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reatment of Locally Advanced Pancreatic Cancer: The Role of Radiation  Therapy - International Journal of Radiation Oncology, Biology, Physics">
            <a:extLst>
              <a:ext uri="{FF2B5EF4-FFF2-40B4-BE49-F238E27FC236}">
                <a16:creationId xmlns:a16="http://schemas.microsoft.com/office/drawing/2014/main" id="{0C1C13BC-DFE4-3DD5-A3BC-C5F6BB522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880" y="1189295"/>
            <a:ext cx="9138049" cy="5111597"/>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A16CDE95-CF5E-CCAE-670F-E697A54FBEBA}"/>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DB8C421B-F1B5-BFEA-5E3F-FB38C4D7ABDE}"/>
              </a:ext>
            </a:extLst>
          </p:cNvPr>
          <p:cNvSpPr txBox="1"/>
          <p:nvPr/>
        </p:nvSpPr>
        <p:spPr>
          <a:xfrm>
            <a:off x="67695" y="84917"/>
            <a:ext cx="2050741" cy="461665"/>
          </a:xfrm>
          <a:prstGeom prst="rect">
            <a:avLst/>
          </a:prstGeom>
          <a:noFill/>
        </p:spPr>
        <p:txBody>
          <a:bodyPr wrap="square">
            <a:spAutoFit/>
          </a:bodyPr>
          <a:lstStyle/>
          <a:p>
            <a:r>
              <a:rPr lang="en-US" altLang="zh-TW" sz="2400" b="1" dirty="0">
                <a:solidFill>
                  <a:schemeClr val="bg1"/>
                </a:solidFill>
                <a:latin typeface="Arial" panose="020B0604020202020204" pitchFamily="34" charset="0"/>
                <a:cs typeface="Arial" panose="020B0604020202020204" pitchFamily="34" charset="0"/>
              </a:rPr>
              <a:t>Introduction</a:t>
            </a:r>
            <a:endParaRPr lang="zh-TW" altLang="en-US" sz="2000" dirty="0">
              <a:solidFill>
                <a:schemeClr val="bg1"/>
              </a:solidFill>
            </a:endParaRPr>
          </a:p>
        </p:txBody>
      </p:sp>
      <p:sp>
        <p:nvSpPr>
          <p:cNvPr id="5" name="文字方塊 4">
            <a:extLst>
              <a:ext uri="{FF2B5EF4-FFF2-40B4-BE49-F238E27FC236}">
                <a16:creationId xmlns:a16="http://schemas.microsoft.com/office/drawing/2014/main" id="{BA398EBD-0D0E-DE7B-0B4D-2FF60E31759F}"/>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Chemotherapy regimen for PC</a:t>
            </a:r>
            <a:endParaRPr lang="zh-TW" altLang="en-US" sz="2800" b="1" dirty="0">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23142754-6200-6876-3844-6D126E246FB5}"/>
              </a:ext>
            </a:extLst>
          </p:cNvPr>
          <p:cNvSpPr/>
          <p:nvPr/>
        </p:nvSpPr>
        <p:spPr>
          <a:xfrm>
            <a:off x="67694" y="6550223"/>
            <a:ext cx="4229985"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Int. J. Radiation Oncology Biol. </a:t>
            </a:r>
            <a:r>
              <a:rPr kumimoji="1" lang="en-US" altLang="zh-TW" sz="1400" i="1" dirty="0" err="1">
                <a:solidFill>
                  <a:schemeClr val="tx1">
                    <a:lumMod val="50000"/>
                    <a:lumOff val="50000"/>
                  </a:schemeClr>
                </a:solidFill>
                <a:latin typeface="Arial" panose="020B0604020202020204" pitchFamily="34" charset="0"/>
                <a:cs typeface="Arial" panose="020B0604020202020204" pitchFamily="34" charset="0"/>
              </a:rPr>
              <a:t>PhysOncol</a:t>
            </a:r>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 </a:t>
            </a:r>
            <a:r>
              <a:rPr kumimoji="1" lang="en-US" altLang="zh-TW" sz="1400" dirty="0">
                <a:solidFill>
                  <a:schemeClr val="tx1">
                    <a:lumMod val="50000"/>
                    <a:lumOff val="50000"/>
                  </a:schemeClr>
                </a:solidFill>
                <a:latin typeface="Arial" panose="020B0604020202020204" pitchFamily="34" charset="0"/>
                <a:cs typeface="Arial" panose="020B0604020202020204" pitchFamily="34" charset="0"/>
              </a:rPr>
              <a:t>2012</a:t>
            </a:r>
          </a:p>
        </p:txBody>
      </p:sp>
      <p:sp>
        <p:nvSpPr>
          <p:cNvPr id="8" name="文字方塊 7">
            <a:extLst>
              <a:ext uri="{FF2B5EF4-FFF2-40B4-BE49-F238E27FC236}">
                <a16:creationId xmlns:a16="http://schemas.microsoft.com/office/drawing/2014/main" id="{689A5BF8-E527-559D-C594-624D7B9B6B0C}"/>
              </a:ext>
            </a:extLst>
          </p:cNvPr>
          <p:cNvSpPr txBox="1"/>
          <p:nvPr/>
        </p:nvSpPr>
        <p:spPr>
          <a:xfrm>
            <a:off x="576580" y="1405374"/>
            <a:ext cx="3863340" cy="400110"/>
          </a:xfrm>
          <a:prstGeom prst="rect">
            <a:avLst/>
          </a:prstGeom>
          <a:noFill/>
        </p:spPr>
        <p:txBody>
          <a:bodyPr wrap="square">
            <a:spAutoFit/>
          </a:bodyPr>
          <a:lstStyle/>
          <a:p>
            <a:pPr marL="342900" indent="-342900">
              <a:buFont typeface="Arial" panose="020B0604020202020204" pitchFamily="34" charset="0"/>
              <a:buChar char="•"/>
            </a:pPr>
            <a:r>
              <a:rPr lang="en-US" altLang="zh-TW" sz="2000" b="1" i="0" u="none" strike="noStrike" baseline="0" dirty="0">
                <a:latin typeface="Arial" panose="020B0604020202020204" pitchFamily="34" charset="0"/>
                <a:cs typeface="Arial" panose="020B0604020202020204" pitchFamily="34" charset="0"/>
              </a:rPr>
              <a:t>Gemcitabine (GEM) </a:t>
            </a:r>
            <a:endParaRPr lang="zh-TW" altLang="en-US" sz="2000" b="1" dirty="0">
              <a:latin typeface="Arial" panose="020B0604020202020204" pitchFamily="34" charset="0"/>
              <a:cs typeface="Arial" panose="020B0604020202020204" pitchFamily="34" charset="0"/>
            </a:endParaRPr>
          </a:p>
        </p:txBody>
      </p:sp>
      <p:sp>
        <p:nvSpPr>
          <p:cNvPr id="2" name="投影片編號版面配置區 1">
            <a:extLst>
              <a:ext uri="{FF2B5EF4-FFF2-40B4-BE49-F238E27FC236}">
                <a16:creationId xmlns:a16="http://schemas.microsoft.com/office/drawing/2014/main" id="{C679698D-5F65-D613-8CED-4E724C48AC45}"/>
              </a:ext>
            </a:extLst>
          </p:cNvPr>
          <p:cNvSpPr>
            <a:spLocks noGrp="1"/>
          </p:cNvSpPr>
          <p:nvPr>
            <p:ph type="sldNum" sz="quarter" idx="12"/>
          </p:nvPr>
        </p:nvSpPr>
        <p:spPr/>
        <p:txBody>
          <a:bodyPr/>
          <a:lstStyle/>
          <a:p>
            <a:fld id="{02D2D4D2-56DA-4297-8243-96B86584DB8C}" type="slidenum">
              <a:rPr lang="zh-TW" altLang="en-US" smtClean="0"/>
              <a:t>3</a:t>
            </a:fld>
            <a:endParaRPr lang="zh-TW" altLang="en-US"/>
          </a:p>
        </p:txBody>
      </p:sp>
    </p:spTree>
    <p:extLst>
      <p:ext uri="{BB962C8B-B14F-4D97-AF65-F5344CB8AC3E}">
        <p14:creationId xmlns:p14="http://schemas.microsoft.com/office/powerpoint/2010/main" val="2335035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8DB71CF-B513-06EB-9596-3E682DCF569E}"/>
              </a:ext>
            </a:extLst>
          </p:cNvPr>
          <p:cNvPicPr>
            <a:picLocks noChangeAspect="1"/>
          </p:cNvPicPr>
          <p:nvPr/>
        </p:nvPicPr>
        <p:blipFill>
          <a:blip r:embed="rId3"/>
          <a:stretch>
            <a:fillRect/>
          </a:stretch>
        </p:blipFill>
        <p:spPr>
          <a:xfrm>
            <a:off x="254828" y="1877036"/>
            <a:ext cx="11682343" cy="4293218"/>
          </a:xfrm>
          <a:prstGeom prst="rect">
            <a:avLst/>
          </a:prstGeom>
        </p:spPr>
      </p:pic>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5" name="文字方塊 4">
            <a:extLst>
              <a:ext uri="{FF2B5EF4-FFF2-40B4-BE49-F238E27FC236}">
                <a16:creationId xmlns:a16="http://schemas.microsoft.com/office/drawing/2014/main" id="{80DDDF70-E255-6CF1-CCB5-06AB86B50F90}"/>
              </a:ext>
            </a:extLst>
          </p:cNvPr>
          <p:cNvSpPr txBox="1"/>
          <p:nvPr/>
        </p:nvSpPr>
        <p:spPr>
          <a:xfrm>
            <a:off x="2029656" y="154445"/>
            <a:ext cx="10067277" cy="954107"/>
          </a:xfrm>
          <a:prstGeom prst="rect">
            <a:avLst/>
          </a:prstGeom>
          <a:noFill/>
        </p:spPr>
        <p:txBody>
          <a:bodyPr wrap="square">
            <a:spAutoFit/>
          </a:bodyPr>
          <a:lstStyle/>
          <a:p>
            <a:pPr algn="ctr"/>
            <a:r>
              <a:rPr lang="en-US" altLang="zh-TW" sz="2800" b="1" i="0" u="none" strike="noStrike" baseline="0" dirty="0" err="1">
                <a:latin typeface="Arial" panose="020B0604020202020204" pitchFamily="34" charset="0"/>
                <a:cs typeface="Arial" panose="020B0604020202020204" pitchFamily="34" charset="0"/>
              </a:rPr>
              <a:t>Exosomal</a:t>
            </a:r>
            <a:r>
              <a:rPr lang="en-US" altLang="zh-TW" sz="2800" b="1" i="0" u="none" strike="noStrike" baseline="0" dirty="0">
                <a:latin typeface="Arial" panose="020B0604020202020204" pitchFamily="34" charset="0"/>
                <a:cs typeface="Arial" panose="020B0604020202020204" pitchFamily="34" charset="0"/>
              </a:rPr>
              <a:t> circZNF91 stabilizes HIF-1</a:t>
            </a:r>
            <a:r>
              <a:rPr lang="el-GR" altLang="zh-TW" sz="2800" b="1" i="0" u="none" strike="noStrike" baseline="0" dirty="0">
                <a:latin typeface="Arial" panose="020B0604020202020204" pitchFamily="34" charset="0"/>
                <a:cs typeface="Arial" panose="020B0604020202020204" pitchFamily="34" charset="0"/>
              </a:rPr>
              <a:t>α </a:t>
            </a:r>
            <a:r>
              <a:rPr lang="en-US" altLang="zh-TW" sz="2800" b="1" i="0" u="none" strike="noStrike" baseline="0" dirty="0">
                <a:latin typeface="Arial" panose="020B0604020202020204" pitchFamily="34" charset="0"/>
                <a:cs typeface="Arial" panose="020B0604020202020204" pitchFamily="34" charset="0"/>
              </a:rPr>
              <a:t>protein by </a:t>
            </a:r>
          </a:p>
          <a:p>
            <a:pPr algn="ctr"/>
            <a:r>
              <a:rPr lang="en-US" altLang="zh-TW" sz="2800" b="1" i="0" u="none" strike="noStrike" baseline="0" dirty="0">
                <a:latin typeface="Arial" panose="020B0604020202020204" pitchFamily="34" charset="0"/>
                <a:cs typeface="Arial" panose="020B0604020202020204" pitchFamily="34" charset="0"/>
              </a:rPr>
              <a:t>SIRT1-dependent deacetylation</a:t>
            </a:r>
            <a:endParaRPr lang="zh-TW" altLang="en-US" sz="2800" b="1" dirty="0">
              <a:latin typeface="Arial" panose="020B0604020202020204" pitchFamily="34" charset="0"/>
              <a:cs typeface="Arial" panose="020B0604020202020204" pitchFamily="34" charset="0"/>
            </a:endParaRPr>
          </a:p>
        </p:txBody>
      </p:sp>
      <p:sp>
        <p:nvSpPr>
          <p:cNvPr id="4" name="文字方塊 3">
            <a:extLst>
              <a:ext uri="{FF2B5EF4-FFF2-40B4-BE49-F238E27FC236}">
                <a16:creationId xmlns:a16="http://schemas.microsoft.com/office/drawing/2014/main" id="{53041779-1C70-4A38-1BF8-F7076AA3A75A}"/>
              </a:ext>
            </a:extLst>
          </p:cNvPr>
          <p:cNvSpPr txBox="1"/>
          <p:nvPr/>
        </p:nvSpPr>
        <p:spPr>
          <a:xfrm>
            <a:off x="93116" y="6457890"/>
            <a:ext cx="5260020" cy="400110"/>
          </a:xfrm>
          <a:prstGeom prst="rect">
            <a:avLst/>
          </a:prstGeom>
          <a:noFill/>
        </p:spPr>
        <p:txBody>
          <a:bodyPr wrap="square">
            <a:spAutoFit/>
          </a:bodyPr>
          <a:lstStyle/>
          <a:p>
            <a:r>
              <a:rPr lang="en-US" altLang="zh-TW" sz="2000" u="none" strike="noStrike" baseline="0" dirty="0">
                <a:latin typeface="Arial" panose="020B0604020202020204" pitchFamily="34" charset="0"/>
                <a:cs typeface="Arial" panose="020B0604020202020204" pitchFamily="34" charset="0"/>
              </a:rPr>
              <a:t>MG132 : proteosome inhibitor</a:t>
            </a:r>
          </a:p>
        </p:txBody>
      </p:sp>
      <p:grpSp>
        <p:nvGrpSpPr>
          <p:cNvPr id="10" name="群組 9">
            <a:extLst>
              <a:ext uri="{FF2B5EF4-FFF2-40B4-BE49-F238E27FC236}">
                <a16:creationId xmlns:a16="http://schemas.microsoft.com/office/drawing/2014/main" id="{B7D205D7-419D-9E29-9C68-E571253BF909}"/>
              </a:ext>
            </a:extLst>
          </p:cNvPr>
          <p:cNvGrpSpPr/>
          <p:nvPr/>
        </p:nvGrpSpPr>
        <p:grpSpPr>
          <a:xfrm>
            <a:off x="7939310" y="1507704"/>
            <a:ext cx="1716944" cy="369332"/>
            <a:chOff x="8213630" y="1507704"/>
            <a:chExt cx="1716944" cy="369332"/>
          </a:xfrm>
        </p:grpSpPr>
        <p:sp>
          <p:nvSpPr>
            <p:cNvPr id="8" name="矩形: 圓角 7">
              <a:extLst>
                <a:ext uri="{FF2B5EF4-FFF2-40B4-BE49-F238E27FC236}">
                  <a16:creationId xmlns:a16="http://schemas.microsoft.com/office/drawing/2014/main" id="{C16A2E52-846B-C4D8-1098-506B65D24BAC}"/>
                </a:ext>
              </a:extLst>
            </p:cNvPr>
            <p:cNvSpPr/>
            <p:nvPr/>
          </p:nvSpPr>
          <p:spPr>
            <a:xfrm>
              <a:off x="8339805" y="1507704"/>
              <a:ext cx="1464595" cy="33302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564834BF-5778-8034-E9C9-5018CE0627A8}"/>
                </a:ext>
              </a:extLst>
            </p:cNvPr>
            <p:cNvSpPr txBox="1"/>
            <p:nvPr/>
          </p:nvSpPr>
          <p:spPr>
            <a:xfrm>
              <a:off x="8213630" y="1507704"/>
              <a:ext cx="1716944" cy="369332"/>
            </a:xfrm>
            <a:prstGeom prst="rect">
              <a:avLst/>
            </a:prstGeom>
            <a:noFill/>
          </p:spPr>
          <p:txBody>
            <a:bodyPr wrap="square">
              <a:spAutoFit/>
            </a:bodyPr>
            <a:lstStyle/>
            <a:p>
              <a:pPr algn="ctr"/>
              <a:r>
                <a:rPr lang="en-US" altLang="zh-TW" sz="1800" u="none" strike="noStrike" baseline="0" dirty="0">
                  <a:latin typeface="Arial" panose="020B0604020202020204" pitchFamily="34" charset="0"/>
                  <a:cs typeface="Arial" panose="020B0604020202020204" pitchFamily="34" charset="0"/>
                </a:rPr>
                <a:t>Co-IP assay </a:t>
              </a:r>
              <a:endParaRPr lang="zh-TW" altLang="en-US" dirty="0"/>
            </a:p>
          </p:txBody>
        </p:sp>
      </p:grpSp>
      <p:sp>
        <p:nvSpPr>
          <p:cNvPr id="6" name="矩形 5">
            <a:extLst>
              <a:ext uri="{FF2B5EF4-FFF2-40B4-BE49-F238E27FC236}">
                <a16:creationId xmlns:a16="http://schemas.microsoft.com/office/drawing/2014/main" id="{8604702D-C311-7586-B7FD-8609BF35CE8D}"/>
              </a:ext>
            </a:extLst>
          </p:cNvPr>
          <p:cNvSpPr/>
          <p:nvPr/>
        </p:nvSpPr>
        <p:spPr>
          <a:xfrm>
            <a:off x="2373086" y="3227614"/>
            <a:ext cx="936171" cy="4027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4DAA1D3F-93B4-96DA-2896-11F0F2750B8E}"/>
              </a:ext>
            </a:extLst>
          </p:cNvPr>
          <p:cNvSpPr/>
          <p:nvPr/>
        </p:nvSpPr>
        <p:spPr>
          <a:xfrm>
            <a:off x="3973286" y="3227614"/>
            <a:ext cx="936171" cy="4027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2CCB8820-2155-CBA8-D08B-66AD844B450F}"/>
              </a:ext>
            </a:extLst>
          </p:cNvPr>
          <p:cNvSpPr/>
          <p:nvPr/>
        </p:nvSpPr>
        <p:spPr>
          <a:xfrm>
            <a:off x="2383972" y="5328556"/>
            <a:ext cx="936171" cy="4027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2BDC21B1-DF13-27B2-7E01-B741F1710D7B}"/>
              </a:ext>
            </a:extLst>
          </p:cNvPr>
          <p:cNvSpPr/>
          <p:nvPr/>
        </p:nvSpPr>
        <p:spPr>
          <a:xfrm>
            <a:off x="3973286" y="5328556"/>
            <a:ext cx="936171" cy="4027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13">
            <a:extLst>
              <a:ext uri="{FF2B5EF4-FFF2-40B4-BE49-F238E27FC236}">
                <a16:creationId xmlns:a16="http://schemas.microsoft.com/office/drawing/2014/main" id="{D3EBB542-65B2-8158-16C9-C9D1F48D144C}"/>
              </a:ext>
            </a:extLst>
          </p:cNvPr>
          <p:cNvSpPr>
            <a:spLocks noGrp="1"/>
          </p:cNvSpPr>
          <p:nvPr>
            <p:ph type="sldNum" sz="quarter" idx="12"/>
          </p:nvPr>
        </p:nvSpPr>
        <p:spPr/>
        <p:txBody>
          <a:bodyPr/>
          <a:lstStyle/>
          <a:p>
            <a:fld id="{02D2D4D2-56DA-4297-8243-96B86584DB8C}" type="slidenum">
              <a:rPr lang="zh-TW" altLang="en-US" smtClean="0"/>
              <a:t>30</a:t>
            </a:fld>
            <a:endParaRPr lang="zh-TW" altLang="en-US"/>
          </a:p>
        </p:txBody>
      </p:sp>
    </p:spTree>
    <p:extLst>
      <p:ext uri="{BB962C8B-B14F-4D97-AF65-F5344CB8AC3E}">
        <p14:creationId xmlns:p14="http://schemas.microsoft.com/office/powerpoint/2010/main" val="219287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5" name="文字方塊 4">
            <a:extLst>
              <a:ext uri="{FF2B5EF4-FFF2-40B4-BE49-F238E27FC236}">
                <a16:creationId xmlns:a16="http://schemas.microsoft.com/office/drawing/2014/main" id="{80DDDF70-E255-6CF1-CCB5-06AB86B50F90}"/>
              </a:ext>
            </a:extLst>
          </p:cNvPr>
          <p:cNvSpPr txBox="1"/>
          <p:nvPr/>
        </p:nvSpPr>
        <p:spPr>
          <a:xfrm>
            <a:off x="2029656" y="154445"/>
            <a:ext cx="10067277" cy="954107"/>
          </a:xfrm>
          <a:prstGeom prst="rect">
            <a:avLst/>
          </a:prstGeom>
          <a:noFill/>
        </p:spPr>
        <p:txBody>
          <a:bodyPr wrap="square">
            <a:spAutoFit/>
          </a:bodyPr>
          <a:lstStyle/>
          <a:p>
            <a:pPr algn="ctr"/>
            <a:r>
              <a:rPr lang="en-US" altLang="zh-TW" sz="2800" b="1" i="0" u="none" strike="noStrike" baseline="0" dirty="0" err="1">
                <a:latin typeface="Arial" panose="020B0604020202020204" pitchFamily="34" charset="0"/>
                <a:cs typeface="Arial" panose="020B0604020202020204" pitchFamily="34" charset="0"/>
              </a:rPr>
              <a:t>Exosomal</a:t>
            </a:r>
            <a:r>
              <a:rPr lang="en-US" altLang="zh-TW" sz="2800" b="1" i="0" u="none" strike="noStrike" baseline="0" dirty="0">
                <a:latin typeface="Arial" panose="020B0604020202020204" pitchFamily="34" charset="0"/>
                <a:cs typeface="Arial" panose="020B0604020202020204" pitchFamily="34" charset="0"/>
              </a:rPr>
              <a:t> circZNF91 stabilizes HIF-1</a:t>
            </a:r>
            <a:r>
              <a:rPr lang="el-GR" altLang="zh-TW" sz="2800" b="1" i="0" u="none" strike="noStrike" baseline="0" dirty="0">
                <a:latin typeface="Arial" panose="020B0604020202020204" pitchFamily="34" charset="0"/>
                <a:cs typeface="Arial" panose="020B0604020202020204" pitchFamily="34" charset="0"/>
              </a:rPr>
              <a:t>α </a:t>
            </a:r>
            <a:r>
              <a:rPr lang="en-US" altLang="zh-TW" sz="2800" b="1" i="0" u="none" strike="noStrike" baseline="0" dirty="0">
                <a:latin typeface="Arial" panose="020B0604020202020204" pitchFamily="34" charset="0"/>
                <a:cs typeface="Arial" panose="020B0604020202020204" pitchFamily="34" charset="0"/>
              </a:rPr>
              <a:t>protein by </a:t>
            </a:r>
          </a:p>
          <a:p>
            <a:pPr algn="ctr"/>
            <a:r>
              <a:rPr lang="en-US" altLang="zh-TW" sz="2800" b="1" i="0" u="none" strike="noStrike" baseline="0" dirty="0">
                <a:latin typeface="Arial" panose="020B0604020202020204" pitchFamily="34" charset="0"/>
                <a:cs typeface="Arial" panose="020B0604020202020204" pitchFamily="34" charset="0"/>
              </a:rPr>
              <a:t>SIRT1-dependent deacetylation</a:t>
            </a:r>
            <a:endParaRPr lang="zh-TW" altLang="en-US" sz="2800" b="1" dirty="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E9FE02EA-80BE-3968-A1DD-72C9A7891A69}"/>
              </a:ext>
            </a:extLst>
          </p:cNvPr>
          <p:cNvPicPr>
            <a:picLocks noChangeAspect="1"/>
          </p:cNvPicPr>
          <p:nvPr/>
        </p:nvPicPr>
        <p:blipFill>
          <a:blip r:embed="rId3"/>
          <a:stretch>
            <a:fillRect/>
          </a:stretch>
        </p:blipFill>
        <p:spPr>
          <a:xfrm>
            <a:off x="325700" y="2552498"/>
            <a:ext cx="11540600" cy="2798743"/>
          </a:xfrm>
          <a:prstGeom prst="rect">
            <a:avLst/>
          </a:prstGeom>
        </p:spPr>
      </p:pic>
      <p:sp>
        <p:nvSpPr>
          <p:cNvPr id="4" name="矩形 3">
            <a:extLst>
              <a:ext uri="{FF2B5EF4-FFF2-40B4-BE49-F238E27FC236}">
                <a16:creationId xmlns:a16="http://schemas.microsoft.com/office/drawing/2014/main" id="{AE7FD1CB-A74B-D234-4032-88945033D680}"/>
              </a:ext>
            </a:extLst>
          </p:cNvPr>
          <p:cNvSpPr/>
          <p:nvPr/>
        </p:nvSpPr>
        <p:spPr>
          <a:xfrm>
            <a:off x="4136571" y="3777343"/>
            <a:ext cx="511629" cy="3759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E8691840-D98A-7CBE-450F-BE8F93672F26}"/>
              </a:ext>
            </a:extLst>
          </p:cNvPr>
          <p:cNvSpPr/>
          <p:nvPr/>
        </p:nvSpPr>
        <p:spPr>
          <a:xfrm>
            <a:off x="4136570" y="4526546"/>
            <a:ext cx="511629" cy="3759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D6BB0E56-DC87-32A8-B11D-69C832E1C3D1}"/>
              </a:ext>
            </a:extLst>
          </p:cNvPr>
          <p:cNvSpPr/>
          <p:nvPr/>
        </p:nvSpPr>
        <p:spPr>
          <a:xfrm>
            <a:off x="9884227" y="3777343"/>
            <a:ext cx="511629" cy="3759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56808912-12C7-BDC7-47F1-429DEAD1BF67}"/>
              </a:ext>
            </a:extLst>
          </p:cNvPr>
          <p:cNvSpPr/>
          <p:nvPr/>
        </p:nvSpPr>
        <p:spPr>
          <a:xfrm>
            <a:off x="9884227" y="4564292"/>
            <a:ext cx="511629" cy="3759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E88E74C9-428F-97FB-7410-EC7A2ED8DE5D}"/>
              </a:ext>
            </a:extLst>
          </p:cNvPr>
          <p:cNvSpPr/>
          <p:nvPr/>
        </p:nvSpPr>
        <p:spPr>
          <a:xfrm>
            <a:off x="1452805" y="3589387"/>
            <a:ext cx="511629" cy="3759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3C309D47-9EE2-832B-72BC-3C4B83347C28}"/>
              </a:ext>
            </a:extLst>
          </p:cNvPr>
          <p:cNvSpPr/>
          <p:nvPr/>
        </p:nvSpPr>
        <p:spPr>
          <a:xfrm>
            <a:off x="2410312" y="3589387"/>
            <a:ext cx="511629" cy="3759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5BCFCC4A-DB79-DFD4-76F4-793B77DDCED4}"/>
              </a:ext>
            </a:extLst>
          </p:cNvPr>
          <p:cNvSpPr/>
          <p:nvPr/>
        </p:nvSpPr>
        <p:spPr>
          <a:xfrm>
            <a:off x="7287987" y="3575958"/>
            <a:ext cx="511629" cy="3759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F8CCC91B-8B61-97D4-2C41-E9F4D37AD584}"/>
              </a:ext>
            </a:extLst>
          </p:cNvPr>
          <p:cNvSpPr/>
          <p:nvPr/>
        </p:nvSpPr>
        <p:spPr>
          <a:xfrm>
            <a:off x="8157968" y="3575958"/>
            <a:ext cx="511629" cy="3759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13">
            <a:extLst>
              <a:ext uri="{FF2B5EF4-FFF2-40B4-BE49-F238E27FC236}">
                <a16:creationId xmlns:a16="http://schemas.microsoft.com/office/drawing/2014/main" id="{C7FFAC8A-D687-1F59-D8CB-38CBA03F0809}"/>
              </a:ext>
            </a:extLst>
          </p:cNvPr>
          <p:cNvSpPr>
            <a:spLocks noGrp="1"/>
          </p:cNvSpPr>
          <p:nvPr>
            <p:ph type="sldNum" sz="quarter" idx="12"/>
          </p:nvPr>
        </p:nvSpPr>
        <p:spPr/>
        <p:txBody>
          <a:bodyPr/>
          <a:lstStyle/>
          <a:p>
            <a:fld id="{02D2D4D2-56DA-4297-8243-96B86584DB8C}" type="slidenum">
              <a:rPr lang="zh-TW" altLang="en-US" smtClean="0"/>
              <a:t>31</a:t>
            </a:fld>
            <a:endParaRPr lang="zh-TW" altLang="en-US"/>
          </a:p>
        </p:txBody>
      </p:sp>
    </p:spTree>
    <p:extLst>
      <p:ext uri="{BB962C8B-B14F-4D97-AF65-F5344CB8AC3E}">
        <p14:creationId xmlns:p14="http://schemas.microsoft.com/office/powerpoint/2010/main" val="278573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5" name="文字方塊 4">
            <a:extLst>
              <a:ext uri="{FF2B5EF4-FFF2-40B4-BE49-F238E27FC236}">
                <a16:creationId xmlns:a16="http://schemas.microsoft.com/office/drawing/2014/main" id="{80DDDF70-E255-6CF1-CCB5-06AB86B50F90}"/>
              </a:ext>
            </a:extLst>
          </p:cNvPr>
          <p:cNvSpPr txBox="1"/>
          <p:nvPr/>
        </p:nvSpPr>
        <p:spPr>
          <a:xfrm>
            <a:off x="2029656" y="154445"/>
            <a:ext cx="10067277" cy="892552"/>
          </a:xfrm>
          <a:prstGeom prst="rect">
            <a:avLst/>
          </a:prstGeom>
          <a:noFill/>
        </p:spPr>
        <p:txBody>
          <a:bodyPr wrap="square">
            <a:spAutoFit/>
          </a:bodyPr>
          <a:lstStyle/>
          <a:p>
            <a:pPr algn="ctr"/>
            <a:r>
              <a:rPr lang="en-US" altLang="zh-TW" sz="2600" b="1" i="0" u="none" strike="noStrike" baseline="0" dirty="0">
                <a:latin typeface="Arial" panose="020B0604020202020204" pitchFamily="34" charset="0"/>
                <a:cs typeface="Arial" panose="020B0604020202020204" pitchFamily="34" charset="0"/>
              </a:rPr>
              <a:t>Hypoxic </a:t>
            </a:r>
            <a:r>
              <a:rPr lang="en-US" altLang="zh-TW" sz="2600" b="1" i="0" u="none" strike="noStrike" baseline="0" dirty="0" err="1">
                <a:latin typeface="Arial" panose="020B0604020202020204" pitchFamily="34" charset="0"/>
                <a:cs typeface="Arial" panose="020B0604020202020204" pitchFamily="34" charset="0"/>
              </a:rPr>
              <a:t>exosomal</a:t>
            </a:r>
            <a:r>
              <a:rPr lang="en-US" altLang="zh-TW" sz="2600" b="1" i="0" u="none" strike="noStrike" baseline="0" dirty="0">
                <a:latin typeface="Arial" panose="020B0604020202020204" pitchFamily="34" charset="0"/>
                <a:cs typeface="Arial" panose="020B0604020202020204" pitchFamily="34" charset="0"/>
              </a:rPr>
              <a:t> circZNF91 promotes GEM resistance of </a:t>
            </a:r>
            <a:r>
              <a:rPr lang="en-US" altLang="zh-TW" sz="2600" b="1" i="0" u="none" strike="noStrike" baseline="0" dirty="0" err="1">
                <a:latin typeface="Arial" panose="020B0604020202020204" pitchFamily="34" charset="0"/>
                <a:cs typeface="Arial" panose="020B0604020202020204" pitchFamily="34" charset="0"/>
              </a:rPr>
              <a:t>normoxic</a:t>
            </a:r>
            <a:r>
              <a:rPr lang="en-US" altLang="zh-TW" sz="2600" b="1" i="0" u="none" strike="noStrike" baseline="0" dirty="0">
                <a:latin typeface="Arial" panose="020B0604020202020204" pitchFamily="34" charset="0"/>
                <a:cs typeface="Arial" panose="020B0604020202020204" pitchFamily="34" charset="0"/>
              </a:rPr>
              <a:t> PC cells by enhancing HIF-1</a:t>
            </a:r>
            <a:r>
              <a:rPr lang="el-GR" altLang="zh-TW" sz="2600" b="1" i="0" u="none" strike="noStrike" baseline="0" dirty="0">
                <a:latin typeface="Arial" panose="020B0604020202020204" pitchFamily="34" charset="0"/>
                <a:cs typeface="Arial" panose="020B0604020202020204" pitchFamily="34" charset="0"/>
              </a:rPr>
              <a:t>α-</a:t>
            </a:r>
            <a:r>
              <a:rPr lang="en-US" altLang="zh-TW" sz="2600" b="1" i="0" u="none" strike="noStrike" baseline="0" dirty="0">
                <a:latin typeface="Arial" panose="020B0604020202020204" pitchFamily="34" charset="0"/>
                <a:cs typeface="Arial" panose="020B0604020202020204" pitchFamily="34" charset="0"/>
              </a:rPr>
              <a:t>regulated glycolysis</a:t>
            </a:r>
            <a:endParaRPr lang="zh-TW" altLang="en-US" sz="2600" b="1" dirty="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517DC24C-F3D5-3D44-6093-A84DD2E42C40}"/>
              </a:ext>
            </a:extLst>
          </p:cNvPr>
          <p:cNvPicPr>
            <a:picLocks noChangeAspect="1"/>
          </p:cNvPicPr>
          <p:nvPr/>
        </p:nvPicPr>
        <p:blipFill>
          <a:blip r:embed="rId3"/>
          <a:stretch>
            <a:fillRect/>
          </a:stretch>
        </p:blipFill>
        <p:spPr>
          <a:xfrm>
            <a:off x="1406161" y="2170916"/>
            <a:ext cx="9920893" cy="3607597"/>
          </a:xfrm>
          <a:prstGeom prst="rect">
            <a:avLst/>
          </a:prstGeom>
        </p:spPr>
      </p:pic>
      <p:sp>
        <p:nvSpPr>
          <p:cNvPr id="4" name="文字方塊 3">
            <a:extLst>
              <a:ext uri="{FF2B5EF4-FFF2-40B4-BE49-F238E27FC236}">
                <a16:creationId xmlns:a16="http://schemas.microsoft.com/office/drawing/2014/main" id="{98E2A46F-1BA0-63C0-F69C-6C193BDF227E}"/>
              </a:ext>
            </a:extLst>
          </p:cNvPr>
          <p:cNvSpPr txBox="1"/>
          <p:nvPr/>
        </p:nvSpPr>
        <p:spPr>
          <a:xfrm>
            <a:off x="110345" y="6445232"/>
            <a:ext cx="5260020" cy="400110"/>
          </a:xfrm>
          <a:prstGeom prst="rect">
            <a:avLst/>
          </a:prstGeom>
          <a:noFill/>
        </p:spPr>
        <p:txBody>
          <a:bodyPr wrap="square">
            <a:spAutoFit/>
          </a:bodyPr>
          <a:lstStyle/>
          <a:p>
            <a:r>
              <a:rPr lang="en-US" altLang="zh-TW" sz="2000" u="none" strike="noStrike" baseline="0" dirty="0">
                <a:latin typeface="Arial" panose="020B0604020202020204" pitchFamily="34" charset="0"/>
                <a:cs typeface="Arial" panose="020B0604020202020204" pitchFamily="34" charset="0"/>
              </a:rPr>
              <a:t>2-NBDG :  fluorescent glucose analog</a:t>
            </a:r>
          </a:p>
        </p:txBody>
      </p:sp>
      <p:sp>
        <p:nvSpPr>
          <p:cNvPr id="7" name="投影片編號版面配置區 6">
            <a:extLst>
              <a:ext uri="{FF2B5EF4-FFF2-40B4-BE49-F238E27FC236}">
                <a16:creationId xmlns:a16="http://schemas.microsoft.com/office/drawing/2014/main" id="{34C1DBCF-C8B2-6348-9184-BCF69A3A83D6}"/>
              </a:ext>
            </a:extLst>
          </p:cNvPr>
          <p:cNvSpPr>
            <a:spLocks noGrp="1"/>
          </p:cNvSpPr>
          <p:nvPr>
            <p:ph type="sldNum" sz="quarter" idx="12"/>
          </p:nvPr>
        </p:nvSpPr>
        <p:spPr/>
        <p:txBody>
          <a:bodyPr/>
          <a:lstStyle/>
          <a:p>
            <a:fld id="{02D2D4D2-56DA-4297-8243-96B86584DB8C}" type="slidenum">
              <a:rPr lang="zh-TW" altLang="en-US" smtClean="0"/>
              <a:t>32</a:t>
            </a:fld>
            <a:endParaRPr lang="zh-TW" altLang="en-US"/>
          </a:p>
        </p:txBody>
      </p:sp>
    </p:spTree>
    <p:extLst>
      <p:ext uri="{BB962C8B-B14F-4D97-AF65-F5344CB8AC3E}">
        <p14:creationId xmlns:p14="http://schemas.microsoft.com/office/powerpoint/2010/main" val="1619540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833B82F-DFEA-93A9-EDC4-5F2F54E8BBBB}"/>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80245BA0-3F5E-77BB-88F9-90823BAE77C5}"/>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4" name="文字方塊 3">
            <a:extLst>
              <a:ext uri="{FF2B5EF4-FFF2-40B4-BE49-F238E27FC236}">
                <a16:creationId xmlns:a16="http://schemas.microsoft.com/office/drawing/2014/main" id="{89940868-AFED-C3D2-96F0-3340FE3E7467}"/>
              </a:ext>
            </a:extLst>
          </p:cNvPr>
          <p:cNvSpPr txBox="1"/>
          <p:nvPr/>
        </p:nvSpPr>
        <p:spPr>
          <a:xfrm>
            <a:off x="2029656" y="154445"/>
            <a:ext cx="10067277" cy="892552"/>
          </a:xfrm>
          <a:prstGeom prst="rect">
            <a:avLst/>
          </a:prstGeom>
          <a:noFill/>
        </p:spPr>
        <p:txBody>
          <a:bodyPr wrap="square">
            <a:spAutoFit/>
          </a:bodyPr>
          <a:lstStyle/>
          <a:p>
            <a:pPr algn="ctr"/>
            <a:r>
              <a:rPr lang="en-US" altLang="zh-TW" sz="2600" b="1" i="0" u="none" strike="noStrike" baseline="0" dirty="0">
                <a:latin typeface="Arial" panose="020B0604020202020204" pitchFamily="34" charset="0"/>
                <a:cs typeface="Arial" panose="020B0604020202020204" pitchFamily="34" charset="0"/>
              </a:rPr>
              <a:t>Hypoxic </a:t>
            </a:r>
            <a:r>
              <a:rPr lang="en-US" altLang="zh-TW" sz="2600" b="1" i="0" u="none" strike="noStrike" baseline="0" dirty="0" err="1">
                <a:latin typeface="Arial" panose="020B0604020202020204" pitchFamily="34" charset="0"/>
                <a:cs typeface="Arial" panose="020B0604020202020204" pitchFamily="34" charset="0"/>
              </a:rPr>
              <a:t>exosomal</a:t>
            </a:r>
            <a:r>
              <a:rPr lang="en-US" altLang="zh-TW" sz="2600" b="1" i="0" u="none" strike="noStrike" baseline="0" dirty="0">
                <a:latin typeface="Arial" panose="020B0604020202020204" pitchFamily="34" charset="0"/>
                <a:cs typeface="Arial" panose="020B0604020202020204" pitchFamily="34" charset="0"/>
              </a:rPr>
              <a:t> circZNF91 promotes GEM resistance of </a:t>
            </a:r>
            <a:r>
              <a:rPr lang="en-US" altLang="zh-TW" sz="2600" b="1" i="0" u="none" strike="noStrike" baseline="0" dirty="0" err="1">
                <a:latin typeface="Arial" panose="020B0604020202020204" pitchFamily="34" charset="0"/>
                <a:cs typeface="Arial" panose="020B0604020202020204" pitchFamily="34" charset="0"/>
              </a:rPr>
              <a:t>normoxic</a:t>
            </a:r>
            <a:r>
              <a:rPr lang="en-US" altLang="zh-TW" sz="2600" b="1" i="0" u="none" strike="noStrike" baseline="0" dirty="0">
                <a:latin typeface="Arial" panose="020B0604020202020204" pitchFamily="34" charset="0"/>
                <a:cs typeface="Arial" panose="020B0604020202020204" pitchFamily="34" charset="0"/>
              </a:rPr>
              <a:t> PC cells by enhancing HIF-1</a:t>
            </a:r>
            <a:r>
              <a:rPr lang="el-GR" altLang="zh-TW" sz="2600" b="1" i="0" u="none" strike="noStrike" baseline="0" dirty="0">
                <a:latin typeface="Arial" panose="020B0604020202020204" pitchFamily="34" charset="0"/>
                <a:cs typeface="Arial" panose="020B0604020202020204" pitchFamily="34" charset="0"/>
              </a:rPr>
              <a:t>α-</a:t>
            </a:r>
            <a:r>
              <a:rPr lang="en-US" altLang="zh-TW" sz="2600" b="1" i="0" u="none" strike="noStrike" baseline="0" dirty="0">
                <a:latin typeface="Arial" panose="020B0604020202020204" pitchFamily="34" charset="0"/>
                <a:cs typeface="Arial" panose="020B0604020202020204" pitchFamily="34" charset="0"/>
              </a:rPr>
              <a:t>regulated glycolysis</a:t>
            </a:r>
            <a:endParaRPr lang="zh-TW" altLang="en-US" sz="2600" b="1" dirty="0">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4ACB2BDA-5358-A4C5-A915-D2FDC2602BDC}"/>
              </a:ext>
            </a:extLst>
          </p:cNvPr>
          <p:cNvPicPr>
            <a:picLocks noChangeAspect="1"/>
          </p:cNvPicPr>
          <p:nvPr/>
        </p:nvPicPr>
        <p:blipFill rotWithShape="1">
          <a:blip r:embed="rId3"/>
          <a:srcRect l="1603" r="51537"/>
          <a:stretch/>
        </p:blipFill>
        <p:spPr>
          <a:xfrm>
            <a:off x="8235790" y="1952825"/>
            <a:ext cx="3635616" cy="3985702"/>
          </a:xfrm>
          <a:prstGeom prst="rect">
            <a:avLst/>
          </a:prstGeom>
        </p:spPr>
      </p:pic>
      <p:pic>
        <p:nvPicPr>
          <p:cNvPr id="15" name="圖片 14">
            <a:extLst>
              <a:ext uri="{FF2B5EF4-FFF2-40B4-BE49-F238E27FC236}">
                <a16:creationId xmlns:a16="http://schemas.microsoft.com/office/drawing/2014/main" id="{A4E5889A-02B2-175F-1D4C-B59E777F3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397" y="1464744"/>
            <a:ext cx="3965262" cy="5238811"/>
          </a:xfrm>
          <a:prstGeom prst="rect">
            <a:avLst/>
          </a:prstGeom>
        </p:spPr>
      </p:pic>
      <p:sp>
        <p:nvSpPr>
          <p:cNvPr id="16" name="文字方塊 15">
            <a:extLst>
              <a:ext uri="{FF2B5EF4-FFF2-40B4-BE49-F238E27FC236}">
                <a16:creationId xmlns:a16="http://schemas.microsoft.com/office/drawing/2014/main" id="{5DDA8336-C43F-B0A0-53BD-7B145EA69C8B}"/>
              </a:ext>
            </a:extLst>
          </p:cNvPr>
          <p:cNvSpPr txBox="1"/>
          <p:nvPr/>
        </p:nvSpPr>
        <p:spPr>
          <a:xfrm>
            <a:off x="2245360" y="1590040"/>
            <a:ext cx="604653" cy="246221"/>
          </a:xfrm>
          <a:prstGeom prst="rect">
            <a:avLst/>
          </a:prstGeom>
          <a:noFill/>
        </p:spPr>
        <p:txBody>
          <a:bodyPr wrap="none" rtlCol="0">
            <a:spAutoFit/>
          </a:bodyPr>
          <a:lstStyle/>
          <a:p>
            <a:r>
              <a:rPr lang="en-US" altLang="zh-TW" sz="1000" b="1" dirty="0">
                <a:solidFill>
                  <a:srgbClr val="FF0000"/>
                </a:solidFill>
                <a:latin typeface="Arial" panose="020B0604020202020204" pitchFamily="34" charset="0"/>
                <a:cs typeface="Arial" panose="020B0604020202020204" pitchFamily="34" charset="0"/>
              </a:rPr>
              <a:t>GLUT1</a:t>
            </a:r>
            <a:endParaRPr lang="zh-TW" altLang="en-US" sz="1000" b="1" dirty="0">
              <a:solidFill>
                <a:srgbClr val="FF0000"/>
              </a:solidFill>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BCBD64FD-E0C5-EA1F-8BFA-E4ED40923541}"/>
              </a:ext>
            </a:extLst>
          </p:cNvPr>
          <p:cNvPicPr>
            <a:picLocks noChangeAspect="1"/>
          </p:cNvPicPr>
          <p:nvPr/>
        </p:nvPicPr>
        <p:blipFill>
          <a:blip r:embed="rId5"/>
          <a:stretch>
            <a:fillRect/>
          </a:stretch>
        </p:blipFill>
        <p:spPr>
          <a:xfrm>
            <a:off x="4372128" y="2587113"/>
            <a:ext cx="3965262" cy="3222355"/>
          </a:xfrm>
          <a:prstGeom prst="rect">
            <a:avLst/>
          </a:prstGeom>
        </p:spPr>
      </p:pic>
      <p:sp>
        <p:nvSpPr>
          <p:cNvPr id="6" name="投影片編號版面配置區 5">
            <a:extLst>
              <a:ext uri="{FF2B5EF4-FFF2-40B4-BE49-F238E27FC236}">
                <a16:creationId xmlns:a16="http://schemas.microsoft.com/office/drawing/2014/main" id="{B8E5DDC6-07E3-21A1-64C2-6DE59A795E6E}"/>
              </a:ext>
            </a:extLst>
          </p:cNvPr>
          <p:cNvSpPr>
            <a:spLocks noGrp="1"/>
          </p:cNvSpPr>
          <p:nvPr>
            <p:ph type="sldNum" sz="quarter" idx="12"/>
          </p:nvPr>
        </p:nvSpPr>
        <p:spPr/>
        <p:txBody>
          <a:bodyPr/>
          <a:lstStyle/>
          <a:p>
            <a:fld id="{02D2D4D2-56DA-4297-8243-96B86584DB8C}" type="slidenum">
              <a:rPr lang="zh-TW" altLang="en-US" smtClean="0"/>
              <a:t>33</a:t>
            </a:fld>
            <a:endParaRPr lang="zh-TW" altLang="en-US"/>
          </a:p>
        </p:txBody>
      </p:sp>
    </p:spTree>
    <p:extLst>
      <p:ext uri="{BB962C8B-B14F-4D97-AF65-F5344CB8AC3E}">
        <p14:creationId xmlns:p14="http://schemas.microsoft.com/office/powerpoint/2010/main" val="569440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20CFA051-AC65-DBC0-F786-D98EF5FABCB6}"/>
              </a:ext>
            </a:extLst>
          </p:cNvPr>
          <p:cNvPicPr>
            <a:picLocks noChangeAspect="1"/>
          </p:cNvPicPr>
          <p:nvPr/>
        </p:nvPicPr>
        <p:blipFill rotWithShape="1">
          <a:blip r:embed="rId3"/>
          <a:srcRect r="73090"/>
          <a:stretch/>
        </p:blipFill>
        <p:spPr>
          <a:xfrm>
            <a:off x="6572658" y="1778400"/>
            <a:ext cx="4165729" cy="4119566"/>
          </a:xfrm>
          <a:prstGeom prst="rect">
            <a:avLst/>
          </a:prstGeom>
        </p:spPr>
      </p:pic>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6" name="文字方塊 5">
            <a:extLst>
              <a:ext uri="{FF2B5EF4-FFF2-40B4-BE49-F238E27FC236}">
                <a16:creationId xmlns:a16="http://schemas.microsoft.com/office/drawing/2014/main" id="{4F620829-F25B-62CD-A1B8-FA596BBB929E}"/>
              </a:ext>
            </a:extLst>
          </p:cNvPr>
          <p:cNvSpPr txBox="1"/>
          <p:nvPr/>
        </p:nvSpPr>
        <p:spPr>
          <a:xfrm>
            <a:off x="2029656" y="154445"/>
            <a:ext cx="10067277" cy="892552"/>
          </a:xfrm>
          <a:prstGeom prst="rect">
            <a:avLst/>
          </a:prstGeom>
          <a:noFill/>
        </p:spPr>
        <p:txBody>
          <a:bodyPr wrap="square">
            <a:spAutoFit/>
          </a:bodyPr>
          <a:lstStyle/>
          <a:p>
            <a:pPr algn="ctr"/>
            <a:r>
              <a:rPr lang="en-US" altLang="zh-TW" sz="2600" b="1" i="0" u="none" strike="noStrike" baseline="0" dirty="0">
                <a:latin typeface="Arial" panose="020B0604020202020204" pitchFamily="34" charset="0"/>
                <a:cs typeface="Arial" panose="020B0604020202020204" pitchFamily="34" charset="0"/>
              </a:rPr>
              <a:t>Hypoxic </a:t>
            </a:r>
            <a:r>
              <a:rPr lang="en-US" altLang="zh-TW" sz="2600" b="1" i="0" u="none" strike="noStrike" baseline="0" dirty="0" err="1">
                <a:latin typeface="Arial" panose="020B0604020202020204" pitchFamily="34" charset="0"/>
                <a:cs typeface="Arial" panose="020B0604020202020204" pitchFamily="34" charset="0"/>
              </a:rPr>
              <a:t>exosomal</a:t>
            </a:r>
            <a:r>
              <a:rPr lang="en-US" altLang="zh-TW" sz="2600" b="1" i="0" u="none" strike="noStrike" baseline="0" dirty="0">
                <a:latin typeface="Arial" panose="020B0604020202020204" pitchFamily="34" charset="0"/>
                <a:cs typeface="Arial" panose="020B0604020202020204" pitchFamily="34" charset="0"/>
              </a:rPr>
              <a:t> circZNF91 promotes GEM resistance of </a:t>
            </a:r>
            <a:r>
              <a:rPr lang="en-US" altLang="zh-TW" sz="2600" b="1" i="0" u="none" strike="noStrike" baseline="0" dirty="0" err="1">
                <a:latin typeface="Arial" panose="020B0604020202020204" pitchFamily="34" charset="0"/>
                <a:cs typeface="Arial" panose="020B0604020202020204" pitchFamily="34" charset="0"/>
              </a:rPr>
              <a:t>normoxic</a:t>
            </a:r>
            <a:r>
              <a:rPr lang="en-US" altLang="zh-TW" sz="2600" b="1" i="0" u="none" strike="noStrike" baseline="0" dirty="0">
                <a:latin typeface="Arial" panose="020B0604020202020204" pitchFamily="34" charset="0"/>
                <a:cs typeface="Arial" panose="020B0604020202020204" pitchFamily="34" charset="0"/>
              </a:rPr>
              <a:t> PC cells by enhancing HIF-1</a:t>
            </a:r>
            <a:r>
              <a:rPr lang="el-GR" altLang="zh-TW" sz="2600" b="1" i="0" u="none" strike="noStrike" baseline="0" dirty="0">
                <a:latin typeface="Arial" panose="020B0604020202020204" pitchFamily="34" charset="0"/>
                <a:cs typeface="Arial" panose="020B0604020202020204" pitchFamily="34" charset="0"/>
              </a:rPr>
              <a:t>α-</a:t>
            </a:r>
            <a:r>
              <a:rPr lang="en-US" altLang="zh-TW" sz="2600" b="1" i="0" u="none" strike="noStrike" baseline="0" dirty="0">
                <a:latin typeface="Arial" panose="020B0604020202020204" pitchFamily="34" charset="0"/>
                <a:cs typeface="Arial" panose="020B0604020202020204" pitchFamily="34" charset="0"/>
              </a:rPr>
              <a:t>regulated glycolysis</a:t>
            </a:r>
            <a:endParaRPr lang="zh-TW" altLang="en-US" sz="2600" b="1" dirty="0">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3FEFC846-1970-32EE-9187-7410F1F75A89}"/>
              </a:ext>
            </a:extLst>
          </p:cNvPr>
          <p:cNvPicPr>
            <a:picLocks noChangeAspect="1"/>
          </p:cNvPicPr>
          <p:nvPr/>
        </p:nvPicPr>
        <p:blipFill rotWithShape="1">
          <a:blip r:embed="rId4"/>
          <a:srcRect l="47985"/>
          <a:stretch/>
        </p:blipFill>
        <p:spPr>
          <a:xfrm>
            <a:off x="1675535" y="1778400"/>
            <a:ext cx="4420465" cy="4365780"/>
          </a:xfrm>
          <a:prstGeom prst="rect">
            <a:avLst/>
          </a:prstGeom>
        </p:spPr>
      </p:pic>
      <p:sp>
        <p:nvSpPr>
          <p:cNvPr id="8" name="文字方塊 7">
            <a:extLst>
              <a:ext uri="{FF2B5EF4-FFF2-40B4-BE49-F238E27FC236}">
                <a16:creationId xmlns:a16="http://schemas.microsoft.com/office/drawing/2014/main" id="{FCDA4474-5074-E999-D634-F6B9876E09B6}"/>
              </a:ext>
            </a:extLst>
          </p:cNvPr>
          <p:cNvSpPr txBox="1"/>
          <p:nvPr/>
        </p:nvSpPr>
        <p:spPr>
          <a:xfrm>
            <a:off x="141297" y="6372973"/>
            <a:ext cx="3361389" cy="400110"/>
          </a:xfrm>
          <a:prstGeom prst="rect">
            <a:avLst/>
          </a:prstGeom>
          <a:noFill/>
        </p:spPr>
        <p:txBody>
          <a:bodyPr wrap="square">
            <a:spAutoFit/>
          </a:bodyPr>
          <a:lstStyle/>
          <a:p>
            <a:r>
              <a:rPr lang="en-US" altLang="zh-TW" sz="2000" u="none" strike="noStrike" baseline="0" dirty="0">
                <a:latin typeface="Arial" panose="020B0604020202020204" pitchFamily="34" charset="0"/>
                <a:cs typeface="Arial" panose="020B0604020202020204" pitchFamily="34" charset="0"/>
              </a:rPr>
              <a:t>Dig/YC-1 : HIF1a inhibitor</a:t>
            </a:r>
            <a:endParaRPr lang="zh-TW" altLang="en-US" sz="2000" dirty="0"/>
          </a:p>
        </p:txBody>
      </p:sp>
      <p:sp>
        <p:nvSpPr>
          <p:cNvPr id="10" name="橢圓 9">
            <a:extLst>
              <a:ext uri="{FF2B5EF4-FFF2-40B4-BE49-F238E27FC236}">
                <a16:creationId xmlns:a16="http://schemas.microsoft.com/office/drawing/2014/main" id="{EB94D219-1845-9FEA-D93F-6B46123D22BA}"/>
              </a:ext>
            </a:extLst>
          </p:cNvPr>
          <p:cNvSpPr/>
          <p:nvPr/>
        </p:nvSpPr>
        <p:spPr>
          <a:xfrm>
            <a:off x="9857301" y="4896008"/>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 name="投影片編號版面配置區 3">
            <a:extLst>
              <a:ext uri="{FF2B5EF4-FFF2-40B4-BE49-F238E27FC236}">
                <a16:creationId xmlns:a16="http://schemas.microsoft.com/office/drawing/2014/main" id="{5E4AE5B7-DF7C-FF61-0CF3-D7A92C01500D}"/>
              </a:ext>
            </a:extLst>
          </p:cNvPr>
          <p:cNvSpPr>
            <a:spLocks noGrp="1"/>
          </p:cNvSpPr>
          <p:nvPr>
            <p:ph type="sldNum" sz="quarter" idx="12"/>
          </p:nvPr>
        </p:nvSpPr>
        <p:spPr/>
        <p:txBody>
          <a:bodyPr/>
          <a:lstStyle/>
          <a:p>
            <a:fld id="{02D2D4D2-56DA-4297-8243-96B86584DB8C}" type="slidenum">
              <a:rPr lang="zh-TW" altLang="en-US" smtClean="0"/>
              <a:t>34</a:t>
            </a:fld>
            <a:endParaRPr lang="zh-TW" altLang="en-US"/>
          </a:p>
        </p:txBody>
      </p:sp>
    </p:spTree>
    <p:extLst>
      <p:ext uri="{BB962C8B-B14F-4D97-AF65-F5344CB8AC3E}">
        <p14:creationId xmlns:p14="http://schemas.microsoft.com/office/powerpoint/2010/main" val="375304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6" name="文字方塊 5">
            <a:extLst>
              <a:ext uri="{FF2B5EF4-FFF2-40B4-BE49-F238E27FC236}">
                <a16:creationId xmlns:a16="http://schemas.microsoft.com/office/drawing/2014/main" id="{4F620829-F25B-62CD-A1B8-FA596BBB929E}"/>
              </a:ext>
            </a:extLst>
          </p:cNvPr>
          <p:cNvSpPr txBox="1"/>
          <p:nvPr/>
        </p:nvSpPr>
        <p:spPr>
          <a:xfrm>
            <a:off x="2029656" y="154445"/>
            <a:ext cx="10067277" cy="892552"/>
          </a:xfrm>
          <a:prstGeom prst="rect">
            <a:avLst/>
          </a:prstGeom>
          <a:noFill/>
        </p:spPr>
        <p:txBody>
          <a:bodyPr wrap="square">
            <a:spAutoFit/>
          </a:bodyPr>
          <a:lstStyle/>
          <a:p>
            <a:pPr algn="ctr"/>
            <a:r>
              <a:rPr lang="en-US" altLang="zh-TW" sz="2600" b="1" i="0" u="none" strike="noStrike" baseline="0" dirty="0">
                <a:latin typeface="Arial" panose="020B0604020202020204" pitchFamily="34" charset="0"/>
                <a:cs typeface="Arial" panose="020B0604020202020204" pitchFamily="34" charset="0"/>
              </a:rPr>
              <a:t>Hypoxic </a:t>
            </a:r>
            <a:r>
              <a:rPr lang="en-US" altLang="zh-TW" sz="2600" b="1" i="0" u="none" strike="noStrike" baseline="0" dirty="0" err="1">
                <a:latin typeface="Arial" panose="020B0604020202020204" pitchFamily="34" charset="0"/>
                <a:cs typeface="Arial" panose="020B0604020202020204" pitchFamily="34" charset="0"/>
              </a:rPr>
              <a:t>exosomal</a:t>
            </a:r>
            <a:r>
              <a:rPr lang="en-US" altLang="zh-TW" sz="2600" b="1" i="0" u="none" strike="noStrike" baseline="0" dirty="0">
                <a:latin typeface="Arial" panose="020B0604020202020204" pitchFamily="34" charset="0"/>
                <a:cs typeface="Arial" panose="020B0604020202020204" pitchFamily="34" charset="0"/>
              </a:rPr>
              <a:t> circZNF91 promotes GEM resistance of </a:t>
            </a:r>
            <a:r>
              <a:rPr lang="en-US" altLang="zh-TW" sz="2600" b="1" i="0" u="none" strike="noStrike" baseline="0" dirty="0" err="1">
                <a:latin typeface="Arial" panose="020B0604020202020204" pitchFamily="34" charset="0"/>
                <a:cs typeface="Arial" panose="020B0604020202020204" pitchFamily="34" charset="0"/>
              </a:rPr>
              <a:t>normoxic</a:t>
            </a:r>
            <a:r>
              <a:rPr lang="en-US" altLang="zh-TW" sz="2600" b="1" i="0" u="none" strike="noStrike" baseline="0" dirty="0">
                <a:latin typeface="Arial" panose="020B0604020202020204" pitchFamily="34" charset="0"/>
                <a:cs typeface="Arial" panose="020B0604020202020204" pitchFamily="34" charset="0"/>
              </a:rPr>
              <a:t> PC cells by enhancing HIF-1</a:t>
            </a:r>
            <a:r>
              <a:rPr lang="el-GR" altLang="zh-TW" sz="2600" b="1" i="0" u="none" strike="noStrike" baseline="0" dirty="0">
                <a:latin typeface="Arial" panose="020B0604020202020204" pitchFamily="34" charset="0"/>
                <a:cs typeface="Arial" panose="020B0604020202020204" pitchFamily="34" charset="0"/>
              </a:rPr>
              <a:t>α-</a:t>
            </a:r>
            <a:r>
              <a:rPr lang="en-US" altLang="zh-TW" sz="2600" b="1" i="0" u="none" strike="noStrike" baseline="0" dirty="0">
                <a:latin typeface="Arial" panose="020B0604020202020204" pitchFamily="34" charset="0"/>
                <a:cs typeface="Arial" panose="020B0604020202020204" pitchFamily="34" charset="0"/>
              </a:rPr>
              <a:t>regulated glycolysis</a:t>
            </a:r>
            <a:endParaRPr lang="zh-TW" altLang="en-US" sz="2600" b="1" dirty="0">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8050C53B-B9AE-972C-874B-FC13A59FBCEC}"/>
              </a:ext>
            </a:extLst>
          </p:cNvPr>
          <p:cNvPicPr>
            <a:picLocks noChangeAspect="1"/>
          </p:cNvPicPr>
          <p:nvPr/>
        </p:nvPicPr>
        <p:blipFill rotWithShape="1">
          <a:blip r:embed="rId3"/>
          <a:srcRect l="27207"/>
          <a:stretch/>
        </p:blipFill>
        <p:spPr>
          <a:xfrm>
            <a:off x="1400097" y="2265882"/>
            <a:ext cx="9676103" cy="3537383"/>
          </a:xfrm>
          <a:prstGeom prst="rect">
            <a:avLst/>
          </a:prstGeom>
        </p:spPr>
      </p:pic>
      <p:sp>
        <p:nvSpPr>
          <p:cNvPr id="7" name="文字方塊 6">
            <a:extLst>
              <a:ext uri="{FF2B5EF4-FFF2-40B4-BE49-F238E27FC236}">
                <a16:creationId xmlns:a16="http://schemas.microsoft.com/office/drawing/2014/main" id="{DFD7651F-F95C-36D0-3DDE-F1B6AEFF1A47}"/>
              </a:ext>
            </a:extLst>
          </p:cNvPr>
          <p:cNvSpPr txBox="1"/>
          <p:nvPr/>
        </p:nvSpPr>
        <p:spPr>
          <a:xfrm>
            <a:off x="145382" y="6372973"/>
            <a:ext cx="5260020" cy="400110"/>
          </a:xfrm>
          <a:prstGeom prst="rect">
            <a:avLst/>
          </a:prstGeom>
          <a:noFill/>
        </p:spPr>
        <p:txBody>
          <a:bodyPr wrap="square">
            <a:spAutoFit/>
          </a:bodyPr>
          <a:lstStyle/>
          <a:p>
            <a:r>
              <a:rPr lang="en-US" altLang="zh-TW" sz="2000" u="none" strike="noStrike" baseline="0" dirty="0">
                <a:latin typeface="Arial" panose="020B0604020202020204" pitchFamily="34" charset="0"/>
                <a:cs typeface="Arial" panose="020B0604020202020204" pitchFamily="34" charset="0"/>
              </a:rPr>
              <a:t>2-DG : glycolysis inhibitor</a:t>
            </a:r>
            <a:endParaRPr lang="zh-TW" altLang="en-US" sz="2000" dirty="0"/>
          </a:p>
        </p:txBody>
      </p:sp>
      <p:sp>
        <p:nvSpPr>
          <p:cNvPr id="8" name="矩形 7">
            <a:extLst>
              <a:ext uri="{FF2B5EF4-FFF2-40B4-BE49-F238E27FC236}">
                <a16:creationId xmlns:a16="http://schemas.microsoft.com/office/drawing/2014/main" id="{EAC2BA19-250E-B52B-FC77-08F4BF0B44D7}"/>
              </a:ext>
            </a:extLst>
          </p:cNvPr>
          <p:cNvSpPr/>
          <p:nvPr/>
        </p:nvSpPr>
        <p:spPr>
          <a:xfrm>
            <a:off x="2824327" y="3961642"/>
            <a:ext cx="379106" cy="14863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B35DC59B-FFB2-07ED-A6C6-489E17ACDD1F}"/>
              </a:ext>
            </a:extLst>
          </p:cNvPr>
          <p:cNvSpPr/>
          <p:nvPr/>
        </p:nvSpPr>
        <p:spPr>
          <a:xfrm>
            <a:off x="3412696" y="3981357"/>
            <a:ext cx="379106" cy="14863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BD8C4213-E113-CBF4-6E8E-FFB7A826E1A2}"/>
              </a:ext>
            </a:extLst>
          </p:cNvPr>
          <p:cNvSpPr/>
          <p:nvPr/>
        </p:nvSpPr>
        <p:spPr>
          <a:xfrm>
            <a:off x="5763142" y="3981357"/>
            <a:ext cx="379106" cy="14863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4A7BA311-74FB-63F2-9C85-E14A9B06B6E5}"/>
              </a:ext>
            </a:extLst>
          </p:cNvPr>
          <p:cNvSpPr/>
          <p:nvPr/>
        </p:nvSpPr>
        <p:spPr>
          <a:xfrm>
            <a:off x="6370465" y="3982117"/>
            <a:ext cx="379106" cy="14863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9">
            <a:extLst>
              <a:ext uri="{FF2B5EF4-FFF2-40B4-BE49-F238E27FC236}">
                <a16:creationId xmlns:a16="http://schemas.microsoft.com/office/drawing/2014/main" id="{05409DED-7F1A-B454-883F-1B8D0CF27E76}"/>
              </a:ext>
            </a:extLst>
          </p:cNvPr>
          <p:cNvSpPr/>
          <p:nvPr/>
        </p:nvSpPr>
        <p:spPr>
          <a:xfrm>
            <a:off x="10312227" y="4896008"/>
            <a:ext cx="324852" cy="364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4" name="投影片編號版面配置區 3">
            <a:extLst>
              <a:ext uri="{FF2B5EF4-FFF2-40B4-BE49-F238E27FC236}">
                <a16:creationId xmlns:a16="http://schemas.microsoft.com/office/drawing/2014/main" id="{2B4C5D75-26C5-EB32-6EFA-C8F2AA7BAF60}"/>
              </a:ext>
            </a:extLst>
          </p:cNvPr>
          <p:cNvSpPr>
            <a:spLocks noGrp="1"/>
          </p:cNvSpPr>
          <p:nvPr>
            <p:ph type="sldNum" sz="quarter" idx="12"/>
          </p:nvPr>
        </p:nvSpPr>
        <p:spPr/>
        <p:txBody>
          <a:bodyPr/>
          <a:lstStyle/>
          <a:p>
            <a:fld id="{02D2D4D2-56DA-4297-8243-96B86584DB8C}" type="slidenum">
              <a:rPr lang="zh-TW" altLang="en-US" smtClean="0"/>
              <a:t>35</a:t>
            </a:fld>
            <a:endParaRPr lang="zh-TW" altLang="en-US"/>
          </a:p>
        </p:txBody>
      </p:sp>
    </p:spTree>
    <p:extLst>
      <p:ext uri="{BB962C8B-B14F-4D97-AF65-F5344CB8AC3E}">
        <p14:creationId xmlns:p14="http://schemas.microsoft.com/office/powerpoint/2010/main" val="27350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6" name="文字方塊 5">
            <a:extLst>
              <a:ext uri="{FF2B5EF4-FFF2-40B4-BE49-F238E27FC236}">
                <a16:creationId xmlns:a16="http://schemas.microsoft.com/office/drawing/2014/main" id="{4F620829-F25B-62CD-A1B8-FA596BBB929E}"/>
              </a:ext>
            </a:extLst>
          </p:cNvPr>
          <p:cNvSpPr txBox="1"/>
          <p:nvPr/>
        </p:nvSpPr>
        <p:spPr>
          <a:xfrm>
            <a:off x="2029656" y="154445"/>
            <a:ext cx="10067277" cy="892552"/>
          </a:xfrm>
          <a:prstGeom prst="rect">
            <a:avLst/>
          </a:prstGeom>
          <a:noFill/>
        </p:spPr>
        <p:txBody>
          <a:bodyPr wrap="square">
            <a:spAutoFit/>
          </a:bodyPr>
          <a:lstStyle/>
          <a:p>
            <a:pPr algn="ctr"/>
            <a:r>
              <a:rPr lang="en-US" altLang="zh-TW" sz="2600" b="1" i="0" u="none" strike="noStrike" baseline="0">
                <a:latin typeface="Arial" panose="020B0604020202020204" pitchFamily="34" charset="0"/>
                <a:cs typeface="Arial" panose="020B0604020202020204" pitchFamily="34" charset="0"/>
              </a:rPr>
              <a:t>Targeting circZNF91/miR-23b-3p impedes the hypoxic exosome-promoted chemoresistance of PC in vivo</a:t>
            </a:r>
            <a:endParaRPr lang="zh-TW" altLang="en-US" sz="2600" b="1" dirty="0">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A71A180A-E484-25DA-856F-9EA4A36372CE}"/>
              </a:ext>
            </a:extLst>
          </p:cNvPr>
          <p:cNvPicPr>
            <a:picLocks noChangeAspect="1"/>
          </p:cNvPicPr>
          <p:nvPr/>
        </p:nvPicPr>
        <p:blipFill>
          <a:blip r:embed="rId3"/>
          <a:stretch>
            <a:fillRect/>
          </a:stretch>
        </p:blipFill>
        <p:spPr>
          <a:xfrm>
            <a:off x="442912" y="1987164"/>
            <a:ext cx="11306175" cy="3895725"/>
          </a:xfrm>
          <a:prstGeom prst="rect">
            <a:avLst/>
          </a:prstGeom>
        </p:spPr>
      </p:pic>
      <p:sp>
        <p:nvSpPr>
          <p:cNvPr id="4" name="投影片編號版面配置區 3">
            <a:extLst>
              <a:ext uri="{FF2B5EF4-FFF2-40B4-BE49-F238E27FC236}">
                <a16:creationId xmlns:a16="http://schemas.microsoft.com/office/drawing/2014/main" id="{C61B05A7-C1D4-E849-6C47-5E8F4D3A1A35}"/>
              </a:ext>
            </a:extLst>
          </p:cNvPr>
          <p:cNvSpPr>
            <a:spLocks noGrp="1"/>
          </p:cNvSpPr>
          <p:nvPr>
            <p:ph type="sldNum" sz="quarter" idx="12"/>
          </p:nvPr>
        </p:nvSpPr>
        <p:spPr/>
        <p:txBody>
          <a:bodyPr/>
          <a:lstStyle/>
          <a:p>
            <a:fld id="{02D2D4D2-56DA-4297-8243-96B86584DB8C}" type="slidenum">
              <a:rPr lang="zh-TW" altLang="en-US" smtClean="0"/>
              <a:t>36</a:t>
            </a:fld>
            <a:endParaRPr lang="zh-TW" altLang="en-US"/>
          </a:p>
        </p:txBody>
      </p:sp>
    </p:spTree>
    <p:extLst>
      <p:ext uri="{BB962C8B-B14F-4D97-AF65-F5344CB8AC3E}">
        <p14:creationId xmlns:p14="http://schemas.microsoft.com/office/powerpoint/2010/main" val="4134686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6" name="文字方塊 5">
            <a:extLst>
              <a:ext uri="{FF2B5EF4-FFF2-40B4-BE49-F238E27FC236}">
                <a16:creationId xmlns:a16="http://schemas.microsoft.com/office/drawing/2014/main" id="{4F620829-F25B-62CD-A1B8-FA596BBB929E}"/>
              </a:ext>
            </a:extLst>
          </p:cNvPr>
          <p:cNvSpPr txBox="1"/>
          <p:nvPr/>
        </p:nvSpPr>
        <p:spPr>
          <a:xfrm>
            <a:off x="2029656" y="154445"/>
            <a:ext cx="10067277" cy="892552"/>
          </a:xfrm>
          <a:prstGeom prst="rect">
            <a:avLst/>
          </a:prstGeom>
          <a:noFill/>
        </p:spPr>
        <p:txBody>
          <a:bodyPr wrap="square">
            <a:spAutoFit/>
          </a:bodyPr>
          <a:lstStyle/>
          <a:p>
            <a:pPr algn="ctr"/>
            <a:r>
              <a:rPr lang="en-US" altLang="zh-TW" sz="2600" b="1" i="0" u="none" strike="noStrike" baseline="0">
                <a:latin typeface="Arial" panose="020B0604020202020204" pitchFamily="34" charset="0"/>
                <a:cs typeface="Arial" panose="020B0604020202020204" pitchFamily="34" charset="0"/>
              </a:rPr>
              <a:t>Targeting circZNF91/miR-23b-3p impedes the hypoxic exosome-promoted chemoresistance of PC in vivo</a:t>
            </a:r>
            <a:endParaRPr lang="zh-TW" altLang="en-US" sz="2600" b="1" dirty="0">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3AC7C017-26BE-52A2-6C58-A0DF8355128D}"/>
              </a:ext>
            </a:extLst>
          </p:cNvPr>
          <p:cNvPicPr>
            <a:picLocks noChangeAspect="1"/>
          </p:cNvPicPr>
          <p:nvPr/>
        </p:nvPicPr>
        <p:blipFill>
          <a:blip r:embed="rId3"/>
          <a:stretch>
            <a:fillRect/>
          </a:stretch>
        </p:blipFill>
        <p:spPr>
          <a:xfrm>
            <a:off x="552126" y="1722162"/>
            <a:ext cx="11087747" cy="4811832"/>
          </a:xfrm>
          <a:prstGeom prst="rect">
            <a:avLst/>
          </a:prstGeom>
        </p:spPr>
      </p:pic>
      <p:pic>
        <p:nvPicPr>
          <p:cNvPr id="7" name="圖片 6">
            <a:extLst>
              <a:ext uri="{FF2B5EF4-FFF2-40B4-BE49-F238E27FC236}">
                <a16:creationId xmlns:a16="http://schemas.microsoft.com/office/drawing/2014/main" id="{C48701AD-5F3F-FCED-0ED9-E530785C1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54" y="1189292"/>
            <a:ext cx="11430092" cy="631015"/>
          </a:xfrm>
          <a:prstGeom prst="rect">
            <a:avLst/>
          </a:prstGeom>
        </p:spPr>
      </p:pic>
      <p:sp>
        <p:nvSpPr>
          <p:cNvPr id="4" name="投影片編號版面配置區 3">
            <a:extLst>
              <a:ext uri="{FF2B5EF4-FFF2-40B4-BE49-F238E27FC236}">
                <a16:creationId xmlns:a16="http://schemas.microsoft.com/office/drawing/2014/main" id="{1F7B5A25-D3C2-3EAB-1D19-8564F466EA65}"/>
              </a:ext>
            </a:extLst>
          </p:cNvPr>
          <p:cNvSpPr>
            <a:spLocks noGrp="1"/>
          </p:cNvSpPr>
          <p:nvPr>
            <p:ph type="sldNum" sz="quarter" idx="12"/>
          </p:nvPr>
        </p:nvSpPr>
        <p:spPr/>
        <p:txBody>
          <a:bodyPr/>
          <a:lstStyle/>
          <a:p>
            <a:fld id="{02D2D4D2-56DA-4297-8243-96B86584DB8C}" type="slidenum">
              <a:rPr lang="zh-TW" altLang="en-US" smtClean="0"/>
              <a:t>37</a:t>
            </a:fld>
            <a:endParaRPr lang="zh-TW" altLang="en-US"/>
          </a:p>
        </p:txBody>
      </p:sp>
      <p:cxnSp>
        <p:nvCxnSpPr>
          <p:cNvPr id="9" name="直線單箭頭接點 8">
            <a:extLst>
              <a:ext uri="{FF2B5EF4-FFF2-40B4-BE49-F238E27FC236}">
                <a16:creationId xmlns:a16="http://schemas.microsoft.com/office/drawing/2014/main" id="{2B420140-F70C-504B-4803-B08F0840A0CE}"/>
              </a:ext>
            </a:extLst>
          </p:cNvPr>
          <p:cNvCxnSpPr/>
          <p:nvPr/>
        </p:nvCxnSpPr>
        <p:spPr>
          <a:xfrm flipV="1">
            <a:off x="1625600" y="1189292"/>
            <a:ext cx="0" cy="5328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4F61BFE6-DB95-5410-C602-480D0C658FCD}"/>
              </a:ext>
            </a:extLst>
          </p:cNvPr>
          <p:cNvCxnSpPr/>
          <p:nvPr/>
        </p:nvCxnSpPr>
        <p:spPr>
          <a:xfrm flipV="1">
            <a:off x="5049520" y="1189292"/>
            <a:ext cx="0" cy="5328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9BA58C4E-D6A6-7B18-4AA3-28DFA29761B5}"/>
              </a:ext>
            </a:extLst>
          </p:cNvPr>
          <p:cNvCxnSpPr>
            <a:cxnSpLocks/>
          </p:cNvCxnSpPr>
          <p:nvPr/>
        </p:nvCxnSpPr>
        <p:spPr>
          <a:xfrm>
            <a:off x="3637280" y="1189292"/>
            <a:ext cx="0" cy="5328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25715757-0178-2E8D-AB87-4616B81C308A}"/>
              </a:ext>
            </a:extLst>
          </p:cNvPr>
          <p:cNvCxnSpPr/>
          <p:nvPr/>
        </p:nvCxnSpPr>
        <p:spPr>
          <a:xfrm flipV="1">
            <a:off x="6939280" y="1189292"/>
            <a:ext cx="0" cy="5328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B614455E-8F5A-5A4B-C846-6CCE5DED2814}"/>
              </a:ext>
            </a:extLst>
          </p:cNvPr>
          <p:cNvCxnSpPr/>
          <p:nvPr/>
        </p:nvCxnSpPr>
        <p:spPr>
          <a:xfrm flipV="1">
            <a:off x="8940800" y="1189292"/>
            <a:ext cx="0" cy="5328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BC37DCC5-E92B-C911-8352-A1759A620522}"/>
              </a:ext>
            </a:extLst>
          </p:cNvPr>
          <p:cNvCxnSpPr/>
          <p:nvPr/>
        </p:nvCxnSpPr>
        <p:spPr>
          <a:xfrm flipV="1">
            <a:off x="11770406" y="1189292"/>
            <a:ext cx="0" cy="5328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885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6" name="文字方塊 5">
            <a:extLst>
              <a:ext uri="{FF2B5EF4-FFF2-40B4-BE49-F238E27FC236}">
                <a16:creationId xmlns:a16="http://schemas.microsoft.com/office/drawing/2014/main" id="{4F620829-F25B-62CD-A1B8-FA596BBB929E}"/>
              </a:ext>
            </a:extLst>
          </p:cNvPr>
          <p:cNvSpPr txBox="1"/>
          <p:nvPr/>
        </p:nvSpPr>
        <p:spPr>
          <a:xfrm>
            <a:off x="2029656" y="154445"/>
            <a:ext cx="10067277" cy="892552"/>
          </a:xfrm>
          <a:prstGeom prst="rect">
            <a:avLst/>
          </a:prstGeom>
          <a:noFill/>
        </p:spPr>
        <p:txBody>
          <a:bodyPr wrap="square">
            <a:spAutoFit/>
          </a:bodyPr>
          <a:lstStyle/>
          <a:p>
            <a:pPr algn="ctr"/>
            <a:r>
              <a:rPr lang="en-US" altLang="zh-TW" sz="2600" b="1" i="0" u="none" strike="noStrike" baseline="0" dirty="0" err="1">
                <a:latin typeface="Arial" panose="020B0604020202020204" pitchFamily="34" charset="0"/>
                <a:cs typeface="Arial" panose="020B0604020202020204" pitchFamily="34" charset="0"/>
              </a:rPr>
              <a:t>Exosomal</a:t>
            </a:r>
            <a:r>
              <a:rPr lang="en-US" altLang="zh-TW" sz="2600" b="1" i="0" u="none" strike="noStrike" baseline="0" dirty="0">
                <a:latin typeface="Arial" panose="020B0604020202020204" pitchFamily="34" charset="0"/>
                <a:cs typeface="Arial" panose="020B0604020202020204" pitchFamily="34" charset="0"/>
              </a:rPr>
              <a:t> circZNF91 is transcriptionally upregulated </a:t>
            </a:r>
          </a:p>
          <a:p>
            <a:pPr algn="ctr"/>
            <a:r>
              <a:rPr lang="en-US" altLang="zh-TW" sz="2600" b="1" i="0" u="none" strike="noStrike" baseline="0" dirty="0">
                <a:latin typeface="Arial" panose="020B0604020202020204" pitchFamily="34" charset="0"/>
                <a:cs typeface="Arial" panose="020B0604020202020204" pitchFamily="34" charset="0"/>
              </a:rPr>
              <a:t>by HIF-1α during hypoxic condition</a:t>
            </a:r>
            <a:endParaRPr lang="zh-TW" altLang="en-US" sz="2600" b="1" dirty="0">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06662D5C-ABBE-F0B9-3DEB-0D5EDC59A655}"/>
              </a:ext>
            </a:extLst>
          </p:cNvPr>
          <p:cNvPicPr>
            <a:picLocks noChangeAspect="1"/>
          </p:cNvPicPr>
          <p:nvPr/>
        </p:nvPicPr>
        <p:blipFill>
          <a:blip r:embed="rId3"/>
          <a:stretch>
            <a:fillRect/>
          </a:stretch>
        </p:blipFill>
        <p:spPr>
          <a:xfrm>
            <a:off x="421690" y="1264659"/>
            <a:ext cx="11073414" cy="2671735"/>
          </a:xfrm>
          <a:prstGeom prst="rect">
            <a:avLst/>
          </a:prstGeom>
        </p:spPr>
      </p:pic>
      <p:pic>
        <p:nvPicPr>
          <p:cNvPr id="7" name="圖片 6">
            <a:extLst>
              <a:ext uri="{FF2B5EF4-FFF2-40B4-BE49-F238E27FC236}">
                <a16:creationId xmlns:a16="http://schemas.microsoft.com/office/drawing/2014/main" id="{7E3F9517-7698-040F-B412-71D05E26BBC2}"/>
              </a:ext>
            </a:extLst>
          </p:cNvPr>
          <p:cNvPicPr>
            <a:picLocks noChangeAspect="1"/>
          </p:cNvPicPr>
          <p:nvPr/>
        </p:nvPicPr>
        <p:blipFill rotWithShape="1">
          <a:blip r:embed="rId4"/>
          <a:srcRect r="38964"/>
          <a:stretch/>
        </p:blipFill>
        <p:spPr>
          <a:xfrm>
            <a:off x="2704534" y="4036012"/>
            <a:ext cx="6915938" cy="2667543"/>
          </a:xfrm>
          <a:prstGeom prst="rect">
            <a:avLst/>
          </a:prstGeom>
        </p:spPr>
      </p:pic>
      <p:sp>
        <p:nvSpPr>
          <p:cNvPr id="8" name="文字方塊 7">
            <a:extLst>
              <a:ext uri="{FF2B5EF4-FFF2-40B4-BE49-F238E27FC236}">
                <a16:creationId xmlns:a16="http://schemas.microsoft.com/office/drawing/2014/main" id="{A0C595AC-B8F1-8DF4-A59F-AAC455B5D8D3}"/>
              </a:ext>
            </a:extLst>
          </p:cNvPr>
          <p:cNvSpPr txBox="1"/>
          <p:nvPr/>
        </p:nvSpPr>
        <p:spPr>
          <a:xfrm>
            <a:off x="56477" y="6518889"/>
            <a:ext cx="6106026" cy="369332"/>
          </a:xfrm>
          <a:prstGeom prst="rect">
            <a:avLst/>
          </a:prstGeom>
          <a:noFill/>
        </p:spPr>
        <p:txBody>
          <a:bodyPr wrap="square">
            <a:spAutoFit/>
          </a:bodyPr>
          <a:lstStyle/>
          <a:p>
            <a:r>
              <a:rPr lang="en-US" altLang="zh-TW" sz="1800" i="0" u="none" strike="noStrike" baseline="0" dirty="0">
                <a:latin typeface="Arial" panose="020B0604020202020204" pitchFamily="34" charset="0"/>
                <a:cs typeface="Arial" panose="020B0604020202020204" pitchFamily="34" charset="0"/>
              </a:rPr>
              <a:t>HRE : hypoxia responsive elements</a:t>
            </a:r>
            <a:endParaRPr lang="zh-TW" altLang="en-US" dirty="0">
              <a:latin typeface="Arial" panose="020B0604020202020204" pitchFamily="34" charset="0"/>
              <a:cs typeface="Arial" panose="020B0604020202020204" pitchFamily="34" charset="0"/>
            </a:endParaRPr>
          </a:p>
        </p:txBody>
      </p:sp>
      <p:sp>
        <p:nvSpPr>
          <p:cNvPr id="4" name="投影片編號版面配置區 3">
            <a:extLst>
              <a:ext uri="{FF2B5EF4-FFF2-40B4-BE49-F238E27FC236}">
                <a16:creationId xmlns:a16="http://schemas.microsoft.com/office/drawing/2014/main" id="{FB230768-E954-237C-7FB3-7DD1FE3C6CC7}"/>
              </a:ext>
            </a:extLst>
          </p:cNvPr>
          <p:cNvSpPr>
            <a:spLocks noGrp="1"/>
          </p:cNvSpPr>
          <p:nvPr>
            <p:ph type="sldNum" sz="quarter" idx="12"/>
          </p:nvPr>
        </p:nvSpPr>
        <p:spPr/>
        <p:txBody>
          <a:bodyPr/>
          <a:lstStyle/>
          <a:p>
            <a:fld id="{02D2D4D2-56DA-4297-8243-96B86584DB8C}" type="slidenum">
              <a:rPr lang="zh-TW" altLang="en-US" smtClean="0"/>
              <a:t>38</a:t>
            </a:fld>
            <a:endParaRPr lang="zh-TW" altLang="en-US"/>
          </a:p>
        </p:txBody>
      </p:sp>
    </p:spTree>
    <p:extLst>
      <p:ext uri="{BB962C8B-B14F-4D97-AF65-F5344CB8AC3E}">
        <p14:creationId xmlns:p14="http://schemas.microsoft.com/office/powerpoint/2010/main" val="4236461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6" name="文字方塊 5">
            <a:extLst>
              <a:ext uri="{FF2B5EF4-FFF2-40B4-BE49-F238E27FC236}">
                <a16:creationId xmlns:a16="http://schemas.microsoft.com/office/drawing/2014/main" id="{4F620829-F25B-62CD-A1B8-FA596BBB929E}"/>
              </a:ext>
            </a:extLst>
          </p:cNvPr>
          <p:cNvSpPr txBox="1"/>
          <p:nvPr/>
        </p:nvSpPr>
        <p:spPr>
          <a:xfrm>
            <a:off x="2029656" y="154445"/>
            <a:ext cx="10067277" cy="892552"/>
          </a:xfrm>
          <a:prstGeom prst="rect">
            <a:avLst/>
          </a:prstGeom>
          <a:noFill/>
        </p:spPr>
        <p:txBody>
          <a:bodyPr wrap="square">
            <a:spAutoFit/>
          </a:bodyPr>
          <a:lstStyle/>
          <a:p>
            <a:pPr algn="ctr"/>
            <a:r>
              <a:rPr lang="en-US" altLang="zh-TW" sz="2600" b="1" i="0" u="none" strike="noStrike" baseline="0" dirty="0" err="1">
                <a:latin typeface="Arial" panose="020B0604020202020204" pitchFamily="34" charset="0"/>
                <a:cs typeface="Arial" panose="020B0604020202020204" pitchFamily="34" charset="0"/>
              </a:rPr>
              <a:t>Exosomal</a:t>
            </a:r>
            <a:r>
              <a:rPr lang="en-US" altLang="zh-TW" sz="2600" b="1" i="0" u="none" strike="noStrike" baseline="0" dirty="0">
                <a:latin typeface="Arial" panose="020B0604020202020204" pitchFamily="34" charset="0"/>
                <a:cs typeface="Arial" panose="020B0604020202020204" pitchFamily="34" charset="0"/>
              </a:rPr>
              <a:t> circZNF91 is transcriptionally upregulated </a:t>
            </a:r>
          </a:p>
          <a:p>
            <a:pPr algn="ctr"/>
            <a:r>
              <a:rPr lang="en-US" altLang="zh-TW" sz="2600" b="1" i="0" u="none" strike="noStrike" baseline="0" dirty="0">
                <a:latin typeface="Arial" panose="020B0604020202020204" pitchFamily="34" charset="0"/>
                <a:cs typeface="Arial" panose="020B0604020202020204" pitchFamily="34" charset="0"/>
              </a:rPr>
              <a:t>by HIF-1α during hypoxic condition</a:t>
            </a:r>
            <a:endParaRPr lang="zh-TW" altLang="en-US" sz="2600" b="1" dirty="0">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B071AABB-C20A-A175-8DBE-AAAC3F11671D}"/>
              </a:ext>
            </a:extLst>
          </p:cNvPr>
          <p:cNvPicPr>
            <a:picLocks noChangeAspect="1"/>
          </p:cNvPicPr>
          <p:nvPr/>
        </p:nvPicPr>
        <p:blipFill rotWithShape="1">
          <a:blip r:embed="rId3"/>
          <a:srcRect l="49165" r="23755" b="55789"/>
          <a:stretch/>
        </p:blipFill>
        <p:spPr>
          <a:xfrm>
            <a:off x="1658856" y="1867812"/>
            <a:ext cx="4267199" cy="3939731"/>
          </a:xfrm>
          <a:prstGeom prst="rect">
            <a:avLst/>
          </a:prstGeom>
        </p:spPr>
      </p:pic>
      <p:pic>
        <p:nvPicPr>
          <p:cNvPr id="4" name="圖片 3">
            <a:extLst>
              <a:ext uri="{FF2B5EF4-FFF2-40B4-BE49-F238E27FC236}">
                <a16:creationId xmlns:a16="http://schemas.microsoft.com/office/drawing/2014/main" id="{0ECB6FEC-CA8E-2E01-4C3C-578A0514E9C2}"/>
              </a:ext>
            </a:extLst>
          </p:cNvPr>
          <p:cNvPicPr>
            <a:picLocks noChangeAspect="1"/>
          </p:cNvPicPr>
          <p:nvPr/>
        </p:nvPicPr>
        <p:blipFill rotWithShape="1">
          <a:blip r:embed="rId3"/>
          <a:srcRect l="76060" b="55789"/>
          <a:stretch/>
        </p:blipFill>
        <p:spPr>
          <a:xfrm>
            <a:off x="6677905" y="1867813"/>
            <a:ext cx="3772379" cy="3939731"/>
          </a:xfrm>
          <a:prstGeom prst="rect">
            <a:avLst/>
          </a:prstGeom>
        </p:spPr>
      </p:pic>
      <p:sp>
        <p:nvSpPr>
          <p:cNvPr id="5" name="投影片編號版面配置區 4">
            <a:extLst>
              <a:ext uri="{FF2B5EF4-FFF2-40B4-BE49-F238E27FC236}">
                <a16:creationId xmlns:a16="http://schemas.microsoft.com/office/drawing/2014/main" id="{598023F6-9C4D-3806-C26B-A1706A61E171}"/>
              </a:ext>
            </a:extLst>
          </p:cNvPr>
          <p:cNvSpPr>
            <a:spLocks noGrp="1"/>
          </p:cNvSpPr>
          <p:nvPr>
            <p:ph type="sldNum" sz="quarter" idx="12"/>
          </p:nvPr>
        </p:nvSpPr>
        <p:spPr/>
        <p:txBody>
          <a:bodyPr/>
          <a:lstStyle/>
          <a:p>
            <a:fld id="{02D2D4D2-56DA-4297-8243-96B86584DB8C}" type="slidenum">
              <a:rPr lang="zh-TW" altLang="en-US" smtClean="0"/>
              <a:t>39</a:t>
            </a:fld>
            <a:endParaRPr lang="zh-TW" altLang="en-US"/>
          </a:p>
        </p:txBody>
      </p:sp>
    </p:spTree>
    <p:extLst>
      <p:ext uri="{BB962C8B-B14F-4D97-AF65-F5344CB8AC3E}">
        <p14:creationId xmlns:p14="http://schemas.microsoft.com/office/powerpoint/2010/main" val="2691376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46F33AF-462A-FF94-7E7B-3C41CE0214A6}"/>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9BA8791B-457D-6B10-C3AF-C1E088014A8F}"/>
              </a:ext>
            </a:extLst>
          </p:cNvPr>
          <p:cNvSpPr txBox="1"/>
          <p:nvPr/>
        </p:nvSpPr>
        <p:spPr>
          <a:xfrm>
            <a:off x="67695" y="84917"/>
            <a:ext cx="2050741" cy="461665"/>
          </a:xfrm>
          <a:prstGeom prst="rect">
            <a:avLst/>
          </a:prstGeom>
          <a:noFill/>
        </p:spPr>
        <p:txBody>
          <a:bodyPr wrap="square">
            <a:spAutoFit/>
          </a:bodyPr>
          <a:lstStyle/>
          <a:p>
            <a:r>
              <a:rPr lang="en-US" altLang="zh-TW" sz="2400" b="1" dirty="0">
                <a:solidFill>
                  <a:schemeClr val="bg1"/>
                </a:solidFill>
                <a:latin typeface="Arial" panose="020B0604020202020204" pitchFamily="34" charset="0"/>
                <a:cs typeface="Arial" panose="020B0604020202020204" pitchFamily="34" charset="0"/>
              </a:rPr>
              <a:t>Introduction</a:t>
            </a:r>
            <a:endParaRPr lang="zh-TW" altLang="en-US" sz="2000" dirty="0">
              <a:solidFill>
                <a:schemeClr val="bg1"/>
              </a:solidFill>
            </a:endParaRPr>
          </a:p>
        </p:txBody>
      </p:sp>
      <p:sp>
        <p:nvSpPr>
          <p:cNvPr id="12" name="文字方塊 11">
            <a:extLst>
              <a:ext uri="{FF2B5EF4-FFF2-40B4-BE49-F238E27FC236}">
                <a16:creationId xmlns:a16="http://schemas.microsoft.com/office/drawing/2014/main" id="{90CB966C-D55E-820E-974E-6F23C3FDA9E5}"/>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Hypoxia</a:t>
            </a:r>
            <a:endParaRPr lang="zh-TW" altLang="en-US" sz="2800" b="1" dirty="0">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EB6567E7-6D6F-2621-DE20-A8A4BD9506F7}"/>
              </a:ext>
            </a:extLst>
          </p:cNvPr>
          <p:cNvSpPr/>
          <p:nvPr/>
        </p:nvSpPr>
        <p:spPr>
          <a:xfrm>
            <a:off x="0" y="6550223"/>
            <a:ext cx="2797316"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World J </a:t>
            </a:r>
            <a:r>
              <a:rPr kumimoji="1" lang="en-US" altLang="zh-TW" sz="1400" i="1" dirty="0" err="1">
                <a:solidFill>
                  <a:schemeClr val="tx1">
                    <a:lumMod val="50000"/>
                    <a:lumOff val="50000"/>
                  </a:schemeClr>
                </a:solidFill>
                <a:latin typeface="Arial" panose="020B0604020202020204" pitchFamily="34" charset="0"/>
                <a:cs typeface="Arial" panose="020B0604020202020204" pitchFamily="34" charset="0"/>
              </a:rPr>
              <a:t>Gastrointest</a:t>
            </a:r>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 Oncol, 2021</a:t>
            </a:r>
          </a:p>
        </p:txBody>
      </p:sp>
      <p:grpSp>
        <p:nvGrpSpPr>
          <p:cNvPr id="35" name="群組 34">
            <a:extLst>
              <a:ext uri="{FF2B5EF4-FFF2-40B4-BE49-F238E27FC236}">
                <a16:creationId xmlns:a16="http://schemas.microsoft.com/office/drawing/2014/main" id="{0F305215-327E-0C1B-A7C2-C727B37A9763}"/>
              </a:ext>
            </a:extLst>
          </p:cNvPr>
          <p:cNvGrpSpPr/>
          <p:nvPr/>
        </p:nvGrpSpPr>
        <p:grpSpPr>
          <a:xfrm>
            <a:off x="1747835" y="778759"/>
            <a:ext cx="8924374" cy="6079241"/>
            <a:chOff x="659100" y="494283"/>
            <a:chExt cx="8924374" cy="6079241"/>
          </a:xfrm>
        </p:grpSpPr>
        <p:pic>
          <p:nvPicPr>
            <p:cNvPr id="36" name="Picture 2" descr="Figure 1">
              <a:extLst>
                <a:ext uri="{FF2B5EF4-FFF2-40B4-BE49-F238E27FC236}">
                  <a16:creationId xmlns:a16="http://schemas.microsoft.com/office/drawing/2014/main" id="{79274EDE-ED64-A43F-B57D-1FD7CF7A74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412" t="91698" r="2487" b="4242"/>
            <a:stretch/>
          </p:blipFill>
          <p:spPr bwMode="auto">
            <a:xfrm>
              <a:off x="6320157" y="6049532"/>
              <a:ext cx="3263317" cy="27363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Figure 1">
              <a:extLst>
                <a:ext uri="{FF2B5EF4-FFF2-40B4-BE49-F238E27FC236}">
                  <a16:creationId xmlns:a16="http://schemas.microsoft.com/office/drawing/2014/main" id="{B9D9435F-52F9-38F8-1AE8-B355969531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7472"/>
            <a:stretch/>
          </p:blipFill>
          <p:spPr bwMode="auto">
            <a:xfrm>
              <a:off x="1813237" y="546603"/>
              <a:ext cx="1415836" cy="6026921"/>
            </a:xfrm>
            <a:prstGeom prst="rect">
              <a:avLst/>
            </a:prstGeom>
            <a:noFill/>
            <a:extLst>
              <a:ext uri="{909E8E84-426E-40DD-AFC4-6F175D3DCCD1}">
                <a14:hiddenFill xmlns:a14="http://schemas.microsoft.com/office/drawing/2010/main">
                  <a:solidFill>
                    <a:srgbClr val="FFFFFF"/>
                  </a:solidFill>
                </a14:hiddenFill>
              </a:ext>
            </a:extLst>
          </p:spPr>
        </p:pic>
        <p:sp>
          <p:nvSpPr>
            <p:cNvPr id="38" name="文字方塊 37">
              <a:extLst>
                <a:ext uri="{FF2B5EF4-FFF2-40B4-BE49-F238E27FC236}">
                  <a16:creationId xmlns:a16="http://schemas.microsoft.com/office/drawing/2014/main" id="{ECECFE6B-E17B-04B5-A09D-0F23B96D9C88}"/>
                </a:ext>
              </a:extLst>
            </p:cNvPr>
            <p:cNvSpPr txBox="1"/>
            <p:nvPr/>
          </p:nvSpPr>
          <p:spPr>
            <a:xfrm>
              <a:off x="728609" y="880436"/>
              <a:ext cx="1018227" cy="369332"/>
            </a:xfrm>
            <a:prstGeom prst="rect">
              <a:avLst/>
            </a:prstGeom>
            <a:noFill/>
          </p:spPr>
          <p:txBody>
            <a:bodyPr wrap="none" rtlCol="0">
              <a:spAutoFit/>
            </a:bodyPr>
            <a:lstStyle/>
            <a:p>
              <a:r>
                <a:rPr lang="en-US" altLang="zh-TW" dirty="0">
                  <a:latin typeface="Arial" panose="020B0604020202020204" pitchFamily="34" charset="0"/>
                  <a:cs typeface="Arial" panose="020B0604020202020204" pitchFamily="34" charset="0"/>
                </a:rPr>
                <a:t>Hypoxia</a:t>
              </a:r>
              <a:endParaRPr lang="zh-TW" altLang="en-US" dirty="0">
                <a:latin typeface="Arial" panose="020B0604020202020204" pitchFamily="34" charset="0"/>
                <a:cs typeface="Arial" panose="020B0604020202020204" pitchFamily="34" charset="0"/>
              </a:endParaRPr>
            </a:p>
          </p:txBody>
        </p:sp>
        <p:sp>
          <p:nvSpPr>
            <p:cNvPr id="39" name="文字方塊 38">
              <a:extLst>
                <a:ext uri="{FF2B5EF4-FFF2-40B4-BE49-F238E27FC236}">
                  <a16:creationId xmlns:a16="http://schemas.microsoft.com/office/drawing/2014/main" id="{F322BBBC-EDD6-B4F4-987D-5A6D7AA32ABF}"/>
                </a:ext>
              </a:extLst>
            </p:cNvPr>
            <p:cNvSpPr txBox="1"/>
            <p:nvPr/>
          </p:nvSpPr>
          <p:spPr>
            <a:xfrm>
              <a:off x="659100" y="5919462"/>
              <a:ext cx="1172116" cy="369332"/>
            </a:xfrm>
            <a:prstGeom prst="rect">
              <a:avLst/>
            </a:prstGeom>
            <a:noFill/>
          </p:spPr>
          <p:txBody>
            <a:bodyPr wrap="none" rtlCol="0">
              <a:spAutoFit/>
            </a:bodyPr>
            <a:lstStyle/>
            <a:p>
              <a:r>
                <a:rPr lang="en-US" altLang="zh-TW" dirty="0">
                  <a:latin typeface="Arial" panose="020B0604020202020204" pitchFamily="34" charset="0"/>
                  <a:cs typeface="Arial" panose="020B0604020202020204" pitchFamily="34" charset="0"/>
                </a:rPr>
                <a:t>Normoxia</a:t>
              </a:r>
              <a:endParaRPr lang="zh-TW" altLang="en-US" dirty="0">
                <a:latin typeface="Arial" panose="020B0604020202020204" pitchFamily="34" charset="0"/>
                <a:cs typeface="Arial" panose="020B0604020202020204" pitchFamily="34" charset="0"/>
              </a:endParaRPr>
            </a:p>
          </p:txBody>
        </p:sp>
        <p:sp>
          <p:nvSpPr>
            <p:cNvPr id="40" name="矩形 39">
              <a:extLst>
                <a:ext uri="{FF2B5EF4-FFF2-40B4-BE49-F238E27FC236}">
                  <a16:creationId xmlns:a16="http://schemas.microsoft.com/office/drawing/2014/main" id="{CDB5633A-8694-7821-1363-764779162D52}"/>
                </a:ext>
              </a:extLst>
            </p:cNvPr>
            <p:cNvSpPr/>
            <p:nvPr/>
          </p:nvSpPr>
          <p:spPr>
            <a:xfrm>
              <a:off x="5298671" y="788677"/>
              <a:ext cx="1415837" cy="2068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dirty="0">
                <a:solidFill>
                  <a:srgbClr val="0070C0"/>
                </a:solidFill>
              </a:endParaRPr>
            </a:p>
          </p:txBody>
        </p:sp>
        <p:sp>
          <p:nvSpPr>
            <p:cNvPr id="41" name="矩形 40">
              <a:extLst>
                <a:ext uri="{FF2B5EF4-FFF2-40B4-BE49-F238E27FC236}">
                  <a16:creationId xmlns:a16="http://schemas.microsoft.com/office/drawing/2014/main" id="{DFE58156-8701-D7BF-68E9-DE4D693D913D}"/>
                </a:ext>
              </a:extLst>
            </p:cNvPr>
            <p:cNvSpPr/>
            <p:nvPr/>
          </p:nvSpPr>
          <p:spPr>
            <a:xfrm>
              <a:off x="7936648" y="3312398"/>
              <a:ext cx="448405" cy="143738"/>
            </a:xfrm>
            <a:prstGeom prst="rect">
              <a:avLst/>
            </a:prstGeom>
            <a:solidFill>
              <a:srgbClr val="29386F"/>
            </a:solidFill>
            <a:ln>
              <a:solidFill>
                <a:srgbClr val="2938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dirty="0">
                <a:solidFill>
                  <a:srgbClr val="0070C0"/>
                </a:solidFill>
              </a:endParaRPr>
            </a:p>
          </p:txBody>
        </p:sp>
        <p:pic>
          <p:nvPicPr>
            <p:cNvPr id="42" name="Picture 2" descr="Figure 1">
              <a:extLst>
                <a:ext uri="{FF2B5EF4-FFF2-40B4-BE49-F238E27FC236}">
                  <a16:creationId xmlns:a16="http://schemas.microsoft.com/office/drawing/2014/main" id="{253C87D5-7BE5-EA5D-9A3D-E86E6C014B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412" t="91698" r="2487" b="4242"/>
            <a:stretch/>
          </p:blipFill>
          <p:spPr bwMode="auto">
            <a:xfrm>
              <a:off x="3142957" y="6049533"/>
              <a:ext cx="3263317" cy="273635"/>
            </a:xfrm>
            <a:prstGeom prst="rect">
              <a:avLst/>
            </a:prstGeom>
            <a:noFill/>
            <a:extLst>
              <a:ext uri="{909E8E84-426E-40DD-AFC4-6F175D3DCCD1}">
                <a14:hiddenFill xmlns:a14="http://schemas.microsoft.com/office/drawing/2010/main">
                  <a:solidFill>
                    <a:srgbClr val="FFFFFF"/>
                  </a:solidFill>
                </a14:hiddenFill>
              </a:ext>
            </a:extLst>
          </p:spPr>
        </p:pic>
        <p:sp>
          <p:nvSpPr>
            <p:cNvPr id="43" name="矩形 42">
              <a:extLst>
                <a:ext uri="{FF2B5EF4-FFF2-40B4-BE49-F238E27FC236}">
                  <a16:creationId xmlns:a16="http://schemas.microsoft.com/office/drawing/2014/main" id="{945EDEF8-7E98-C242-6DD0-AA050FD2D9A0}"/>
                </a:ext>
              </a:extLst>
            </p:cNvPr>
            <p:cNvSpPr/>
            <p:nvPr/>
          </p:nvSpPr>
          <p:spPr>
            <a:xfrm>
              <a:off x="2187020" y="494283"/>
              <a:ext cx="1105841" cy="224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dirty="0">
                <a:solidFill>
                  <a:srgbClr val="0070C0"/>
                </a:solidFill>
              </a:endParaRPr>
            </a:p>
          </p:txBody>
        </p:sp>
        <p:sp>
          <p:nvSpPr>
            <p:cNvPr id="44" name="矩形 43">
              <a:extLst>
                <a:ext uri="{FF2B5EF4-FFF2-40B4-BE49-F238E27FC236}">
                  <a16:creationId xmlns:a16="http://schemas.microsoft.com/office/drawing/2014/main" id="{115BBF1D-8344-6A03-E768-1B413213A71E}"/>
                </a:ext>
              </a:extLst>
            </p:cNvPr>
            <p:cNvSpPr/>
            <p:nvPr/>
          </p:nvSpPr>
          <p:spPr>
            <a:xfrm>
              <a:off x="2324564" y="6114288"/>
              <a:ext cx="639096" cy="179574"/>
            </a:xfrm>
            <a:prstGeom prst="rect">
              <a:avLst/>
            </a:prstGeom>
            <a:solidFill>
              <a:srgbClr val="EEF5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b="1" dirty="0">
                <a:solidFill>
                  <a:srgbClr val="150201"/>
                </a:solidFill>
                <a:latin typeface="Arial" panose="020B0604020202020204" pitchFamily="34" charset="0"/>
                <a:cs typeface="Arial" panose="020B0604020202020204" pitchFamily="34" charset="0"/>
              </a:endParaRPr>
            </a:p>
          </p:txBody>
        </p:sp>
        <p:sp>
          <p:nvSpPr>
            <p:cNvPr id="45" name="矩形 44">
              <a:extLst>
                <a:ext uri="{FF2B5EF4-FFF2-40B4-BE49-F238E27FC236}">
                  <a16:creationId xmlns:a16="http://schemas.microsoft.com/office/drawing/2014/main" id="{EDD1EAC5-CDA1-BB20-29FB-1EBFBAAF1C12}"/>
                </a:ext>
              </a:extLst>
            </p:cNvPr>
            <p:cNvSpPr/>
            <p:nvPr/>
          </p:nvSpPr>
          <p:spPr>
            <a:xfrm>
              <a:off x="2389763" y="6127332"/>
              <a:ext cx="502510" cy="153563"/>
            </a:xfrm>
            <a:prstGeom prst="rect">
              <a:avLst/>
            </a:prstGeom>
            <a:solidFill>
              <a:srgbClr val="EEF5FC"/>
            </a:solidFill>
            <a:ln>
              <a:solidFill>
                <a:srgbClr val="EEF5F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dirty="0">
                <a:solidFill>
                  <a:srgbClr val="0070C0"/>
                </a:solidFill>
              </a:endParaRPr>
            </a:p>
          </p:txBody>
        </p:sp>
        <p:sp>
          <p:nvSpPr>
            <p:cNvPr id="46" name="矩形 45">
              <a:extLst>
                <a:ext uri="{FF2B5EF4-FFF2-40B4-BE49-F238E27FC236}">
                  <a16:creationId xmlns:a16="http://schemas.microsoft.com/office/drawing/2014/main" id="{799461C1-84BD-E068-927A-C281C1CD84D5}"/>
                </a:ext>
              </a:extLst>
            </p:cNvPr>
            <p:cNvSpPr/>
            <p:nvPr/>
          </p:nvSpPr>
          <p:spPr>
            <a:xfrm>
              <a:off x="2144906" y="6049533"/>
              <a:ext cx="1116061" cy="292388"/>
            </a:xfrm>
            <a:prstGeom prst="rect">
              <a:avLst/>
            </a:prstGeom>
          </p:spPr>
          <p:txBody>
            <a:bodyPr wrap="square">
              <a:spAutoFit/>
            </a:bodyPr>
            <a:lstStyle/>
            <a:p>
              <a:pPr algn="ctr"/>
              <a:r>
                <a:rPr lang="en-US" altLang="zh-TW" sz="1300" dirty="0">
                  <a:latin typeface="Arial" panose="020B0604020202020204" pitchFamily="34" charset="0"/>
                  <a:cs typeface="Arial" panose="020B0604020202020204" pitchFamily="34" charset="0"/>
                </a:rPr>
                <a:t>O</a:t>
              </a:r>
              <a:r>
                <a:rPr lang="en-US" altLang="zh-TW" sz="1300" baseline="-25000" dirty="0">
                  <a:latin typeface="Arial" panose="020B0604020202020204" pitchFamily="34" charset="0"/>
                  <a:cs typeface="Arial" panose="020B0604020202020204" pitchFamily="34" charset="0"/>
                </a:rPr>
                <a:t>2 </a:t>
              </a:r>
              <a:r>
                <a:rPr lang="en-US" altLang="zh-TW" sz="1300" dirty="0">
                  <a:latin typeface="Arial" panose="020B0604020202020204" pitchFamily="34" charset="0"/>
                  <a:cs typeface="Arial" panose="020B0604020202020204" pitchFamily="34" charset="0"/>
                </a:rPr>
                <a:t>gradient</a:t>
              </a:r>
              <a:endParaRPr lang="zh-TW" altLang="en-US" sz="1300" dirty="0">
                <a:latin typeface="Arial" panose="020B0604020202020204" pitchFamily="34" charset="0"/>
                <a:cs typeface="Arial" panose="020B0604020202020204" pitchFamily="34" charset="0"/>
              </a:endParaRPr>
            </a:p>
          </p:txBody>
        </p:sp>
        <p:grpSp>
          <p:nvGrpSpPr>
            <p:cNvPr id="47" name="群組 46">
              <a:extLst>
                <a:ext uri="{FF2B5EF4-FFF2-40B4-BE49-F238E27FC236}">
                  <a16:creationId xmlns:a16="http://schemas.microsoft.com/office/drawing/2014/main" id="{A12CA722-2242-E991-DA81-B9A8B33004D1}"/>
                </a:ext>
              </a:extLst>
            </p:cNvPr>
            <p:cNvGrpSpPr/>
            <p:nvPr/>
          </p:nvGrpSpPr>
          <p:grpSpPr>
            <a:xfrm>
              <a:off x="4447714" y="1978212"/>
              <a:ext cx="4740676" cy="4091111"/>
              <a:chOff x="5755914" y="1684546"/>
              <a:chExt cx="4094575" cy="3681896"/>
            </a:xfrm>
          </p:grpSpPr>
          <p:pic>
            <p:nvPicPr>
              <p:cNvPr id="48" name="Picture 2" descr="Figure 1">
                <a:extLst>
                  <a:ext uri="{FF2B5EF4-FFF2-40B4-BE49-F238E27FC236}">
                    <a16:creationId xmlns:a16="http://schemas.microsoft.com/office/drawing/2014/main" id="{9554B7EB-64C7-1633-D452-220F0542BA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379" t="40578" r="22902" b="8111"/>
              <a:stretch/>
            </p:blipFill>
            <p:spPr bwMode="auto">
              <a:xfrm>
                <a:off x="5755914" y="1684546"/>
                <a:ext cx="4094575" cy="3681896"/>
              </a:xfrm>
              <a:prstGeom prst="rect">
                <a:avLst/>
              </a:prstGeom>
              <a:noFill/>
              <a:extLst>
                <a:ext uri="{909E8E84-426E-40DD-AFC4-6F175D3DCCD1}">
                  <a14:hiddenFill xmlns:a14="http://schemas.microsoft.com/office/drawing/2010/main">
                    <a:solidFill>
                      <a:srgbClr val="FFFFFF"/>
                    </a:solidFill>
                  </a14:hiddenFill>
                </a:ext>
              </a:extLst>
            </p:spPr>
          </p:pic>
          <p:sp>
            <p:nvSpPr>
              <p:cNvPr id="49" name="文字方塊 48">
                <a:extLst>
                  <a:ext uri="{FF2B5EF4-FFF2-40B4-BE49-F238E27FC236}">
                    <a16:creationId xmlns:a16="http://schemas.microsoft.com/office/drawing/2014/main" id="{900521A3-31EB-3F13-75D4-93CF53014533}"/>
                  </a:ext>
                </a:extLst>
              </p:cNvPr>
              <p:cNvSpPr txBox="1"/>
              <p:nvPr/>
            </p:nvSpPr>
            <p:spPr>
              <a:xfrm>
                <a:off x="7772413" y="3370008"/>
                <a:ext cx="678337" cy="254354"/>
              </a:xfrm>
              <a:prstGeom prst="rect">
                <a:avLst/>
              </a:prstGeom>
              <a:solidFill>
                <a:srgbClr val="2B396F"/>
              </a:solidFill>
              <a:effectLst>
                <a:softEdge rad="63500"/>
              </a:effectLst>
            </p:spPr>
            <p:txBody>
              <a:bodyPr wrap="square" rtlCol="0">
                <a:spAutoFit/>
              </a:bodyPr>
              <a:lstStyle/>
              <a:p>
                <a:pPr algn="ctr"/>
                <a:r>
                  <a:rPr lang="en-US" altLang="zh-TW" sz="1100" dirty="0">
                    <a:solidFill>
                      <a:schemeClr val="bg1"/>
                    </a:solidFill>
                    <a:latin typeface="Arial" panose="020B0604020202020204" pitchFamily="34" charset="0"/>
                    <a:cs typeface="Arial" panose="020B0604020202020204" pitchFamily="34" charset="0"/>
                  </a:rPr>
                  <a:t>Hypoxia</a:t>
                </a:r>
                <a:endParaRPr lang="zh-TW" altLang="en-US" sz="1100" dirty="0">
                  <a:solidFill>
                    <a:schemeClr val="bg1"/>
                  </a:solidFill>
                  <a:latin typeface="Arial" panose="020B0604020202020204" pitchFamily="34" charset="0"/>
                  <a:cs typeface="Arial" panose="020B0604020202020204" pitchFamily="34" charset="0"/>
                </a:endParaRPr>
              </a:p>
            </p:txBody>
          </p:sp>
        </p:grpSp>
      </p:grpSp>
      <p:sp>
        <p:nvSpPr>
          <p:cNvPr id="2" name="文字方塊 1">
            <a:extLst>
              <a:ext uri="{FF2B5EF4-FFF2-40B4-BE49-F238E27FC236}">
                <a16:creationId xmlns:a16="http://schemas.microsoft.com/office/drawing/2014/main" id="{F43D402F-AD6D-0A2D-A4A5-E6C37BF66DC3}"/>
              </a:ext>
            </a:extLst>
          </p:cNvPr>
          <p:cNvSpPr txBox="1"/>
          <p:nvPr/>
        </p:nvSpPr>
        <p:spPr>
          <a:xfrm>
            <a:off x="6956759" y="1327023"/>
            <a:ext cx="2783134" cy="707886"/>
          </a:xfrm>
          <a:prstGeom prst="rect">
            <a:avLst/>
          </a:prstGeom>
          <a:noFill/>
        </p:spPr>
        <p:txBody>
          <a:bodyPr wrap="none" rtlCol="0">
            <a:spAutoFit/>
          </a:bodyPr>
          <a:lstStyle/>
          <a:p>
            <a:pPr marL="285750" indent="-285750">
              <a:buFont typeface="Arial" panose="020B0604020202020204" pitchFamily="34" charset="0"/>
              <a:buChar char="•"/>
            </a:pPr>
            <a:r>
              <a:rPr lang="en-US" altLang="zh-TW" sz="2000" dirty="0">
                <a:latin typeface="Arial" panose="020B0604020202020204" pitchFamily="34" charset="0"/>
                <a:cs typeface="Arial" panose="020B0604020202020204" pitchFamily="34" charset="0"/>
              </a:rPr>
              <a:t>High metabolic rate</a:t>
            </a:r>
          </a:p>
          <a:p>
            <a:pPr marL="285750" indent="-285750">
              <a:buFont typeface="Arial" panose="020B0604020202020204" pitchFamily="34" charset="0"/>
              <a:buChar char="•"/>
            </a:pPr>
            <a:r>
              <a:rPr lang="en-US" altLang="zh-TW" sz="2000" dirty="0">
                <a:latin typeface="Arial" panose="020B0604020202020204" pitchFamily="34" charset="0"/>
                <a:cs typeface="Arial" panose="020B0604020202020204" pitchFamily="34" charset="0"/>
              </a:rPr>
              <a:t>Poor vascularization</a:t>
            </a:r>
            <a:endParaRPr lang="zh-TW" altLang="en-US" dirty="0">
              <a:latin typeface="Arial" panose="020B0604020202020204" pitchFamily="34" charset="0"/>
              <a:cs typeface="Arial" panose="020B0604020202020204" pitchFamily="34" charset="0"/>
            </a:endParaRPr>
          </a:p>
        </p:txBody>
      </p:sp>
      <p:sp>
        <p:nvSpPr>
          <p:cNvPr id="5" name="投影片編號版面配置區 4">
            <a:extLst>
              <a:ext uri="{FF2B5EF4-FFF2-40B4-BE49-F238E27FC236}">
                <a16:creationId xmlns:a16="http://schemas.microsoft.com/office/drawing/2014/main" id="{65BD6258-2D35-AD1C-6C22-EAACDD6EA10E}"/>
              </a:ext>
            </a:extLst>
          </p:cNvPr>
          <p:cNvSpPr>
            <a:spLocks noGrp="1"/>
          </p:cNvSpPr>
          <p:nvPr>
            <p:ph type="sldNum" sz="quarter" idx="12"/>
          </p:nvPr>
        </p:nvSpPr>
        <p:spPr/>
        <p:txBody>
          <a:bodyPr/>
          <a:lstStyle/>
          <a:p>
            <a:fld id="{02D2D4D2-56DA-4297-8243-96B86584DB8C}" type="slidenum">
              <a:rPr lang="zh-TW" altLang="en-US" smtClean="0"/>
              <a:t>4</a:t>
            </a:fld>
            <a:endParaRPr lang="zh-TW" altLang="en-US"/>
          </a:p>
        </p:txBody>
      </p:sp>
    </p:spTree>
    <p:extLst>
      <p:ext uri="{BB962C8B-B14F-4D97-AF65-F5344CB8AC3E}">
        <p14:creationId xmlns:p14="http://schemas.microsoft.com/office/powerpoint/2010/main" val="1077475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C15469-F934-CA3F-0C83-26B9CD539B56}"/>
              </a:ext>
            </a:extLst>
          </p:cNvPr>
          <p:cNvSpPr/>
          <p:nvPr/>
        </p:nvSpPr>
        <p:spPr>
          <a:xfrm>
            <a:off x="0" y="0"/>
            <a:ext cx="2050741" cy="6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F567E7C-296D-84D1-CEF0-32E2A61EF880}"/>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Results</a:t>
            </a:r>
            <a:endParaRPr lang="zh-TW" altLang="en-US" sz="2000" dirty="0">
              <a:solidFill>
                <a:schemeClr val="bg1"/>
              </a:solidFill>
            </a:endParaRPr>
          </a:p>
        </p:txBody>
      </p:sp>
      <p:sp>
        <p:nvSpPr>
          <p:cNvPr id="6" name="文字方塊 5">
            <a:extLst>
              <a:ext uri="{FF2B5EF4-FFF2-40B4-BE49-F238E27FC236}">
                <a16:creationId xmlns:a16="http://schemas.microsoft.com/office/drawing/2014/main" id="{4F620829-F25B-62CD-A1B8-FA596BBB929E}"/>
              </a:ext>
            </a:extLst>
          </p:cNvPr>
          <p:cNvSpPr txBox="1"/>
          <p:nvPr/>
        </p:nvSpPr>
        <p:spPr>
          <a:xfrm>
            <a:off x="2029656" y="154445"/>
            <a:ext cx="10067277" cy="892552"/>
          </a:xfrm>
          <a:prstGeom prst="rect">
            <a:avLst/>
          </a:prstGeom>
          <a:noFill/>
        </p:spPr>
        <p:txBody>
          <a:bodyPr wrap="square">
            <a:spAutoFit/>
          </a:bodyPr>
          <a:lstStyle/>
          <a:p>
            <a:pPr algn="ctr"/>
            <a:r>
              <a:rPr lang="en-US" altLang="zh-TW" sz="2600" b="1" i="0" u="none" strike="noStrike" baseline="0" dirty="0" err="1">
                <a:latin typeface="Arial" panose="020B0604020202020204" pitchFamily="34" charset="0"/>
                <a:cs typeface="Arial" panose="020B0604020202020204" pitchFamily="34" charset="0"/>
              </a:rPr>
              <a:t>Exosomal</a:t>
            </a:r>
            <a:r>
              <a:rPr lang="en-US" altLang="zh-TW" sz="2600" b="1" i="0" u="none" strike="noStrike" baseline="0" dirty="0">
                <a:latin typeface="Arial" panose="020B0604020202020204" pitchFamily="34" charset="0"/>
                <a:cs typeface="Arial" panose="020B0604020202020204" pitchFamily="34" charset="0"/>
              </a:rPr>
              <a:t> circZNF91 is transcriptionally upregulated </a:t>
            </a:r>
          </a:p>
          <a:p>
            <a:pPr algn="ctr"/>
            <a:r>
              <a:rPr lang="en-US" altLang="zh-TW" sz="2600" b="1" i="0" u="none" strike="noStrike" baseline="0" dirty="0">
                <a:latin typeface="Arial" panose="020B0604020202020204" pitchFamily="34" charset="0"/>
                <a:cs typeface="Arial" panose="020B0604020202020204" pitchFamily="34" charset="0"/>
              </a:rPr>
              <a:t>by HIF-1α during hypoxic condition</a:t>
            </a:r>
            <a:endParaRPr lang="zh-TW" altLang="en-US" sz="2600" b="1" dirty="0">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7F628C1D-36D9-270F-5250-50C0D161C68F}"/>
              </a:ext>
            </a:extLst>
          </p:cNvPr>
          <p:cNvPicPr>
            <a:picLocks noChangeAspect="1"/>
          </p:cNvPicPr>
          <p:nvPr/>
        </p:nvPicPr>
        <p:blipFill rotWithShape="1">
          <a:blip r:embed="rId3"/>
          <a:srcRect t="46357"/>
          <a:stretch/>
        </p:blipFill>
        <p:spPr>
          <a:xfrm>
            <a:off x="364679" y="2088841"/>
            <a:ext cx="11296234" cy="3426781"/>
          </a:xfrm>
          <a:prstGeom prst="rect">
            <a:avLst/>
          </a:prstGeom>
        </p:spPr>
      </p:pic>
      <p:sp>
        <p:nvSpPr>
          <p:cNvPr id="4" name="矩形: 圓角 3">
            <a:extLst>
              <a:ext uri="{FF2B5EF4-FFF2-40B4-BE49-F238E27FC236}">
                <a16:creationId xmlns:a16="http://schemas.microsoft.com/office/drawing/2014/main" id="{52DA56F1-4872-537A-644E-A7483598FC31}"/>
              </a:ext>
            </a:extLst>
          </p:cNvPr>
          <p:cNvSpPr/>
          <p:nvPr/>
        </p:nvSpPr>
        <p:spPr>
          <a:xfrm>
            <a:off x="2301240" y="4282440"/>
            <a:ext cx="281940" cy="9753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7D4959FE-DEE4-2C82-3EB2-2D35F7CD630D}"/>
              </a:ext>
            </a:extLst>
          </p:cNvPr>
          <p:cNvSpPr txBox="1"/>
          <p:nvPr/>
        </p:nvSpPr>
        <p:spPr>
          <a:xfrm>
            <a:off x="2141220" y="5602231"/>
            <a:ext cx="3384858" cy="400110"/>
          </a:xfrm>
          <a:prstGeom prst="rect">
            <a:avLst/>
          </a:prstGeom>
          <a:noFill/>
        </p:spPr>
        <p:txBody>
          <a:bodyPr wrap="square">
            <a:spAutoFit/>
          </a:bodyPr>
          <a:lstStyle/>
          <a:p>
            <a:r>
              <a:rPr lang="en-US" altLang="zh-TW" sz="2000" dirty="0">
                <a:solidFill>
                  <a:srgbClr val="FF0000"/>
                </a:solidFill>
              </a:rPr>
              <a:t>Hypoxia exosome transmitted</a:t>
            </a:r>
            <a:endParaRPr lang="zh-TW" altLang="en-US" sz="2000" dirty="0">
              <a:solidFill>
                <a:srgbClr val="FF0000"/>
              </a:solidFill>
            </a:endParaRPr>
          </a:p>
        </p:txBody>
      </p:sp>
      <p:sp>
        <p:nvSpPr>
          <p:cNvPr id="8" name="矩形: 圓角 7">
            <a:extLst>
              <a:ext uri="{FF2B5EF4-FFF2-40B4-BE49-F238E27FC236}">
                <a16:creationId xmlns:a16="http://schemas.microsoft.com/office/drawing/2014/main" id="{E7D7AF4D-A74A-2CE7-0831-568FF523BEA1}"/>
              </a:ext>
            </a:extLst>
          </p:cNvPr>
          <p:cNvSpPr/>
          <p:nvPr/>
        </p:nvSpPr>
        <p:spPr>
          <a:xfrm>
            <a:off x="2293620" y="3705224"/>
            <a:ext cx="281940" cy="5772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104020FD-BC1D-ACFE-9DBB-5FF274A77104}"/>
              </a:ext>
            </a:extLst>
          </p:cNvPr>
          <p:cNvSpPr txBox="1"/>
          <p:nvPr/>
        </p:nvSpPr>
        <p:spPr>
          <a:xfrm>
            <a:off x="2293620" y="2175450"/>
            <a:ext cx="3080058" cy="400110"/>
          </a:xfrm>
          <a:prstGeom prst="rect">
            <a:avLst/>
          </a:prstGeom>
          <a:noFill/>
        </p:spPr>
        <p:txBody>
          <a:bodyPr wrap="square">
            <a:spAutoFit/>
          </a:bodyPr>
          <a:lstStyle/>
          <a:p>
            <a:r>
              <a:rPr lang="en-US" altLang="zh-TW" sz="2000" dirty="0">
                <a:solidFill>
                  <a:srgbClr val="FF0000"/>
                </a:solidFill>
              </a:rPr>
              <a:t>Endogenous transcribed</a:t>
            </a:r>
            <a:endParaRPr lang="zh-TW" altLang="en-US" sz="2000" dirty="0">
              <a:solidFill>
                <a:srgbClr val="FF0000"/>
              </a:solidFill>
            </a:endParaRPr>
          </a:p>
        </p:txBody>
      </p:sp>
      <p:sp>
        <p:nvSpPr>
          <p:cNvPr id="11" name="文字方塊 10">
            <a:extLst>
              <a:ext uri="{FF2B5EF4-FFF2-40B4-BE49-F238E27FC236}">
                <a16:creationId xmlns:a16="http://schemas.microsoft.com/office/drawing/2014/main" id="{D05D8C93-626D-D17E-0C2E-82AD6BB55C89}"/>
              </a:ext>
            </a:extLst>
          </p:cNvPr>
          <p:cNvSpPr txBox="1"/>
          <p:nvPr/>
        </p:nvSpPr>
        <p:spPr>
          <a:xfrm>
            <a:off x="157844" y="6460620"/>
            <a:ext cx="6106884" cy="369332"/>
          </a:xfrm>
          <a:prstGeom prst="rect">
            <a:avLst/>
          </a:prstGeom>
          <a:noFill/>
        </p:spPr>
        <p:txBody>
          <a:bodyPr wrap="square">
            <a:spAutoFit/>
          </a:bodyPr>
          <a:lstStyle/>
          <a:p>
            <a:pPr algn="l"/>
            <a:r>
              <a:rPr lang="en-US" altLang="zh-TW" dirty="0" err="1">
                <a:latin typeface="Arial" panose="020B0604020202020204" pitchFamily="34" charset="0"/>
                <a:cs typeface="Arial" panose="020B0604020202020204" pitchFamily="34" charset="0"/>
              </a:rPr>
              <a:t>ActD</a:t>
            </a:r>
            <a:r>
              <a:rPr lang="en-US" altLang="zh-TW" dirty="0">
                <a:latin typeface="Arial" panose="020B0604020202020204" pitchFamily="34" charset="0"/>
                <a:cs typeface="Arial" panose="020B0604020202020204" pitchFamily="34" charset="0"/>
              </a:rPr>
              <a:t> : </a:t>
            </a:r>
            <a:r>
              <a:rPr lang="en-US" altLang="zh-TW" sz="1800" i="0" u="none" strike="noStrike" baseline="0" dirty="0">
                <a:latin typeface="Arial" panose="020B0604020202020204" pitchFamily="34" charset="0"/>
                <a:cs typeface="Arial" panose="020B0604020202020204" pitchFamily="34" charset="0"/>
              </a:rPr>
              <a:t>RNA polymerase II inhibitor</a:t>
            </a:r>
            <a:endParaRPr lang="zh-TW" altLang="en-US" dirty="0">
              <a:latin typeface="Arial" panose="020B0604020202020204" pitchFamily="34" charset="0"/>
              <a:cs typeface="Arial" panose="020B0604020202020204" pitchFamily="34" charset="0"/>
            </a:endParaRPr>
          </a:p>
        </p:txBody>
      </p:sp>
      <p:sp>
        <p:nvSpPr>
          <p:cNvPr id="10" name="投影片編號版面配置區 9">
            <a:extLst>
              <a:ext uri="{FF2B5EF4-FFF2-40B4-BE49-F238E27FC236}">
                <a16:creationId xmlns:a16="http://schemas.microsoft.com/office/drawing/2014/main" id="{0EE6E267-9D50-03D8-B321-D37E3A02A05A}"/>
              </a:ext>
            </a:extLst>
          </p:cNvPr>
          <p:cNvSpPr>
            <a:spLocks noGrp="1"/>
          </p:cNvSpPr>
          <p:nvPr>
            <p:ph type="sldNum" sz="quarter" idx="12"/>
          </p:nvPr>
        </p:nvSpPr>
        <p:spPr/>
        <p:txBody>
          <a:bodyPr/>
          <a:lstStyle/>
          <a:p>
            <a:fld id="{02D2D4D2-56DA-4297-8243-96B86584DB8C}" type="slidenum">
              <a:rPr lang="zh-TW" altLang="en-US" smtClean="0"/>
              <a:t>40</a:t>
            </a:fld>
            <a:endParaRPr lang="zh-TW" altLang="en-US"/>
          </a:p>
        </p:txBody>
      </p:sp>
    </p:spTree>
    <p:extLst>
      <p:ext uri="{BB962C8B-B14F-4D97-AF65-F5344CB8AC3E}">
        <p14:creationId xmlns:p14="http://schemas.microsoft.com/office/powerpoint/2010/main" val="367718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CA2C763D-4AFD-438A-1FBB-323FAE398355}"/>
              </a:ext>
            </a:extLst>
          </p:cNvPr>
          <p:cNvSpPr txBox="1"/>
          <p:nvPr/>
        </p:nvSpPr>
        <p:spPr>
          <a:xfrm>
            <a:off x="8289819" y="5232201"/>
            <a:ext cx="2915061" cy="461665"/>
          </a:xfrm>
          <a:prstGeom prst="rect">
            <a:avLst/>
          </a:prstGeom>
          <a:noFill/>
        </p:spPr>
        <p:txBody>
          <a:bodyPr wrap="square">
            <a:spAutoFit/>
          </a:bodyPr>
          <a:lstStyle/>
          <a:p>
            <a:r>
              <a:rPr lang="en-US" altLang="zh-TW" sz="2400" b="1" i="0" u="none" strike="noStrike" baseline="0" dirty="0">
                <a:latin typeface="Arial" panose="020B0604020202020204" pitchFamily="34" charset="0"/>
                <a:cs typeface="Arial" panose="020B0604020202020204" pitchFamily="34" charset="0"/>
              </a:rPr>
              <a:t>Hypoxic PC cell</a:t>
            </a:r>
            <a:endParaRPr lang="zh-TW" altLang="en-US" sz="2400" dirty="0"/>
          </a:p>
        </p:txBody>
      </p:sp>
      <p:pic>
        <p:nvPicPr>
          <p:cNvPr id="4" name="圖片 3">
            <a:extLst>
              <a:ext uri="{FF2B5EF4-FFF2-40B4-BE49-F238E27FC236}">
                <a16:creationId xmlns:a16="http://schemas.microsoft.com/office/drawing/2014/main" id="{C2CD9FEC-9F7B-AD41-30C1-1A61970C2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912" y="2944593"/>
            <a:ext cx="1204791" cy="814834"/>
          </a:xfrm>
          <a:prstGeom prst="rect">
            <a:avLst/>
          </a:prstGeom>
        </p:spPr>
      </p:pic>
      <p:grpSp>
        <p:nvGrpSpPr>
          <p:cNvPr id="40" name="群組 39">
            <a:extLst>
              <a:ext uri="{FF2B5EF4-FFF2-40B4-BE49-F238E27FC236}">
                <a16:creationId xmlns:a16="http://schemas.microsoft.com/office/drawing/2014/main" id="{716A637A-B8C9-CEBC-4D20-66F70631D918}"/>
              </a:ext>
            </a:extLst>
          </p:cNvPr>
          <p:cNvGrpSpPr/>
          <p:nvPr/>
        </p:nvGrpSpPr>
        <p:grpSpPr>
          <a:xfrm>
            <a:off x="3824898" y="2235867"/>
            <a:ext cx="3591482" cy="676124"/>
            <a:chOff x="4441797" y="2552010"/>
            <a:chExt cx="2671702" cy="544474"/>
          </a:xfrm>
        </p:grpSpPr>
        <p:cxnSp>
          <p:nvCxnSpPr>
            <p:cNvPr id="6" name="直線接點 5">
              <a:extLst>
                <a:ext uri="{FF2B5EF4-FFF2-40B4-BE49-F238E27FC236}">
                  <a16:creationId xmlns:a16="http://schemas.microsoft.com/office/drawing/2014/main" id="{561B0295-E96D-53C6-2441-1DFA0CCE2BCB}"/>
                </a:ext>
              </a:extLst>
            </p:cNvPr>
            <p:cNvCxnSpPr/>
            <p:nvPr/>
          </p:nvCxnSpPr>
          <p:spPr>
            <a:xfrm>
              <a:off x="4441797" y="2649549"/>
              <a:ext cx="25493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41CDFEF3-DFE6-B492-469D-C9B40C877994}"/>
                </a:ext>
              </a:extLst>
            </p:cNvPr>
            <p:cNvSpPr/>
            <p:nvPr/>
          </p:nvSpPr>
          <p:spPr>
            <a:xfrm>
              <a:off x="5276257" y="2552010"/>
              <a:ext cx="1727978" cy="18185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8E24C150-ECD5-3D2B-7BA7-E9588C095A3C}"/>
                </a:ext>
              </a:extLst>
            </p:cNvPr>
            <p:cNvSpPr txBox="1"/>
            <p:nvPr/>
          </p:nvSpPr>
          <p:spPr>
            <a:xfrm>
              <a:off x="5926069" y="2774280"/>
              <a:ext cx="1187430" cy="322204"/>
            </a:xfrm>
            <a:prstGeom prst="rect">
              <a:avLst/>
            </a:prstGeom>
            <a:noFill/>
          </p:spPr>
          <p:txBody>
            <a:bodyPr wrap="square">
              <a:spAutoFit/>
            </a:bodyPr>
            <a:lstStyle/>
            <a:p>
              <a:r>
                <a:rPr lang="en-US" altLang="zh-TW" sz="2000" b="1" i="0" u="none" strike="noStrike" baseline="0" dirty="0">
                  <a:latin typeface="Arial" panose="020B0604020202020204" pitchFamily="34" charset="0"/>
                  <a:cs typeface="Arial" panose="020B0604020202020204" pitchFamily="34" charset="0"/>
                </a:rPr>
                <a:t>ZNF91</a:t>
              </a:r>
              <a:endParaRPr lang="zh-TW" altLang="en-US" sz="2000" dirty="0"/>
            </a:p>
          </p:txBody>
        </p:sp>
      </p:grpSp>
      <p:sp>
        <p:nvSpPr>
          <p:cNvPr id="9" name="矩形: 圓角 8">
            <a:extLst>
              <a:ext uri="{FF2B5EF4-FFF2-40B4-BE49-F238E27FC236}">
                <a16:creationId xmlns:a16="http://schemas.microsoft.com/office/drawing/2014/main" id="{2ADD2C68-6272-90D2-8B25-DADF116FF184}"/>
              </a:ext>
            </a:extLst>
          </p:cNvPr>
          <p:cNvSpPr/>
          <p:nvPr/>
        </p:nvSpPr>
        <p:spPr>
          <a:xfrm>
            <a:off x="3949547" y="1871906"/>
            <a:ext cx="872440" cy="40369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dirty="0">
                <a:solidFill>
                  <a:schemeClr val="tx1"/>
                </a:solidFill>
                <a:latin typeface="Arial" panose="020B0604020202020204" pitchFamily="34" charset="0"/>
                <a:cs typeface="Arial" panose="020B0604020202020204" pitchFamily="34" charset="0"/>
              </a:rPr>
              <a:t>HIF1a</a:t>
            </a:r>
            <a:endParaRPr lang="zh-TW" altLang="en-US" sz="1600" b="1" dirty="0">
              <a:solidFill>
                <a:schemeClr val="tx1"/>
              </a:solidFill>
              <a:latin typeface="Arial" panose="020B0604020202020204" pitchFamily="34" charset="0"/>
              <a:cs typeface="Arial" panose="020B0604020202020204" pitchFamily="34" charset="0"/>
            </a:endParaRPr>
          </a:p>
        </p:txBody>
      </p:sp>
      <p:pic>
        <p:nvPicPr>
          <p:cNvPr id="12" name="圖片 11">
            <a:extLst>
              <a:ext uri="{FF2B5EF4-FFF2-40B4-BE49-F238E27FC236}">
                <a16:creationId xmlns:a16="http://schemas.microsoft.com/office/drawing/2014/main" id="{CC94B0A7-99B4-1700-DA5C-91F782870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485" y="3759427"/>
            <a:ext cx="1201905" cy="1064338"/>
          </a:xfrm>
          <a:prstGeom prst="rect">
            <a:avLst/>
          </a:prstGeom>
        </p:spPr>
      </p:pic>
      <p:pic>
        <p:nvPicPr>
          <p:cNvPr id="13" name="圖片 12">
            <a:extLst>
              <a:ext uri="{FF2B5EF4-FFF2-40B4-BE49-F238E27FC236}">
                <a16:creationId xmlns:a16="http://schemas.microsoft.com/office/drawing/2014/main" id="{AA158E12-F572-010E-D87A-23FF5166D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528" y="3435163"/>
            <a:ext cx="1001676" cy="887027"/>
          </a:xfrm>
          <a:prstGeom prst="rect">
            <a:avLst/>
          </a:prstGeom>
        </p:spPr>
      </p:pic>
      <p:pic>
        <p:nvPicPr>
          <p:cNvPr id="14" name="圖片 13">
            <a:extLst>
              <a:ext uri="{FF2B5EF4-FFF2-40B4-BE49-F238E27FC236}">
                <a16:creationId xmlns:a16="http://schemas.microsoft.com/office/drawing/2014/main" id="{8B7F0061-82B4-4501-4522-0A18ACAF2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623" y="4352627"/>
            <a:ext cx="1186888" cy="1051040"/>
          </a:xfrm>
          <a:prstGeom prst="rect">
            <a:avLst/>
          </a:prstGeom>
        </p:spPr>
      </p:pic>
      <p:pic>
        <p:nvPicPr>
          <p:cNvPr id="15" name="圖片 14">
            <a:extLst>
              <a:ext uri="{FF2B5EF4-FFF2-40B4-BE49-F238E27FC236}">
                <a16:creationId xmlns:a16="http://schemas.microsoft.com/office/drawing/2014/main" id="{8ED4738E-0CA3-4A41-44A2-F9CE43CDE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4194" y="2951702"/>
            <a:ext cx="1077978" cy="954596"/>
          </a:xfrm>
          <a:prstGeom prst="rect">
            <a:avLst/>
          </a:prstGeom>
        </p:spPr>
      </p:pic>
      <p:pic>
        <p:nvPicPr>
          <p:cNvPr id="16" name="圖片 15">
            <a:extLst>
              <a:ext uri="{FF2B5EF4-FFF2-40B4-BE49-F238E27FC236}">
                <a16:creationId xmlns:a16="http://schemas.microsoft.com/office/drawing/2014/main" id="{7DA003F7-3AF9-5A0A-D508-DBEB7FB03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051" y="4048028"/>
            <a:ext cx="1115038" cy="987414"/>
          </a:xfrm>
          <a:prstGeom prst="rect">
            <a:avLst/>
          </a:prstGeom>
        </p:spPr>
      </p:pic>
      <p:cxnSp>
        <p:nvCxnSpPr>
          <p:cNvPr id="10" name="直線單箭頭接點 9">
            <a:extLst>
              <a:ext uri="{FF2B5EF4-FFF2-40B4-BE49-F238E27FC236}">
                <a16:creationId xmlns:a16="http://schemas.microsoft.com/office/drawing/2014/main" id="{EA80DA1B-4F10-E9A1-32DA-099A17ED3768}"/>
              </a:ext>
            </a:extLst>
          </p:cNvPr>
          <p:cNvCxnSpPr>
            <a:cxnSpLocks/>
          </p:cNvCxnSpPr>
          <p:nvPr/>
        </p:nvCxnSpPr>
        <p:spPr>
          <a:xfrm>
            <a:off x="5820157" y="2993203"/>
            <a:ext cx="0" cy="4861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橢圓 36">
            <a:extLst>
              <a:ext uri="{FF2B5EF4-FFF2-40B4-BE49-F238E27FC236}">
                <a16:creationId xmlns:a16="http://schemas.microsoft.com/office/drawing/2014/main" id="{089DBC19-47F3-BD76-4FA6-94A48E3EA5F3}"/>
              </a:ext>
            </a:extLst>
          </p:cNvPr>
          <p:cNvSpPr/>
          <p:nvPr/>
        </p:nvSpPr>
        <p:spPr>
          <a:xfrm>
            <a:off x="2416629" y="1295251"/>
            <a:ext cx="7067834" cy="436817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noFill/>
            </a:endParaRPr>
          </a:p>
        </p:txBody>
      </p:sp>
      <p:sp>
        <p:nvSpPr>
          <p:cNvPr id="41" name="矩形 40">
            <a:extLst>
              <a:ext uri="{FF2B5EF4-FFF2-40B4-BE49-F238E27FC236}">
                <a16:creationId xmlns:a16="http://schemas.microsoft.com/office/drawing/2014/main" id="{E7DE100D-46C3-9AEE-7C69-7EFAD2EA3651}"/>
              </a:ext>
            </a:extLst>
          </p:cNvPr>
          <p:cNvSpPr/>
          <p:nvPr/>
        </p:nvSpPr>
        <p:spPr>
          <a:xfrm>
            <a:off x="0" y="0"/>
            <a:ext cx="2050741" cy="64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a:extLst>
              <a:ext uri="{FF2B5EF4-FFF2-40B4-BE49-F238E27FC236}">
                <a16:creationId xmlns:a16="http://schemas.microsoft.com/office/drawing/2014/main" id="{BD0801D8-BEE4-E03C-AF88-4352CB11DE6E}"/>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Conclusion</a:t>
            </a:r>
            <a:endParaRPr lang="zh-TW" altLang="en-US" sz="2000" dirty="0">
              <a:solidFill>
                <a:schemeClr val="bg1"/>
              </a:solidFill>
            </a:endParaRPr>
          </a:p>
        </p:txBody>
      </p:sp>
      <p:sp>
        <p:nvSpPr>
          <p:cNvPr id="3" name="投影片編號版面配置區 2">
            <a:extLst>
              <a:ext uri="{FF2B5EF4-FFF2-40B4-BE49-F238E27FC236}">
                <a16:creationId xmlns:a16="http://schemas.microsoft.com/office/drawing/2014/main" id="{B8349904-47E5-1941-1EC1-62B07B6D1D71}"/>
              </a:ext>
            </a:extLst>
          </p:cNvPr>
          <p:cNvSpPr>
            <a:spLocks noGrp="1"/>
          </p:cNvSpPr>
          <p:nvPr>
            <p:ph type="sldNum" sz="quarter" idx="12"/>
          </p:nvPr>
        </p:nvSpPr>
        <p:spPr/>
        <p:txBody>
          <a:bodyPr/>
          <a:lstStyle/>
          <a:p>
            <a:fld id="{02D2D4D2-56DA-4297-8243-96B86584DB8C}" type="slidenum">
              <a:rPr lang="zh-TW" altLang="en-US" smtClean="0"/>
              <a:t>41</a:t>
            </a:fld>
            <a:endParaRPr lang="zh-TW" altLang="en-US"/>
          </a:p>
        </p:txBody>
      </p:sp>
      <p:pic>
        <p:nvPicPr>
          <p:cNvPr id="11" name="圖片 10">
            <a:extLst>
              <a:ext uri="{FF2B5EF4-FFF2-40B4-BE49-F238E27FC236}">
                <a16:creationId xmlns:a16="http://schemas.microsoft.com/office/drawing/2014/main" id="{D8D27DCE-2833-515C-B0C2-BD01E652D479}"/>
              </a:ext>
            </a:extLst>
          </p:cNvPr>
          <p:cNvPicPr>
            <a:picLocks noChangeAspect="1"/>
          </p:cNvPicPr>
          <p:nvPr/>
        </p:nvPicPr>
        <p:blipFill>
          <a:blip r:embed="rId5"/>
          <a:stretch>
            <a:fillRect/>
          </a:stretch>
        </p:blipFill>
        <p:spPr>
          <a:xfrm>
            <a:off x="124168" y="731117"/>
            <a:ext cx="1906846" cy="1402483"/>
          </a:xfrm>
          <a:prstGeom prst="rect">
            <a:avLst/>
          </a:prstGeom>
        </p:spPr>
      </p:pic>
    </p:spTree>
    <p:extLst>
      <p:ext uri="{BB962C8B-B14F-4D97-AF65-F5344CB8AC3E}">
        <p14:creationId xmlns:p14="http://schemas.microsoft.com/office/powerpoint/2010/main" val="232715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群組 136">
            <a:extLst>
              <a:ext uri="{FF2B5EF4-FFF2-40B4-BE49-F238E27FC236}">
                <a16:creationId xmlns:a16="http://schemas.microsoft.com/office/drawing/2014/main" id="{43C138B5-6589-3185-80D9-AAD7300AE092}"/>
              </a:ext>
            </a:extLst>
          </p:cNvPr>
          <p:cNvGrpSpPr/>
          <p:nvPr/>
        </p:nvGrpSpPr>
        <p:grpSpPr>
          <a:xfrm>
            <a:off x="190220" y="1798764"/>
            <a:ext cx="9124548" cy="4863114"/>
            <a:chOff x="190220" y="1798764"/>
            <a:chExt cx="9124548" cy="4863114"/>
          </a:xfrm>
        </p:grpSpPr>
        <p:grpSp>
          <p:nvGrpSpPr>
            <p:cNvPr id="118" name="群組 117">
              <a:extLst>
                <a:ext uri="{FF2B5EF4-FFF2-40B4-BE49-F238E27FC236}">
                  <a16:creationId xmlns:a16="http://schemas.microsoft.com/office/drawing/2014/main" id="{E33C3FE9-DE74-B1D2-FD10-B5EF0D9B2E40}"/>
                </a:ext>
              </a:extLst>
            </p:cNvPr>
            <p:cNvGrpSpPr/>
            <p:nvPr/>
          </p:nvGrpSpPr>
          <p:grpSpPr>
            <a:xfrm>
              <a:off x="190220" y="1798764"/>
              <a:ext cx="9124548" cy="4863114"/>
              <a:chOff x="190220" y="1798764"/>
              <a:chExt cx="9124548" cy="4863114"/>
            </a:xfrm>
          </p:grpSpPr>
          <p:grpSp>
            <p:nvGrpSpPr>
              <p:cNvPr id="113" name="群組 112">
                <a:extLst>
                  <a:ext uri="{FF2B5EF4-FFF2-40B4-BE49-F238E27FC236}">
                    <a16:creationId xmlns:a16="http://schemas.microsoft.com/office/drawing/2014/main" id="{BBA5A474-3425-A08A-E01F-4BBDB036DD3F}"/>
                  </a:ext>
                </a:extLst>
              </p:cNvPr>
              <p:cNvGrpSpPr/>
              <p:nvPr/>
            </p:nvGrpSpPr>
            <p:grpSpPr>
              <a:xfrm>
                <a:off x="190220" y="1798764"/>
                <a:ext cx="9124548" cy="4863114"/>
                <a:chOff x="190220" y="1798764"/>
                <a:chExt cx="9124548" cy="4863114"/>
              </a:xfrm>
            </p:grpSpPr>
            <p:grpSp>
              <p:nvGrpSpPr>
                <p:cNvPr id="106" name="群組 105">
                  <a:extLst>
                    <a:ext uri="{FF2B5EF4-FFF2-40B4-BE49-F238E27FC236}">
                      <a16:creationId xmlns:a16="http://schemas.microsoft.com/office/drawing/2014/main" id="{927EAEAC-CE2A-C9F3-CA20-37A7278DCD3A}"/>
                    </a:ext>
                  </a:extLst>
                </p:cNvPr>
                <p:cNvGrpSpPr/>
                <p:nvPr/>
              </p:nvGrpSpPr>
              <p:grpSpPr>
                <a:xfrm>
                  <a:off x="190220" y="1798764"/>
                  <a:ext cx="9124548" cy="4863114"/>
                  <a:chOff x="190220" y="1798764"/>
                  <a:chExt cx="9124548" cy="4863114"/>
                </a:xfrm>
              </p:grpSpPr>
              <p:pic>
                <p:nvPicPr>
                  <p:cNvPr id="101" name="圖片 100">
                    <a:extLst>
                      <a:ext uri="{FF2B5EF4-FFF2-40B4-BE49-F238E27FC236}">
                        <a16:creationId xmlns:a16="http://schemas.microsoft.com/office/drawing/2014/main" id="{88D08813-971D-4EE3-4CEB-FFC9A262CACB}"/>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rot="10800000" flipH="1">
                    <a:off x="190220" y="1798764"/>
                    <a:ext cx="7272776" cy="4844143"/>
                  </a:xfrm>
                  <a:prstGeom prst="rect">
                    <a:avLst/>
                  </a:prstGeom>
                </p:spPr>
              </p:pic>
              <p:sp>
                <p:nvSpPr>
                  <p:cNvPr id="105" name="文字方塊 104">
                    <a:extLst>
                      <a:ext uri="{FF2B5EF4-FFF2-40B4-BE49-F238E27FC236}">
                        <a16:creationId xmlns:a16="http://schemas.microsoft.com/office/drawing/2014/main" id="{EA206A17-B4D2-3CC6-4E68-778CC5A614CA}"/>
                      </a:ext>
                    </a:extLst>
                  </p:cNvPr>
                  <p:cNvSpPr txBox="1"/>
                  <p:nvPr/>
                </p:nvSpPr>
                <p:spPr>
                  <a:xfrm>
                    <a:off x="6399707" y="6200213"/>
                    <a:ext cx="2915061" cy="461665"/>
                  </a:xfrm>
                  <a:prstGeom prst="rect">
                    <a:avLst/>
                  </a:prstGeom>
                  <a:noFill/>
                </p:spPr>
                <p:txBody>
                  <a:bodyPr wrap="square">
                    <a:spAutoFit/>
                  </a:bodyPr>
                  <a:lstStyle/>
                  <a:p>
                    <a:r>
                      <a:rPr lang="en-US" altLang="zh-TW" sz="2400" b="1" i="0" u="none" strike="noStrike" baseline="0" dirty="0" err="1">
                        <a:latin typeface="Arial" panose="020B0604020202020204" pitchFamily="34" charset="0"/>
                        <a:cs typeface="Arial" panose="020B0604020202020204" pitchFamily="34" charset="0"/>
                      </a:rPr>
                      <a:t>Normoxic</a:t>
                    </a:r>
                    <a:r>
                      <a:rPr lang="en-US" altLang="zh-TW" sz="2400" b="1" i="0" u="none" strike="noStrike" baseline="0" dirty="0">
                        <a:latin typeface="Arial" panose="020B0604020202020204" pitchFamily="34" charset="0"/>
                        <a:cs typeface="Arial" panose="020B0604020202020204" pitchFamily="34" charset="0"/>
                      </a:rPr>
                      <a:t> PC cell</a:t>
                    </a:r>
                    <a:endParaRPr lang="zh-TW" altLang="en-US" sz="2400" dirty="0"/>
                  </a:p>
                </p:txBody>
              </p:sp>
            </p:grpSp>
            <p:pic>
              <p:nvPicPr>
                <p:cNvPr id="112" name="圖片 111">
                  <a:extLst>
                    <a:ext uri="{FF2B5EF4-FFF2-40B4-BE49-F238E27FC236}">
                      <a16:creationId xmlns:a16="http://schemas.microsoft.com/office/drawing/2014/main" id="{2D2FF8D0-9BFE-FDDE-8AF3-079F7CC4423D}"/>
                    </a:ext>
                  </a:extLst>
                </p:cNvPr>
                <p:cNvPicPr>
                  <a:picLocks noChangeAspect="1"/>
                </p:cNvPicPr>
                <p:nvPr/>
              </p:nvPicPr>
              <p:blipFill rotWithShape="1">
                <a:blip r:embed="rId4">
                  <a:extLst>
                    <a:ext uri="{28A0092B-C50C-407E-A947-70E740481C1C}">
                      <a14:useLocalDpi xmlns:a14="http://schemas.microsoft.com/office/drawing/2010/main" val="0"/>
                    </a:ext>
                  </a:extLst>
                </a:blip>
                <a:srcRect b="61472"/>
                <a:stretch/>
              </p:blipFill>
              <p:spPr>
                <a:xfrm>
                  <a:off x="2018022" y="2317746"/>
                  <a:ext cx="2728184" cy="660474"/>
                </a:xfrm>
                <a:prstGeom prst="rect">
                  <a:avLst/>
                </a:prstGeom>
              </p:spPr>
            </p:pic>
          </p:grpSp>
          <p:sp>
            <p:nvSpPr>
              <p:cNvPr id="117" name="文字方塊 116">
                <a:extLst>
                  <a:ext uri="{FF2B5EF4-FFF2-40B4-BE49-F238E27FC236}">
                    <a16:creationId xmlns:a16="http://schemas.microsoft.com/office/drawing/2014/main" id="{3098E7C2-6D22-BF6C-50C9-C2D558250775}"/>
                  </a:ext>
                </a:extLst>
              </p:cNvPr>
              <p:cNvSpPr txBox="1"/>
              <p:nvPr/>
            </p:nvSpPr>
            <p:spPr>
              <a:xfrm rot="20438015">
                <a:off x="3240661" y="2802013"/>
                <a:ext cx="973623" cy="261610"/>
              </a:xfrm>
              <a:prstGeom prst="rect">
                <a:avLst/>
              </a:prstGeom>
              <a:noFill/>
            </p:spPr>
            <p:txBody>
              <a:bodyPr wrap="square">
                <a:spAutoFit/>
              </a:bodyPr>
              <a:lstStyle/>
              <a:p>
                <a:r>
                  <a:rPr lang="en-US" altLang="zh-TW" sz="1050" b="1" i="0" u="none" strike="noStrike" baseline="0" dirty="0">
                    <a:latin typeface="Arial" panose="020B0604020202020204" pitchFamily="34" charset="0"/>
                    <a:cs typeface="Arial" panose="020B0604020202020204" pitchFamily="34" charset="0"/>
                  </a:rPr>
                  <a:t>miR-23b-3p</a:t>
                </a:r>
                <a:endParaRPr lang="zh-TW" altLang="en-US" sz="1050" dirty="0"/>
              </a:p>
            </p:txBody>
          </p:sp>
        </p:grpSp>
        <p:pic>
          <p:nvPicPr>
            <p:cNvPr id="121" name="圖片 120">
              <a:extLst>
                <a:ext uri="{FF2B5EF4-FFF2-40B4-BE49-F238E27FC236}">
                  <a16:creationId xmlns:a16="http://schemas.microsoft.com/office/drawing/2014/main" id="{F73B97A4-4B69-4AB3-C12B-2B54E9F64A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896" y="3806780"/>
              <a:ext cx="1002420" cy="732019"/>
            </a:xfrm>
            <a:prstGeom prst="rect">
              <a:avLst/>
            </a:prstGeom>
          </p:spPr>
        </p:pic>
        <p:grpSp>
          <p:nvGrpSpPr>
            <p:cNvPr id="122" name="群組 121">
              <a:extLst>
                <a:ext uri="{FF2B5EF4-FFF2-40B4-BE49-F238E27FC236}">
                  <a16:creationId xmlns:a16="http://schemas.microsoft.com/office/drawing/2014/main" id="{70D50653-676C-359E-2AD5-EAFB0F7BE9EA}"/>
                </a:ext>
              </a:extLst>
            </p:cNvPr>
            <p:cNvGrpSpPr/>
            <p:nvPr/>
          </p:nvGrpSpPr>
          <p:grpSpPr>
            <a:xfrm>
              <a:off x="1493735" y="4401783"/>
              <a:ext cx="2926190" cy="774051"/>
              <a:chOff x="2915734" y="3663174"/>
              <a:chExt cx="3354115" cy="952524"/>
            </a:xfrm>
          </p:grpSpPr>
          <p:sp>
            <p:nvSpPr>
              <p:cNvPr id="123" name="矩形: 圓角 122">
                <a:extLst>
                  <a:ext uri="{FF2B5EF4-FFF2-40B4-BE49-F238E27FC236}">
                    <a16:creationId xmlns:a16="http://schemas.microsoft.com/office/drawing/2014/main" id="{ABC60149-8780-FDFF-4603-113FA88B7C78}"/>
                  </a:ext>
                </a:extLst>
              </p:cNvPr>
              <p:cNvSpPr/>
              <p:nvPr/>
            </p:nvSpPr>
            <p:spPr>
              <a:xfrm>
                <a:off x="3029352" y="4187614"/>
                <a:ext cx="967352" cy="42808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Arial" panose="020B0604020202020204" pitchFamily="34" charset="0"/>
                    <a:cs typeface="Arial" panose="020B0604020202020204" pitchFamily="34" charset="0"/>
                  </a:rPr>
                  <a:t>HIF1a</a:t>
                </a:r>
                <a:endParaRPr lang="zh-TW" altLang="en-US" b="1" dirty="0">
                  <a:solidFill>
                    <a:schemeClr val="tx1"/>
                  </a:solidFill>
                  <a:latin typeface="Arial" panose="020B0604020202020204" pitchFamily="34" charset="0"/>
                  <a:cs typeface="Arial" panose="020B0604020202020204" pitchFamily="34" charset="0"/>
                </a:endParaRPr>
              </a:p>
            </p:txBody>
          </p:sp>
          <p:cxnSp>
            <p:nvCxnSpPr>
              <p:cNvPr id="124" name="直線接點 123">
                <a:extLst>
                  <a:ext uri="{FF2B5EF4-FFF2-40B4-BE49-F238E27FC236}">
                    <a16:creationId xmlns:a16="http://schemas.microsoft.com/office/drawing/2014/main" id="{5979EA07-8980-9E6E-1ABD-0EF1CCECAAAD}"/>
                  </a:ext>
                </a:extLst>
              </p:cNvPr>
              <p:cNvCxnSpPr/>
              <p:nvPr/>
            </p:nvCxnSpPr>
            <p:spPr>
              <a:xfrm>
                <a:off x="3237870" y="4051068"/>
                <a:ext cx="0" cy="1499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橢圓 124">
                <a:extLst>
                  <a:ext uri="{FF2B5EF4-FFF2-40B4-BE49-F238E27FC236}">
                    <a16:creationId xmlns:a16="http://schemas.microsoft.com/office/drawing/2014/main" id="{30761885-5415-577E-CEC4-801CF24339A6}"/>
                  </a:ext>
                </a:extLst>
              </p:cNvPr>
              <p:cNvSpPr/>
              <p:nvPr/>
            </p:nvSpPr>
            <p:spPr>
              <a:xfrm>
                <a:off x="2915734" y="3663174"/>
                <a:ext cx="769724" cy="38060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AC</a:t>
                </a:r>
                <a:endParaRPr lang="zh-TW" altLang="en-US" dirty="0"/>
              </a:p>
            </p:txBody>
          </p:sp>
          <p:sp>
            <p:nvSpPr>
              <p:cNvPr id="126" name="矩形: 圓角 125">
                <a:extLst>
                  <a:ext uri="{FF2B5EF4-FFF2-40B4-BE49-F238E27FC236}">
                    <a16:creationId xmlns:a16="http://schemas.microsoft.com/office/drawing/2014/main" id="{4EDC66AB-D517-D3E3-5EC9-128F9BB30197}"/>
                  </a:ext>
                </a:extLst>
              </p:cNvPr>
              <p:cNvSpPr/>
              <p:nvPr/>
            </p:nvSpPr>
            <p:spPr>
              <a:xfrm>
                <a:off x="5302497" y="4187614"/>
                <a:ext cx="967352" cy="42808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Arial" panose="020B0604020202020204" pitchFamily="34" charset="0"/>
                    <a:cs typeface="Arial" panose="020B0604020202020204" pitchFamily="34" charset="0"/>
                  </a:rPr>
                  <a:t>HIF1a</a:t>
                </a:r>
                <a:endParaRPr lang="zh-TW" altLang="en-US" b="1" dirty="0">
                  <a:solidFill>
                    <a:schemeClr val="tx1"/>
                  </a:solidFill>
                  <a:latin typeface="Arial" panose="020B0604020202020204" pitchFamily="34" charset="0"/>
                  <a:cs typeface="Arial" panose="020B0604020202020204" pitchFamily="34" charset="0"/>
                </a:endParaRPr>
              </a:p>
            </p:txBody>
          </p:sp>
          <p:cxnSp>
            <p:nvCxnSpPr>
              <p:cNvPr id="127" name="直線單箭頭接點 126">
                <a:extLst>
                  <a:ext uri="{FF2B5EF4-FFF2-40B4-BE49-F238E27FC236}">
                    <a16:creationId xmlns:a16="http://schemas.microsoft.com/office/drawing/2014/main" id="{9AF82DC8-2657-59D9-7FB7-7815F96B19CD}"/>
                  </a:ext>
                </a:extLst>
              </p:cNvPr>
              <p:cNvCxnSpPr>
                <a:cxnSpLocks/>
              </p:cNvCxnSpPr>
              <p:nvPr/>
            </p:nvCxnSpPr>
            <p:spPr>
              <a:xfrm>
                <a:off x="4352317" y="4401656"/>
                <a:ext cx="6117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8" name="群組 127">
              <a:extLst>
                <a:ext uri="{FF2B5EF4-FFF2-40B4-BE49-F238E27FC236}">
                  <a16:creationId xmlns:a16="http://schemas.microsoft.com/office/drawing/2014/main" id="{E4C2C597-855E-4795-7BD4-2C411F14025F}"/>
                </a:ext>
              </a:extLst>
            </p:cNvPr>
            <p:cNvGrpSpPr/>
            <p:nvPr/>
          </p:nvGrpSpPr>
          <p:grpSpPr>
            <a:xfrm>
              <a:off x="2122370" y="6010018"/>
              <a:ext cx="2562438" cy="591973"/>
              <a:chOff x="3885644" y="5335582"/>
              <a:chExt cx="2562438" cy="591973"/>
            </a:xfrm>
          </p:grpSpPr>
          <p:cxnSp>
            <p:nvCxnSpPr>
              <p:cNvPr id="129" name="直線接點 128">
                <a:extLst>
                  <a:ext uri="{FF2B5EF4-FFF2-40B4-BE49-F238E27FC236}">
                    <a16:creationId xmlns:a16="http://schemas.microsoft.com/office/drawing/2014/main" id="{85B002EC-F899-F8B3-29EC-64D5AD2F31CE}"/>
                  </a:ext>
                </a:extLst>
              </p:cNvPr>
              <p:cNvCxnSpPr/>
              <p:nvPr/>
            </p:nvCxnSpPr>
            <p:spPr>
              <a:xfrm>
                <a:off x="3885644" y="5433121"/>
                <a:ext cx="25493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矩形 129">
                <a:extLst>
                  <a:ext uri="{FF2B5EF4-FFF2-40B4-BE49-F238E27FC236}">
                    <a16:creationId xmlns:a16="http://schemas.microsoft.com/office/drawing/2014/main" id="{694A7B3E-8D8F-1911-AF68-81C0131AF91D}"/>
                  </a:ext>
                </a:extLst>
              </p:cNvPr>
              <p:cNvSpPr/>
              <p:nvPr/>
            </p:nvSpPr>
            <p:spPr>
              <a:xfrm>
                <a:off x="4720104" y="5335582"/>
                <a:ext cx="1727978" cy="18185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1" name="文字方塊 130">
                <a:extLst>
                  <a:ext uri="{FF2B5EF4-FFF2-40B4-BE49-F238E27FC236}">
                    <a16:creationId xmlns:a16="http://schemas.microsoft.com/office/drawing/2014/main" id="{207EBF79-D557-BF37-E233-6F905D7413AC}"/>
                  </a:ext>
                </a:extLst>
              </p:cNvPr>
              <p:cNvSpPr txBox="1"/>
              <p:nvPr/>
            </p:nvSpPr>
            <p:spPr>
              <a:xfrm>
                <a:off x="5210597" y="5558223"/>
                <a:ext cx="1187430" cy="369332"/>
              </a:xfrm>
              <a:prstGeom prst="rect">
                <a:avLst/>
              </a:prstGeom>
              <a:noFill/>
            </p:spPr>
            <p:txBody>
              <a:bodyPr wrap="square">
                <a:spAutoFit/>
              </a:bodyPr>
              <a:lstStyle/>
              <a:p>
                <a:r>
                  <a:rPr lang="en-US" altLang="zh-TW" b="1" i="0" u="none" strike="noStrike" baseline="0" dirty="0">
                    <a:latin typeface="Arial" panose="020B0604020202020204" pitchFamily="34" charset="0"/>
                    <a:cs typeface="Arial" panose="020B0604020202020204" pitchFamily="34" charset="0"/>
                  </a:rPr>
                  <a:t>ZNF91</a:t>
                </a:r>
                <a:endParaRPr lang="zh-TW" altLang="en-US" dirty="0"/>
              </a:p>
            </p:txBody>
          </p:sp>
        </p:grpSp>
        <p:sp>
          <p:nvSpPr>
            <p:cNvPr id="134" name="文字方塊 133">
              <a:extLst>
                <a:ext uri="{FF2B5EF4-FFF2-40B4-BE49-F238E27FC236}">
                  <a16:creationId xmlns:a16="http://schemas.microsoft.com/office/drawing/2014/main" id="{D150DE8D-04BF-92EF-9DF0-47AA096BCFA7}"/>
                </a:ext>
              </a:extLst>
            </p:cNvPr>
            <p:cNvSpPr txBox="1"/>
            <p:nvPr/>
          </p:nvSpPr>
          <p:spPr>
            <a:xfrm>
              <a:off x="3933490" y="2446813"/>
              <a:ext cx="770488" cy="307777"/>
            </a:xfrm>
            <a:prstGeom prst="rect">
              <a:avLst/>
            </a:prstGeom>
            <a:solidFill>
              <a:schemeClr val="bg1"/>
            </a:solidFill>
          </p:spPr>
          <p:txBody>
            <a:bodyPr wrap="square">
              <a:spAutoFit/>
            </a:bodyPr>
            <a:lstStyle/>
            <a:p>
              <a:r>
                <a:rPr lang="en-US" altLang="zh-TW" sz="1400" b="1" i="0" u="none" strike="noStrike" baseline="0" dirty="0">
                  <a:latin typeface="Arial" panose="020B0604020202020204" pitchFamily="34" charset="0"/>
                  <a:cs typeface="Arial" panose="020B0604020202020204" pitchFamily="34" charset="0"/>
                </a:rPr>
                <a:t>SIRT1</a:t>
              </a:r>
              <a:endParaRPr lang="zh-TW" altLang="en-US" sz="1400" dirty="0"/>
            </a:p>
          </p:txBody>
        </p:sp>
      </p:grpSp>
      <p:pic>
        <p:nvPicPr>
          <p:cNvPr id="36" name="圖片 35">
            <a:extLst>
              <a:ext uri="{FF2B5EF4-FFF2-40B4-BE49-F238E27FC236}">
                <a16:creationId xmlns:a16="http://schemas.microsoft.com/office/drawing/2014/main" id="{1329224C-552D-41DE-CC7A-A8EF8AEA4F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6627" y="1264814"/>
            <a:ext cx="8791194" cy="4554107"/>
          </a:xfrm>
          <a:prstGeom prst="rect">
            <a:avLst/>
          </a:prstGeom>
        </p:spPr>
      </p:pic>
      <p:grpSp>
        <p:nvGrpSpPr>
          <p:cNvPr id="37" name="群組 36">
            <a:extLst>
              <a:ext uri="{FF2B5EF4-FFF2-40B4-BE49-F238E27FC236}">
                <a16:creationId xmlns:a16="http://schemas.microsoft.com/office/drawing/2014/main" id="{522FB454-1207-E8AA-F24F-3F8B755B2036}"/>
              </a:ext>
            </a:extLst>
          </p:cNvPr>
          <p:cNvGrpSpPr/>
          <p:nvPr/>
        </p:nvGrpSpPr>
        <p:grpSpPr>
          <a:xfrm>
            <a:off x="8157777" y="2037472"/>
            <a:ext cx="542055" cy="529967"/>
            <a:chOff x="8026212" y="2393243"/>
            <a:chExt cx="542055" cy="529967"/>
          </a:xfrm>
        </p:grpSpPr>
        <p:sp>
          <p:nvSpPr>
            <p:cNvPr id="3" name="橢圓 2">
              <a:extLst>
                <a:ext uri="{FF2B5EF4-FFF2-40B4-BE49-F238E27FC236}">
                  <a16:creationId xmlns:a16="http://schemas.microsoft.com/office/drawing/2014/main" id="{E604D271-0A17-03F1-DF7E-FABDBBAA0A57}"/>
                </a:ext>
              </a:extLst>
            </p:cNvPr>
            <p:cNvSpPr/>
            <p:nvPr/>
          </p:nvSpPr>
          <p:spPr>
            <a:xfrm>
              <a:off x="8026212" y="2393243"/>
              <a:ext cx="542055" cy="529967"/>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4" name="圖片 3">
              <a:extLst>
                <a:ext uri="{FF2B5EF4-FFF2-40B4-BE49-F238E27FC236}">
                  <a16:creationId xmlns:a16="http://schemas.microsoft.com/office/drawing/2014/main" id="{6AA64BBE-E1DF-50EE-9DFE-F81654E107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9628" y="2490040"/>
              <a:ext cx="368986" cy="326753"/>
            </a:xfrm>
            <a:prstGeom prst="rect">
              <a:avLst/>
            </a:prstGeom>
          </p:spPr>
        </p:pic>
      </p:grpSp>
      <p:grpSp>
        <p:nvGrpSpPr>
          <p:cNvPr id="44" name="群組 43">
            <a:extLst>
              <a:ext uri="{FF2B5EF4-FFF2-40B4-BE49-F238E27FC236}">
                <a16:creationId xmlns:a16="http://schemas.microsoft.com/office/drawing/2014/main" id="{04419C43-493B-E6EB-18F4-505CEE0E5DDE}"/>
              </a:ext>
            </a:extLst>
          </p:cNvPr>
          <p:cNvGrpSpPr/>
          <p:nvPr/>
        </p:nvGrpSpPr>
        <p:grpSpPr>
          <a:xfrm>
            <a:off x="7306579" y="2409721"/>
            <a:ext cx="891401" cy="830877"/>
            <a:chOff x="6548241" y="2829188"/>
            <a:chExt cx="1004936" cy="992259"/>
          </a:xfrm>
        </p:grpSpPr>
        <p:sp>
          <p:nvSpPr>
            <p:cNvPr id="7" name="橢圓 6">
              <a:extLst>
                <a:ext uri="{FF2B5EF4-FFF2-40B4-BE49-F238E27FC236}">
                  <a16:creationId xmlns:a16="http://schemas.microsoft.com/office/drawing/2014/main" id="{9466486A-6B31-B249-FAA7-CED07D6EDEBA}"/>
                </a:ext>
              </a:extLst>
            </p:cNvPr>
            <p:cNvSpPr/>
            <p:nvPr/>
          </p:nvSpPr>
          <p:spPr>
            <a:xfrm>
              <a:off x="6548241" y="2829188"/>
              <a:ext cx="1004936" cy="992259"/>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a:extLst>
                <a:ext uri="{FF2B5EF4-FFF2-40B4-BE49-F238E27FC236}">
                  <a16:creationId xmlns:a16="http://schemas.microsoft.com/office/drawing/2014/main" id="{B01D58AF-2A43-C012-67E2-19F69E5761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3819" y="2939025"/>
              <a:ext cx="872440" cy="772583"/>
            </a:xfrm>
            <a:prstGeom prst="rect">
              <a:avLst/>
            </a:prstGeom>
          </p:spPr>
        </p:pic>
      </p:grpSp>
      <p:grpSp>
        <p:nvGrpSpPr>
          <p:cNvPr id="38" name="群組 37">
            <a:extLst>
              <a:ext uri="{FF2B5EF4-FFF2-40B4-BE49-F238E27FC236}">
                <a16:creationId xmlns:a16="http://schemas.microsoft.com/office/drawing/2014/main" id="{1B37DE86-2CDC-4261-C032-2C11F86C0E83}"/>
              </a:ext>
            </a:extLst>
          </p:cNvPr>
          <p:cNvGrpSpPr/>
          <p:nvPr/>
        </p:nvGrpSpPr>
        <p:grpSpPr>
          <a:xfrm>
            <a:off x="7103104" y="1513355"/>
            <a:ext cx="789437" cy="789101"/>
            <a:chOff x="6415312" y="1712728"/>
            <a:chExt cx="1004936" cy="992259"/>
          </a:xfrm>
        </p:grpSpPr>
        <p:sp>
          <p:nvSpPr>
            <p:cNvPr id="5" name="橢圓 4">
              <a:extLst>
                <a:ext uri="{FF2B5EF4-FFF2-40B4-BE49-F238E27FC236}">
                  <a16:creationId xmlns:a16="http://schemas.microsoft.com/office/drawing/2014/main" id="{B5F8FBEE-A92A-831F-E014-9271A60D91FE}"/>
                </a:ext>
              </a:extLst>
            </p:cNvPr>
            <p:cNvSpPr/>
            <p:nvPr/>
          </p:nvSpPr>
          <p:spPr>
            <a:xfrm>
              <a:off x="6415312" y="1712728"/>
              <a:ext cx="1004936" cy="992259"/>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a:extLst>
                <a:ext uri="{FF2B5EF4-FFF2-40B4-BE49-F238E27FC236}">
                  <a16:creationId xmlns:a16="http://schemas.microsoft.com/office/drawing/2014/main" id="{BD48614F-B8FC-3F17-C656-30C9A05AC2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0890" y="1822565"/>
              <a:ext cx="872440" cy="772583"/>
            </a:xfrm>
            <a:prstGeom prst="rect">
              <a:avLst/>
            </a:prstGeom>
          </p:spPr>
        </p:pic>
      </p:grpSp>
      <p:grpSp>
        <p:nvGrpSpPr>
          <p:cNvPr id="98" name="群組 97">
            <a:extLst>
              <a:ext uri="{FF2B5EF4-FFF2-40B4-BE49-F238E27FC236}">
                <a16:creationId xmlns:a16="http://schemas.microsoft.com/office/drawing/2014/main" id="{0CC7DA09-86B5-BF97-D09B-0E51BDA993F4}"/>
              </a:ext>
            </a:extLst>
          </p:cNvPr>
          <p:cNvGrpSpPr/>
          <p:nvPr/>
        </p:nvGrpSpPr>
        <p:grpSpPr>
          <a:xfrm>
            <a:off x="8494245" y="2758175"/>
            <a:ext cx="682359" cy="670825"/>
            <a:chOff x="8026212" y="2393243"/>
            <a:chExt cx="542055" cy="529967"/>
          </a:xfrm>
        </p:grpSpPr>
        <p:sp>
          <p:nvSpPr>
            <p:cNvPr id="99" name="橢圓 98">
              <a:extLst>
                <a:ext uri="{FF2B5EF4-FFF2-40B4-BE49-F238E27FC236}">
                  <a16:creationId xmlns:a16="http://schemas.microsoft.com/office/drawing/2014/main" id="{959E9A7A-00E4-5B7A-B3B3-71144E04B789}"/>
                </a:ext>
              </a:extLst>
            </p:cNvPr>
            <p:cNvSpPr/>
            <p:nvPr/>
          </p:nvSpPr>
          <p:spPr>
            <a:xfrm>
              <a:off x="8026212" y="2393243"/>
              <a:ext cx="542055" cy="529967"/>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100" name="圖片 99">
              <a:extLst>
                <a:ext uri="{FF2B5EF4-FFF2-40B4-BE49-F238E27FC236}">
                  <a16:creationId xmlns:a16="http://schemas.microsoft.com/office/drawing/2014/main" id="{C0310837-5063-C089-793F-8ED0073156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9628" y="2490040"/>
              <a:ext cx="368986" cy="326753"/>
            </a:xfrm>
            <a:prstGeom prst="rect">
              <a:avLst/>
            </a:prstGeom>
          </p:spPr>
        </p:pic>
      </p:grpSp>
      <p:grpSp>
        <p:nvGrpSpPr>
          <p:cNvPr id="102" name="群組 101">
            <a:extLst>
              <a:ext uri="{FF2B5EF4-FFF2-40B4-BE49-F238E27FC236}">
                <a16:creationId xmlns:a16="http://schemas.microsoft.com/office/drawing/2014/main" id="{587ABAB0-36CC-B459-FA3F-BBB8E8C9C415}"/>
              </a:ext>
            </a:extLst>
          </p:cNvPr>
          <p:cNvGrpSpPr/>
          <p:nvPr/>
        </p:nvGrpSpPr>
        <p:grpSpPr>
          <a:xfrm>
            <a:off x="5984809" y="2317746"/>
            <a:ext cx="891401" cy="830877"/>
            <a:chOff x="6548241" y="2829188"/>
            <a:chExt cx="1004936" cy="992259"/>
          </a:xfrm>
        </p:grpSpPr>
        <p:sp>
          <p:nvSpPr>
            <p:cNvPr id="103" name="橢圓 102">
              <a:extLst>
                <a:ext uri="{FF2B5EF4-FFF2-40B4-BE49-F238E27FC236}">
                  <a16:creationId xmlns:a16="http://schemas.microsoft.com/office/drawing/2014/main" id="{E37B550D-6810-4F15-6323-F8EADDE9BA54}"/>
                </a:ext>
              </a:extLst>
            </p:cNvPr>
            <p:cNvSpPr/>
            <p:nvPr/>
          </p:nvSpPr>
          <p:spPr>
            <a:xfrm>
              <a:off x="6548241" y="2829188"/>
              <a:ext cx="1004936" cy="992259"/>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4" name="圖片 103">
              <a:extLst>
                <a:ext uri="{FF2B5EF4-FFF2-40B4-BE49-F238E27FC236}">
                  <a16:creationId xmlns:a16="http://schemas.microsoft.com/office/drawing/2014/main" id="{BDB8BE32-641C-3A08-9042-E76F63E39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3819" y="2939025"/>
              <a:ext cx="872440" cy="772583"/>
            </a:xfrm>
            <a:prstGeom prst="rect">
              <a:avLst/>
            </a:prstGeom>
          </p:spPr>
        </p:pic>
      </p:grpSp>
      <p:sp>
        <p:nvSpPr>
          <p:cNvPr id="107" name="矩形 106">
            <a:extLst>
              <a:ext uri="{FF2B5EF4-FFF2-40B4-BE49-F238E27FC236}">
                <a16:creationId xmlns:a16="http://schemas.microsoft.com/office/drawing/2014/main" id="{833FB009-1AAF-E43C-14C1-17AC5F5364F1}"/>
              </a:ext>
            </a:extLst>
          </p:cNvPr>
          <p:cNvSpPr/>
          <p:nvPr/>
        </p:nvSpPr>
        <p:spPr>
          <a:xfrm>
            <a:off x="0" y="0"/>
            <a:ext cx="2050741" cy="646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文字方塊 107">
            <a:extLst>
              <a:ext uri="{FF2B5EF4-FFF2-40B4-BE49-F238E27FC236}">
                <a16:creationId xmlns:a16="http://schemas.microsoft.com/office/drawing/2014/main" id="{51BE0527-C5BF-411D-9D20-E8D314E1191C}"/>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Conclusion</a:t>
            </a:r>
            <a:endParaRPr lang="zh-TW" altLang="en-US" sz="2000" dirty="0">
              <a:solidFill>
                <a:schemeClr val="bg1"/>
              </a:solidFill>
            </a:endParaRPr>
          </a:p>
        </p:txBody>
      </p:sp>
      <p:pic>
        <p:nvPicPr>
          <p:cNvPr id="109" name="圖片 108">
            <a:extLst>
              <a:ext uri="{FF2B5EF4-FFF2-40B4-BE49-F238E27FC236}">
                <a16:creationId xmlns:a16="http://schemas.microsoft.com/office/drawing/2014/main" id="{8322124B-52B6-86D7-45C8-BA02122E9C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1146" y="2461022"/>
            <a:ext cx="829782" cy="738864"/>
          </a:xfrm>
          <a:prstGeom prst="rect">
            <a:avLst/>
          </a:prstGeom>
        </p:spPr>
      </p:pic>
      <p:pic>
        <p:nvPicPr>
          <p:cNvPr id="110" name="圖片 109">
            <a:extLst>
              <a:ext uri="{FF2B5EF4-FFF2-40B4-BE49-F238E27FC236}">
                <a16:creationId xmlns:a16="http://schemas.microsoft.com/office/drawing/2014/main" id="{9F5AB150-26B4-A62E-4784-72FE3443F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1718" y="3221166"/>
            <a:ext cx="829782" cy="738864"/>
          </a:xfrm>
          <a:prstGeom prst="rect">
            <a:avLst/>
          </a:prstGeom>
        </p:spPr>
      </p:pic>
      <p:pic>
        <p:nvPicPr>
          <p:cNvPr id="111" name="圖片 110">
            <a:extLst>
              <a:ext uri="{FF2B5EF4-FFF2-40B4-BE49-F238E27FC236}">
                <a16:creationId xmlns:a16="http://schemas.microsoft.com/office/drawing/2014/main" id="{0D1F61F6-0CED-07B6-AA15-2D93B1219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5368" y="3409014"/>
            <a:ext cx="829782" cy="738864"/>
          </a:xfrm>
          <a:prstGeom prst="rect">
            <a:avLst/>
          </a:prstGeom>
        </p:spPr>
      </p:pic>
      <p:pic>
        <p:nvPicPr>
          <p:cNvPr id="114" name="圖片 113">
            <a:extLst>
              <a:ext uri="{FF2B5EF4-FFF2-40B4-BE49-F238E27FC236}">
                <a16:creationId xmlns:a16="http://schemas.microsoft.com/office/drawing/2014/main" id="{FE7F8339-A7C7-7081-2415-D4D5BEFF30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3922" y="2307620"/>
            <a:ext cx="784351" cy="156870"/>
          </a:xfrm>
          <a:prstGeom prst="rect">
            <a:avLst/>
          </a:prstGeom>
        </p:spPr>
      </p:pic>
      <p:pic>
        <p:nvPicPr>
          <p:cNvPr id="115" name="圖片 114">
            <a:extLst>
              <a:ext uri="{FF2B5EF4-FFF2-40B4-BE49-F238E27FC236}">
                <a16:creationId xmlns:a16="http://schemas.microsoft.com/office/drawing/2014/main" id="{80B87DA5-4765-13CB-3284-E7F760861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961627">
            <a:off x="5085787" y="3154282"/>
            <a:ext cx="699078" cy="139815"/>
          </a:xfrm>
          <a:prstGeom prst="rect">
            <a:avLst/>
          </a:prstGeom>
        </p:spPr>
      </p:pic>
      <p:pic>
        <p:nvPicPr>
          <p:cNvPr id="116" name="圖片 115">
            <a:extLst>
              <a:ext uri="{FF2B5EF4-FFF2-40B4-BE49-F238E27FC236}">
                <a16:creationId xmlns:a16="http://schemas.microsoft.com/office/drawing/2014/main" id="{DB1341D0-2EDA-338A-AD6B-2DBD4CE26E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570002">
            <a:off x="5999728" y="3846096"/>
            <a:ext cx="682772" cy="136554"/>
          </a:xfrm>
          <a:prstGeom prst="rect">
            <a:avLst/>
          </a:prstGeom>
        </p:spPr>
      </p:pic>
      <p:cxnSp>
        <p:nvCxnSpPr>
          <p:cNvPr id="119" name="直線單箭頭接點 118">
            <a:extLst>
              <a:ext uri="{FF2B5EF4-FFF2-40B4-BE49-F238E27FC236}">
                <a16:creationId xmlns:a16="http://schemas.microsoft.com/office/drawing/2014/main" id="{1C269F92-BF3E-E436-6DC1-E8E953746B3B}"/>
              </a:ext>
            </a:extLst>
          </p:cNvPr>
          <p:cNvCxnSpPr>
            <a:cxnSpLocks/>
          </p:cNvCxnSpPr>
          <p:nvPr/>
        </p:nvCxnSpPr>
        <p:spPr>
          <a:xfrm>
            <a:off x="3117699" y="2978220"/>
            <a:ext cx="0" cy="3663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單箭頭接點 132">
            <a:extLst>
              <a:ext uri="{FF2B5EF4-FFF2-40B4-BE49-F238E27FC236}">
                <a16:creationId xmlns:a16="http://schemas.microsoft.com/office/drawing/2014/main" id="{E0CBB7E7-25EC-50ED-B4B1-79AB6C2CAF04}"/>
              </a:ext>
            </a:extLst>
          </p:cNvPr>
          <p:cNvCxnSpPr>
            <a:cxnSpLocks/>
          </p:cNvCxnSpPr>
          <p:nvPr/>
        </p:nvCxnSpPr>
        <p:spPr>
          <a:xfrm>
            <a:off x="3132969" y="3928838"/>
            <a:ext cx="0" cy="3663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8" name="群組 137">
            <a:extLst>
              <a:ext uri="{FF2B5EF4-FFF2-40B4-BE49-F238E27FC236}">
                <a16:creationId xmlns:a16="http://schemas.microsoft.com/office/drawing/2014/main" id="{BEEF2C70-496D-7634-A8AC-C8E3EF9D4ACC}"/>
              </a:ext>
            </a:extLst>
          </p:cNvPr>
          <p:cNvGrpSpPr/>
          <p:nvPr/>
        </p:nvGrpSpPr>
        <p:grpSpPr>
          <a:xfrm>
            <a:off x="1938355" y="3279487"/>
            <a:ext cx="2698007" cy="602729"/>
            <a:chOff x="1938355" y="3279487"/>
            <a:chExt cx="2698007" cy="602729"/>
          </a:xfrm>
        </p:grpSpPr>
        <p:pic>
          <p:nvPicPr>
            <p:cNvPr id="120" name="圖片 119">
              <a:extLst>
                <a:ext uri="{FF2B5EF4-FFF2-40B4-BE49-F238E27FC236}">
                  <a16:creationId xmlns:a16="http://schemas.microsoft.com/office/drawing/2014/main" id="{FAEDE437-E147-397E-022A-38421C080CC6}"/>
                </a:ext>
              </a:extLst>
            </p:cNvPr>
            <p:cNvPicPr>
              <a:picLocks noChangeAspect="1"/>
            </p:cNvPicPr>
            <p:nvPr/>
          </p:nvPicPr>
          <p:blipFill rotWithShape="1">
            <a:blip r:embed="rId4">
              <a:extLst>
                <a:ext uri="{28A0092B-C50C-407E-A947-70E740481C1C}">
                  <a14:useLocalDpi xmlns:a14="http://schemas.microsoft.com/office/drawing/2010/main" val="0"/>
                </a:ext>
              </a:extLst>
            </a:blip>
            <a:srcRect l="82" t="67200" r="-82" b="-2753"/>
            <a:stretch/>
          </p:blipFill>
          <p:spPr>
            <a:xfrm>
              <a:off x="1938355" y="3279487"/>
              <a:ext cx="2698007" cy="602729"/>
            </a:xfrm>
            <a:prstGeom prst="rect">
              <a:avLst/>
            </a:prstGeom>
          </p:spPr>
        </p:pic>
        <p:sp>
          <p:nvSpPr>
            <p:cNvPr id="135" name="文字方塊 134">
              <a:extLst>
                <a:ext uri="{FF2B5EF4-FFF2-40B4-BE49-F238E27FC236}">
                  <a16:creationId xmlns:a16="http://schemas.microsoft.com/office/drawing/2014/main" id="{9B0860C0-7988-9BEA-8865-40D79367E655}"/>
                </a:ext>
              </a:extLst>
            </p:cNvPr>
            <p:cNvSpPr txBox="1"/>
            <p:nvPr/>
          </p:nvSpPr>
          <p:spPr>
            <a:xfrm>
              <a:off x="3839907" y="3436709"/>
              <a:ext cx="770488" cy="307777"/>
            </a:xfrm>
            <a:prstGeom prst="rect">
              <a:avLst/>
            </a:prstGeom>
            <a:solidFill>
              <a:schemeClr val="bg1"/>
            </a:solidFill>
          </p:spPr>
          <p:txBody>
            <a:bodyPr wrap="square">
              <a:spAutoFit/>
            </a:bodyPr>
            <a:lstStyle/>
            <a:p>
              <a:r>
                <a:rPr lang="en-US" altLang="zh-TW" sz="1400" b="1" i="0" u="none" strike="noStrike" baseline="0" dirty="0">
                  <a:latin typeface="Arial" panose="020B0604020202020204" pitchFamily="34" charset="0"/>
                  <a:cs typeface="Arial" panose="020B0604020202020204" pitchFamily="34" charset="0"/>
                </a:rPr>
                <a:t>SIRT1</a:t>
              </a:r>
              <a:endParaRPr lang="zh-TW" altLang="en-US" sz="1400" dirty="0"/>
            </a:p>
          </p:txBody>
        </p:sp>
      </p:grpSp>
      <p:pic>
        <p:nvPicPr>
          <p:cNvPr id="139" name="圖片 138">
            <a:extLst>
              <a:ext uri="{FF2B5EF4-FFF2-40B4-BE49-F238E27FC236}">
                <a16:creationId xmlns:a16="http://schemas.microsoft.com/office/drawing/2014/main" id="{37B09C33-DBC0-EEB2-7A7E-3BE3C79935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2854" y="4610292"/>
            <a:ext cx="814286" cy="348401"/>
          </a:xfrm>
          <a:prstGeom prst="rect">
            <a:avLst/>
          </a:prstGeom>
        </p:spPr>
      </p:pic>
      <p:cxnSp>
        <p:nvCxnSpPr>
          <p:cNvPr id="140" name="直線單箭頭接點 139">
            <a:extLst>
              <a:ext uri="{FF2B5EF4-FFF2-40B4-BE49-F238E27FC236}">
                <a16:creationId xmlns:a16="http://schemas.microsoft.com/office/drawing/2014/main" id="{E7E47527-AA48-2AE0-CD24-C5B701053075}"/>
              </a:ext>
            </a:extLst>
          </p:cNvPr>
          <p:cNvCxnSpPr>
            <a:cxnSpLocks/>
          </p:cNvCxnSpPr>
          <p:nvPr/>
        </p:nvCxnSpPr>
        <p:spPr>
          <a:xfrm flipV="1">
            <a:off x="4574880" y="4789093"/>
            <a:ext cx="636331" cy="2068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1" name="群組 140">
            <a:extLst>
              <a:ext uri="{FF2B5EF4-FFF2-40B4-BE49-F238E27FC236}">
                <a16:creationId xmlns:a16="http://schemas.microsoft.com/office/drawing/2014/main" id="{FCD13B22-3CF0-261E-1E74-D109C74953B1}"/>
              </a:ext>
            </a:extLst>
          </p:cNvPr>
          <p:cNvGrpSpPr/>
          <p:nvPr/>
        </p:nvGrpSpPr>
        <p:grpSpPr>
          <a:xfrm>
            <a:off x="5257573" y="4366138"/>
            <a:ext cx="1923898" cy="553256"/>
            <a:chOff x="7180449" y="3396578"/>
            <a:chExt cx="1923898" cy="553256"/>
          </a:xfrm>
        </p:grpSpPr>
        <p:sp>
          <p:nvSpPr>
            <p:cNvPr id="142" name="文字方塊 141">
              <a:extLst>
                <a:ext uri="{FF2B5EF4-FFF2-40B4-BE49-F238E27FC236}">
                  <a16:creationId xmlns:a16="http://schemas.microsoft.com/office/drawing/2014/main" id="{13B46042-20D3-6520-7427-8BEEBF77C547}"/>
                </a:ext>
              </a:extLst>
            </p:cNvPr>
            <p:cNvSpPr txBox="1"/>
            <p:nvPr/>
          </p:nvSpPr>
          <p:spPr>
            <a:xfrm>
              <a:off x="7180449" y="3508394"/>
              <a:ext cx="1923898" cy="400110"/>
            </a:xfrm>
            <a:prstGeom prst="rect">
              <a:avLst/>
            </a:prstGeom>
            <a:noFill/>
          </p:spPr>
          <p:txBody>
            <a:bodyPr wrap="square">
              <a:spAutoFit/>
            </a:bodyPr>
            <a:lstStyle/>
            <a:p>
              <a:r>
                <a:rPr lang="en-US" altLang="zh-TW" sz="2000" b="1" i="0" u="none" strike="noStrike" baseline="0" dirty="0">
                  <a:solidFill>
                    <a:schemeClr val="accent6">
                      <a:lumMod val="50000"/>
                    </a:schemeClr>
                  </a:solidFill>
                  <a:latin typeface="Arial" panose="020B0604020202020204" pitchFamily="34" charset="0"/>
                  <a:cs typeface="Arial" panose="020B0604020202020204" pitchFamily="34" charset="0"/>
                </a:rPr>
                <a:t>glycolysis</a:t>
              </a:r>
              <a:endParaRPr lang="zh-TW" altLang="en-US" sz="2000" dirty="0">
                <a:solidFill>
                  <a:schemeClr val="accent6">
                    <a:lumMod val="50000"/>
                  </a:schemeClr>
                </a:solidFill>
              </a:endParaRPr>
            </a:p>
          </p:txBody>
        </p:sp>
        <p:cxnSp>
          <p:nvCxnSpPr>
            <p:cNvPr id="143" name="直線單箭頭接點 142">
              <a:extLst>
                <a:ext uri="{FF2B5EF4-FFF2-40B4-BE49-F238E27FC236}">
                  <a16:creationId xmlns:a16="http://schemas.microsoft.com/office/drawing/2014/main" id="{C96307D2-1311-6C6A-4BAC-32AC585A4F64}"/>
                </a:ext>
              </a:extLst>
            </p:cNvPr>
            <p:cNvCxnSpPr>
              <a:cxnSpLocks/>
            </p:cNvCxnSpPr>
            <p:nvPr/>
          </p:nvCxnSpPr>
          <p:spPr>
            <a:xfrm flipH="1" flipV="1">
              <a:off x="8675593" y="3396578"/>
              <a:ext cx="18659" cy="5532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4" name="直線單箭頭接點 143">
            <a:extLst>
              <a:ext uri="{FF2B5EF4-FFF2-40B4-BE49-F238E27FC236}">
                <a16:creationId xmlns:a16="http://schemas.microsoft.com/office/drawing/2014/main" id="{F8485CDF-B607-AB73-95DA-A1B5EBC48996}"/>
              </a:ext>
            </a:extLst>
          </p:cNvPr>
          <p:cNvCxnSpPr>
            <a:cxnSpLocks/>
          </p:cNvCxnSpPr>
          <p:nvPr/>
        </p:nvCxnSpPr>
        <p:spPr>
          <a:xfrm flipH="1">
            <a:off x="3349117" y="5372267"/>
            <a:ext cx="375042" cy="3998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5" name="矩形: 圓角 144">
            <a:extLst>
              <a:ext uri="{FF2B5EF4-FFF2-40B4-BE49-F238E27FC236}">
                <a16:creationId xmlns:a16="http://schemas.microsoft.com/office/drawing/2014/main" id="{8BF64E41-E5FA-A0B6-936D-22FF0161D0AE}"/>
              </a:ext>
            </a:extLst>
          </p:cNvPr>
          <p:cNvSpPr/>
          <p:nvPr/>
        </p:nvSpPr>
        <p:spPr>
          <a:xfrm>
            <a:off x="2154181" y="5703434"/>
            <a:ext cx="746208" cy="33823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latin typeface="Arial" panose="020B0604020202020204" pitchFamily="34" charset="0"/>
                <a:cs typeface="Arial" panose="020B0604020202020204" pitchFamily="34" charset="0"/>
              </a:rPr>
              <a:t>HIF1a</a:t>
            </a:r>
            <a:endParaRPr lang="zh-TW" altLang="en-US" sz="1400" b="1" dirty="0">
              <a:solidFill>
                <a:schemeClr val="tx1"/>
              </a:solidFill>
              <a:latin typeface="Arial" panose="020B0604020202020204" pitchFamily="34" charset="0"/>
              <a:cs typeface="Arial" panose="020B0604020202020204" pitchFamily="34" charset="0"/>
            </a:endParaRPr>
          </a:p>
        </p:txBody>
      </p:sp>
      <p:cxnSp>
        <p:nvCxnSpPr>
          <p:cNvPr id="146" name="直線單箭頭接點 145">
            <a:extLst>
              <a:ext uri="{FF2B5EF4-FFF2-40B4-BE49-F238E27FC236}">
                <a16:creationId xmlns:a16="http://schemas.microsoft.com/office/drawing/2014/main" id="{6F733CBF-0994-A55E-D0C4-98E41B54A01A}"/>
              </a:ext>
            </a:extLst>
          </p:cNvPr>
          <p:cNvCxnSpPr>
            <a:cxnSpLocks/>
          </p:cNvCxnSpPr>
          <p:nvPr/>
        </p:nvCxnSpPr>
        <p:spPr>
          <a:xfrm flipV="1">
            <a:off x="4773388" y="5784941"/>
            <a:ext cx="544626" cy="3374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7" name="圖片 146">
            <a:extLst>
              <a:ext uri="{FF2B5EF4-FFF2-40B4-BE49-F238E27FC236}">
                <a16:creationId xmlns:a16="http://schemas.microsoft.com/office/drawing/2014/main" id="{AAE2E6EB-B01B-2434-15C2-D68611C671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3486" y="5576097"/>
            <a:ext cx="600152" cy="531460"/>
          </a:xfrm>
          <a:prstGeom prst="rect">
            <a:avLst/>
          </a:prstGeom>
        </p:spPr>
      </p:pic>
      <p:pic>
        <p:nvPicPr>
          <p:cNvPr id="148" name="圖片 147">
            <a:extLst>
              <a:ext uri="{FF2B5EF4-FFF2-40B4-BE49-F238E27FC236}">
                <a16:creationId xmlns:a16="http://schemas.microsoft.com/office/drawing/2014/main" id="{3807ACCF-BE0F-F206-C306-01BCCE5EF5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4422" y="5078688"/>
            <a:ext cx="721300" cy="638742"/>
          </a:xfrm>
          <a:prstGeom prst="rect">
            <a:avLst/>
          </a:prstGeom>
        </p:spPr>
      </p:pic>
      <p:pic>
        <p:nvPicPr>
          <p:cNvPr id="149" name="圖片 148">
            <a:extLst>
              <a:ext uri="{FF2B5EF4-FFF2-40B4-BE49-F238E27FC236}">
                <a16:creationId xmlns:a16="http://schemas.microsoft.com/office/drawing/2014/main" id="{28376B7C-5F44-F867-EBC4-3BF892E6C8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2509" y="4958693"/>
            <a:ext cx="585311" cy="518318"/>
          </a:xfrm>
          <a:prstGeom prst="rect">
            <a:avLst/>
          </a:prstGeom>
        </p:spPr>
      </p:pic>
      <p:grpSp>
        <p:nvGrpSpPr>
          <p:cNvPr id="150" name="群組 149">
            <a:extLst>
              <a:ext uri="{FF2B5EF4-FFF2-40B4-BE49-F238E27FC236}">
                <a16:creationId xmlns:a16="http://schemas.microsoft.com/office/drawing/2014/main" id="{A71A2D8A-BF4A-B443-D78E-D94C8BC6AF85}"/>
              </a:ext>
            </a:extLst>
          </p:cNvPr>
          <p:cNvGrpSpPr/>
          <p:nvPr/>
        </p:nvGrpSpPr>
        <p:grpSpPr>
          <a:xfrm>
            <a:off x="7399144" y="5217852"/>
            <a:ext cx="2915061" cy="824865"/>
            <a:chOff x="10162850" y="5002575"/>
            <a:chExt cx="2915061" cy="824865"/>
          </a:xfrm>
        </p:grpSpPr>
        <p:sp>
          <p:nvSpPr>
            <p:cNvPr id="151" name="文字方塊 150">
              <a:extLst>
                <a:ext uri="{FF2B5EF4-FFF2-40B4-BE49-F238E27FC236}">
                  <a16:creationId xmlns:a16="http://schemas.microsoft.com/office/drawing/2014/main" id="{62371DA3-41D9-01C5-7EE0-42E681F2C9FC}"/>
                </a:ext>
              </a:extLst>
            </p:cNvPr>
            <p:cNvSpPr txBox="1"/>
            <p:nvPr/>
          </p:nvSpPr>
          <p:spPr>
            <a:xfrm>
              <a:off x="10162850" y="5181109"/>
              <a:ext cx="2915061" cy="646331"/>
            </a:xfrm>
            <a:prstGeom prst="rect">
              <a:avLst/>
            </a:prstGeom>
            <a:noFill/>
          </p:spPr>
          <p:txBody>
            <a:bodyPr wrap="square">
              <a:spAutoFit/>
            </a:bodyPr>
            <a:lstStyle/>
            <a:p>
              <a:r>
                <a:rPr lang="en-US" altLang="zh-TW" sz="3600" b="1" i="0" u="none" strike="noStrike" baseline="0" dirty="0">
                  <a:solidFill>
                    <a:srgbClr val="FF0000"/>
                  </a:solidFill>
                  <a:latin typeface="Arial" panose="020B0604020202020204" pitchFamily="34" charset="0"/>
                  <a:cs typeface="Arial" panose="020B0604020202020204" pitchFamily="34" charset="0"/>
                </a:rPr>
                <a:t>IC</a:t>
              </a:r>
              <a:r>
                <a:rPr lang="en-US" altLang="zh-TW" sz="2400" b="1" i="0" u="none" strike="noStrike" baseline="0" dirty="0">
                  <a:solidFill>
                    <a:srgbClr val="FF0000"/>
                  </a:solidFill>
                  <a:latin typeface="Arial" panose="020B0604020202020204" pitchFamily="34" charset="0"/>
                  <a:cs typeface="Arial" panose="020B0604020202020204" pitchFamily="34" charset="0"/>
                </a:rPr>
                <a:t>50</a:t>
              </a:r>
              <a:endParaRPr lang="zh-TW" altLang="en-US" sz="2400" dirty="0">
                <a:solidFill>
                  <a:srgbClr val="FF0000"/>
                </a:solidFill>
              </a:endParaRPr>
            </a:p>
          </p:txBody>
        </p:sp>
        <p:cxnSp>
          <p:nvCxnSpPr>
            <p:cNvPr id="152" name="直線單箭頭接點 151">
              <a:extLst>
                <a:ext uri="{FF2B5EF4-FFF2-40B4-BE49-F238E27FC236}">
                  <a16:creationId xmlns:a16="http://schemas.microsoft.com/office/drawing/2014/main" id="{C47F42E6-FA40-4F74-002A-72DF68E38203}"/>
                </a:ext>
              </a:extLst>
            </p:cNvPr>
            <p:cNvCxnSpPr>
              <a:cxnSpLocks/>
            </p:cNvCxnSpPr>
            <p:nvPr/>
          </p:nvCxnSpPr>
          <p:spPr>
            <a:xfrm flipV="1">
              <a:off x="11310560" y="5002575"/>
              <a:ext cx="0" cy="7288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投影片編號版面配置區 1">
            <a:extLst>
              <a:ext uri="{FF2B5EF4-FFF2-40B4-BE49-F238E27FC236}">
                <a16:creationId xmlns:a16="http://schemas.microsoft.com/office/drawing/2014/main" id="{893F4F56-5C03-8A21-E75C-D0A997FDC037}"/>
              </a:ext>
            </a:extLst>
          </p:cNvPr>
          <p:cNvSpPr>
            <a:spLocks noGrp="1"/>
          </p:cNvSpPr>
          <p:nvPr>
            <p:ph type="sldNum" sz="quarter" idx="12"/>
          </p:nvPr>
        </p:nvSpPr>
        <p:spPr/>
        <p:txBody>
          <a:bodyPr/>
          <a:lstStyle/>
          <a:p>
            <a:fld id="{02D2D4D2-56DA-4297-8243-96B86584DB8C}" type="slidenum">
              <a:rPr lang="zh-TW" altLang="en-US" smtClean="0"/>
              <a:t>42</a:t>
            </a:fld>
            <a:endParaRPr lang="zh-TW" altLang="en-US"/>
          </a:p>
        </p:txBody>
      </p:sp>
      <p:pic>
        <p:nvPicPr>
          <p:cNvPr id="11" name="圖片 10">
            <a:extLst>
              <a:ext uri="{FF2B5EF4-FFF2-40B4-BE49-F238E27FC236}">
                <a16:creationId xmlns:a16="http://schemas.microsoft.com/office/drawing/2014/main" id="{6F93A149-87E5-844F-243D-508837DB3676}"/>
              </a:ext>
            </a:extLst>
          </p:cNvPr>
          <p:cNvPicPr>
            <a:picLocks noChangeAspect="1"/>
          </p:cNvPicPr>
          <p:nvPr/>
        </p:nvPicPr>
        <p:blipFill>
          <a:blip r:embed="rId10"/>
          <a:stretch>
            <a:fillRect/>
          </a:stretch>
        </p:blipFill>
        <p:spPr>
          <a:xfrm>
            <a:off x="124168" y="731117"/>
            <a:ext cx="1906846" cy="1402483"/>
          </a:xfrm>
          <a:prstGeom prst="rect">
            <a:avLst/>
          </a:prstGeom>
        </p:spPr>
      </p:pic>
    </p:spTree>
    <p:extLst>
      <p:ext uri="{BB962C8B-B14F-4D97-AF65-F5344CB8AC3E}">
        <p14:creationId xmlns:p14="http://schemas.microsoft.com/office/powerpoint/2010/main" val="34065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95833E-6 4.81481E-6 L 0.27605 -0.30533 " pathEditMode="relative" rAng="0" ptsTypes="AA">
                                      <p:cBhvr>
                                        <p:cTn id="6" dur="2000" fill="hold"/>
                                        <p:tgtEl>
                                          <p:spTgt spid="36"/>
                                        </p:tgtEl>
                                        <p:attrNameLst>
                                          <p:attrName>ppt_x</p:attrName>
                                          <p:attrName>ppt_y</p:attrName>
                                        </p:attrNameLst>
                                      </p:cBhvr>
                                      <p:rCtr x="13802" y="-15278"/>
                                    </p:animMotion>
                                  </p:childTnLst>
                                </p:cTn>
                              </p:par>
                              <p:par>
                                <p:cTn id="7" presetID="6" presetClass="emph" presetSubtype="0" fill="hold" nodeType="withEffect">
                                  <p:stCondLst>
                                    <p:cond delay="0"/>
                                  </p:stCondLst>
                                  <p:childTnLst>
                                    <p:animScale>
                                      <p:cBhvr>
                                        <p:cTn id="8" dur="2000" fill="hold"/>
                                        <p:tgtEl>
                                          <p:spTgt spid="36"/>
                                        </p:tgtEl>
                                      </p:cBhvr>
                                      <p:by x="50000" y="50000"/>
                                    </p:animScale>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fade">
                                      <p:cBhvr>
                                        <p:cTn id="28" dur="500"/>
                                        <p:tgtEl>
                                          <p:spTgt spid="98"/>
                                        </p:tgtEl>
                                      </p:cBhvr>
                                    </p:animEffect>
                                  </p:childTnLst>
                                </p:cTn>
                              </p:par>
                            </p:childTnLst>
                          </p:cTn>
                        </p:par>
                        <p:par>
                          <p:cTn id="29" fill="hold">
                            <p:stCondLst>
                              <p:cond delay="4500"/>
                            </p:stCondLst>
                            <p:childTnLst>
                              <p:par>
                                <p:cTn id="30" presetID="10" presetClass="entr" presetSubtype="0" fill="hold" nodeType="after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fade">
                                      <p:cBhvr>
                                        <p:cTn id="32" dur="500"/>
                                        <p:tgtEl>
                                          <p:spTgt spid="102"/>
                                        </p:tgtEl>
                                      </p:cBhvr>
                                    </p:animEffect>
                                  </p:childTnLst>
                                </p:cTn>
                              </p:par>
                            </p:childTnLst>
                          </p:cTn>
                        </p:par>
                        <p:par>
                          <p:cTn id="33" fill="hold">
                            <p:stCondLst>
                              <p:cond delay="5000"/>
                            </p:stCondLst>
                            <p:childTnLst>
                              <p:par>
                                <p:cTn id="34" presetID="10" presetClass="entr" presetSubtype="0" fill="hold" nodeType="afterEffect">
                                  <p:stCondLst>
                                    <p:cond delay="0"/>
                                  </p:stCondLst>
                                  <p:childTnLst>
                                    <p:set>
                                      <p:cBhvr>
                                        <p:cTn id="35" dur="1" fill="hold">
                                          <p:stCondLst>
                                            <p:cond delay="0"/>
                                          </p:stCondLst>
                                        </p:cTn>
                                        <p:tgtEl>
                                          <p:spTgt spid="109"/>
                                        </p:tgtEl>
                                        <p:attrNameLst>
                                          <p:attrName>style.visibility</p:attrName>
                                        </p:attrNameLst>
                                      </p:cBhvr>
                                      <p:to>
                                        <p:strVal val="visible"/>
                                      </p:to>
                                    </p:set>
                                    <p:animEffect transition="in" filter="fade">
                                      <p:cBhvr>
                                        <p:cTn id="36" dur="500"/>
                                        <p:tgtEl>
                                          <p:spTgt spid="109"/>
                                        </p:tgtEl>
                                      </p:cBhvr>
                                    </p:animEffect>
                                  </p:childTnLst>
                                </p:cTn>
                              </p:par>
                            </p:childTnLst>
                          </p:cTn>
                        </p:par>
                        <p:par>
                          <p:cTn id="37" fill="hold">
                            <p:stCondLst>
                              <p:cond delay="5500"/>
                            </p:stCondLst>
                            <p:childTnLst>
                              <p:par>
                                <p:cTn id="38" presetID="10" presetClass="entr" presetSubtype="0" fill="hold" nodeType="afterEffect">
                                  <p:stCondLst>
                                    <p:cond delay="0"/>
                                  </p:stCondLst>
                                  <p:childTnLst>
                                    <p:set>
                                      <p:cBhvr>
                                        <p:cTn id="39" dur="1" fill="hold">
                                          <p:stCondLst>
                                            <p:cond delay="0"/>
                                          </p:stCondLst>
                                        </p:cTn>
                                        <p:tgtEl>
                                          <p:spTgt spid="110"/>
                                        </p:tgtEl>
                                        <p:attrNameLst>
                                          <p:attrName>style.visibility</p:attrName>
                                        </p:attrNameLst>
                                      </p:cBhvr>
                                      <p:to>
                                        <p:strVal val="visible"/>
                                      </p:to>
                                    </p:set>
                                    <p:animEffect transition="in" filter="fade">
                                      <p:cBhvr>
                                        <p:cTn id="40" dur="500"/>
                                        <p:tgtEl>
                                          <p:spTgt spid="110"/>
                                        </p:tgtEl>
                                      </p:cBhvr>
                                    </p:animEffect>
                                  </p:childTnLst>
                                </p:cTn>
                              </p:par>
                            </p:childTnLst>
                          </p:cTn>
                        </p:par>
                        <p:par>
                          <p:cTn id="41" fill="hold">
                            <p:stCondLst>
                              <p:cond delay="6000"/>
                            </p:stCondLst>
                            <p:childTnLst>
                              <p:par>
                                <p:cTn id="42" presetID="10" presetClass="entr" presetSubtype="0" fill="hold" nodeType="afterEffect">
                                  <p:stCondLst>
                                    <p:cond delay="0"/>
                                  </p:stCondLst>
                                  <p:childTnLst>
                                    <p:set>
                                      <p:cBhvr>
                                        <p:cTn id="43" dur="1" fill="hold">
                                          <p:stCondLst>
                                            <p:cond delay="0"/>
                                          </p:stCondLst>
                                        </p:cTn>
                                        <p:tgtEl>
                                          <p:spTgt spid="111"/>
                                        </p:tgtEl>
                                        <p:attrNameLst>
                                          <p:attrName>style.visibility</p:attrName>
                                        </p:attrNameLst>
                                      </p:cBhvr>
                                      <p:to>
                                        <p:strVal val="visible"/>
                                      </p:to>
                                    </p:set>
                                    <p:animEffect transition="in" filter="fade">
                                      <p:cBhvr>
                                        <p:cTn id="44" dur="500"/>
                                        <p:tgtEl>
                                          <p:spTgt spid="1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4"/>
                                        </p:tgtEl>
                                        <p:attrNameLst>
                                          <p:attrName>style.visibility</p:attrName>
                                        </p:attrNameLst>
                                      </p:cBhvr>
                                      <p:to>
                                        <p:strVal val="visible"/>
                                      </p:to>
                                    </p:set>
                                    <p:animEffect transition="in" filter="fade">
                                      <p:cBhvr>
                                        <p:cTn id="49" dur="500"/>
                                        <p:tgtEl>
                                          <p:spTgt spid="114"/>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15"/>
                                        </p:tgtEl>
                                        <p:attrNameLst>
                                          <p:attrName>style.visibility</p:attrName>
                                        </p:attrNameLst>
                                      </p:cBhvr>
                                      <p:to>
                                        <p:strVal val="visible"/>
                                      </p:to>
                                    </p:set>
                                    <p:animEffect transition="in" filter="fade">
                                      <p:cBhvr>
                                        <p:cTn id="53" dur="500"/>
                                        <p:tgtEl>
                                          <p:spTgt spid="115"/>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116"/>
                                        </p:tgtEl>
                                        <p:attrNameLst>
                                          <p:attrName>style.visibility</p:attrName>
                                        </p:attrNameLst>
                                      </p:cBhvr>
                                      <p:to>
                                        <p:strVal val="visible"/>
                                      </p:to>
                                    </p:set>
                                    <p:animEffect transition="in" filter="fade">
                                      <p:cBhvr>
                                        <p:cTn id="57" dur="500"/>
                                        <p:tgtEl>
                                          <p:spTgt spid="1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9"/>
                                        </p:tgtEl>
                                        <p:attrNameLst>
                                          <p:attrName>style.visibility</p:attrName>
                                        </p:attrNameLst>
                                      </p:cBhvr>
                                      <p:to>
                                        <p:strVal val="visible"/>
                                      </p:to>
                                    </p:set>
                                    <p:animEffect transition="in" filter="fade">
                                      <p:cBhvr>
                                        <p:cTn id="62" dur="500"/>
                                        <p:tgtEl>
                                          <p:spTgt spid="119"/>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138"/>
                                        </p:tgtEl>
                                        <p:attrNameLst>
                                          <p:attrName>style.visibility</p:attrName>
                                        </p:attrNameLst>
                                      </p:cBhvr>
                                      <p:to>
                                        <p:strVal val="visible"/>
                                      </p:to>
                                    </p:set>
                                    <p:animEffect transition="in" filter="fade">
                                      <p:cBhvr>
                                        <p:cTn id="66" dur="500"/>
                                        <p:tgtEl>
                                          <p:spTgt spid="138"/>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133"/>
                                        </p:tgtEl>
                                        <p:attrNameLst>
                                          <p:attrName>style.visibility</p:attrName>
                                        </p:attrNameLst>
                                      </p:cBhvr>
                                      <p:to>
                                        <p:strVal val="visible"/>
                                      </p:to>
                                    </p:set>
                                    <p:animEffect transition="in" filter="fade">
                                      <p:cBhvr>
                                        <p:cTn id="70" dur="500"/>
                                        <p:tgtEl>
                                          <p:spTgt spid="133"/>
                                        </p:tgtEl>
                                      </p:cBhvr>
                                    </p:animEffect>
                                  </p:childTnLst>
                                </p:cTn>
                              </p:par>
                            </p:childTnLst>
                          </p:cTn>
                        </p:par>
                        <p:par>
                          <p:cTn id="71" fill="hold">
                            <p:stCondLst>
                              <p:cond delay="1500"/>
                            </p:stCondLst>
                            <p:childTnLst>
                              <p:par>
                                <p:cTn id="72" presetID="10" presetClass="entr" presetSubtype="0" fill="hold" nodeType="afterEffect">
                                  <p:stCondLst>
                                    <p:cond delay="0"/>
                                  </p:stCondLst>
                                  <p:childTnLst>
                                    <p:set>
                                      <p:cBhvr>
                                        <p:cTn id="73" dur="1" fill="hold">
                                          <p:stCondLst>
                                            <p:cond delay="0"/>
                                          </p:stCondLst>
                                        </p:cTn>
                                        <p:tgtEl>
                                          <p:spTgt spid="139"/>
                                        </p:tgtEl>
                                        <p:attrNameLst>
                                          <p:attrName>style.visibility</p:attrName>
                                        </p:attrNameLst>
                                      </p:cBhvr>
                                      <p:to>
                                        <p:strVal val="visible"/>
                                      </p:to>
                                    </p:set>
                                    <p:animEffect transition="in" filter="fade">
                                      <p:cBhvr>
                                        <p:cTn id="74" dur="500"/>
                                        <p:tgtEl>
                                          <p:spTgt spid="13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40"/>
                                        </p:tgtEl>
                                        <p:attrNameLst>
                                          <p:attrName>style.visibility</p:attrName>
                                        </p:attrNameLst>
                                      </p:cBhvr>
                                      <p:to>
                                        <p:strVal val="visible"/>
                                      </p:to>
                                    </p:set>
                                    <p:animEffect transition="in" filter="fade">
                                      <p:cBhvr>
                                        <p:cTn id="79" dur="500"/>
                                        <p:tgtEl>
                                          <p:spTgt spid="14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141"/>
                                        </p:tgtEl>
                                        <p:attrNameLst>
                                          <p:attrName>style.visibility</p:attrName>
                                        </p:attrNameLst>
                                      </p:cBhvr>
                                      <p:to>
                                        <p:strVal val="visible"/>
                                      </p:to>
                                    </p:set>
                                    <p:animEffect transition="in" filter="fade">
                                      <p:cBhvr>
                                        <p:cTn id="83" dur="500"/>
                                        <p:tgtEl>
                                          <p:spTgt spid="141"/>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150"/>
                                        </p:tgtEl>
                                        <p:attrNameLst>
                                          <p:attrName>style.visibility</p:attrName>
                                        </p:attrNameLst>
                                      </p:cBhvr>
                                      <p:to>
                                        <p:strVal val="visible"/>
                                      </p:to>
                                    </p:set>
                                    <p:animEffect transition="in" filter="fade">
                                      <p:cBhvr>
                                        <p:cTn id="87" dur="500"/>
                                        <p:tgtEl>
                                          <p:spTgt spid="15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44"/>
                                        </p:tgtEl>
                                        <p:attrNameLst>
                                          <p:attrName>style.visibility</p:attrName>
                                        </p:attrNameLst>
                                      </p:cBhvr>
                                      <p:to>
                                        <p:strVal val="visible"/>
                                      </p:to>
                                    </p:set>
                                    <p:animEffect transition="in" filter="fade">
                                      <p:cBhvr>
                                        <p:cTn id="92" dur="500"/>
                                        <p:tgtEl>
                                          <p:spTgt spid="144"/>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145"/>
                                        </p:tgtEl>
                                        <p:attrNameLst>
                                          <p:attrName>style.visibility</p:attrName>
                                        </p:attrNameLst>
                                      </p:cBhvr>
                                      <p:to>
                                        <p:strVal val="visible"/>
                                      </p:to>
                                    </p:set>
                                    <p:animEffect transition="in" filter="fade">
                                      <p:cBhvr>
                                        <p:cTn id="96" dur="500"/>
                                        <p:tgtEl>
                                          <p:spTgt spid="145"/>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146"/>
                                        </p:tgtEl>
                                        <p:attrNameLst>
                                          <p:attrName>style.visibility</p:attrName>
                                        </p:attrNameLst>
                                      </p:cBhvr>
                                      <p:to>
                                        <p:strVal val="visible"/>
                                      </p:to>
                                    </p:set>
                                    <p:animEffect transition="in" filter="fade">
                                      <p:cBhvr>
                                        <p:cTn id="100" dur="500"/>
                                        <p:tgtEl>
                                          <p:spTgt spid="146"/>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147"/>
                                        </p:tgtEl>
                                        <p:attrNameLst>
                                          <p:attrName>style.visibility</p:attrName>
                                        </p:attrNameLst>
                                      </p:cBhvr>
                                      <p:to>
                                        <p:strVal val="visible"/>
                                      </p:to>
                                    </p:set>
                                    <p:animEffect transition="in" filter="fade">
                                      <p:cBhvr>
                                        <p:cTn id="104" dur="500"/>
                                        <p:tgtEl>
                                          <p:spTgt spid="147"/>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149"/>
                                        </p:tgtEl>
                                        <p:attrNameLst>
                                          <p:attrName>style.visibility</p:attrName>
                                        </p:attrNameLst>
                                      </p:cBhvr>
                                      <p:to>
                                        <p:strVal val="visible"/>
                                      </p:to>
                                    </p:set>
                                    <p:animEffect transition="in" filter="fade">
                                      <p:cBhvr>
                                        <p:cTn id="108" dur="500"/>
                                        <p:tgtEl>
                                          <p:spTgt spid="149"/>
                                        </p:tgtEl>
                                      </p:cBhvr>
                                    </p:animEffect>
                                  </p:childTnLst>
                                </p:cTn>
                              </p:par>
                            </p:childTnLst>
                          </p:cTn>
                        </p:par>
                        <p:par>
                          <p:cTn id="109" fill="hold">
                            <p:stCondLst>
                              <p:cond delay="2500"/>
                            </p:stCondLst>
                            <p:childTnLst>
                              <p:par>
                                <p:cTn id="110" presetID="10" presetClass="entr" presetSubtype="0" fill="hold" nodeType="afterEffect">
                                  <p:stCondLst>
                                    <p:cond delay="0"/>
                                  </p:stCondLst>
                                  <p:childTnLst>
                                    <p:set>
                                      <p:cBhvr>
                                        <p:cTn id="111" dur="1" fill="hold">
                                          <p:stCondLst>
                                            <p:cond delay="0"/>
                                          </p:stCondLst>
                                        </p:cTn>
                                        <p:tgtEl>
                                          <p:spTgt spid="148"/>
                                        </p:tgtEl>
                                        <p:attrNameLst>
                                          <p:attrName>style.visibility</p:attrName>
                                        </p:attrNameLst>
                                      </p:cBhvr>
                                      <p:to>
                                        <p:strVal val="visible"/>
                                      </p:to>
                                    </p:set>
                                    <p:animEffect transition="in" filter="fade">
                                      <p:cBhvr>
                                        <p:cTn id="112"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FEA1E7F-F1C5-17DF-D7EF-2DAFBAA6F23B}"/>
              </a:ext>
            </a:extLst>
          </p:cNvPr>
          <p:cNvSpPr/>
          <p:nvPr/>
        </p:nvSpPr>
        <p:spPr>
          <a:xfrm>
            <a:off x="0" y="0"/>
            <a:ext cx="2050741" cy="64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CDC2AF86-74BF-DDED-6677-6DE8AA9441B2}"/>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Comments</a:t>
            </a:r>
            <a:endParaRPr lang="zh-TW" altLang="en-US" sz="2000" dirty="0">
              <a:solidFill>
                <a:schemeClr val="bg1"/>
              </a:solidFill>
            </a:endParaRPr>
          </a:p>
        </p:txBody>
      </p:sp>
      <p:sp>
        <p:nvSpPr>
          <p:cNvPr id="4" name="投影片編號版面配置區 3">
            <a:extLst>
              <a:ext uri="{FF2B5EF4-FFF2-40B4-BE49-F238E27FC236}">
                <a16:creationId xmlns:a16="http://schemas.microsoft.com/office/drawing/2014/main" id="{A987A1E4-B376-6898-2141-61D0A8BC6F98}"/>
              </a:ext>
            </a:extLst>
          </p:cNvPr>
          <p:cNvSpPr>
            <a:spLocks noGrp="1"/>
          </p:cNvSpPr>
          <p:nvPr>
            <p:ph type="sldNum" sz="quarter" idx="12"/>
          </p:nvPr>
        </p:nvSpPr>
        <p:spPr/>
        <p:txBody>
          <a:bodyPr/>
          <a:lstStyle/>
          <a:p>
            <a:fld id="{02D2D4D2-56DA-4297-8243-96B86584DB8C}" type="slidenum">
              <a:rPr lang="zh-TW" altLang="en-US" smtClean="0"/>
              <a:t>43</a:t>
            </a:fld>
            <a:endParaRPr lang="zh-TW" altLang="en-US"/>
          </a:p>
        </p:txBody>
      </p:sp>
      <p:sp>
        <p:nvSpPr>
          <p:cNvPr id="5" name="文字方塊 4">
            <a:extLst>
              <a:ext uri="{FF2B5EF4-FFF2-40B4-BE49-F238E27FC236}">
                <a16:creationId xmlns:a16="http://schemas.microsoft.com/office/drawing/2014/main" id="{B21EACD2-8EE1-F269-C7CF-9592864A5826}"/>
              </a:ext>
            </a:extLst>
          </p:cNvPr>
          <p:cNvSpPr txBox="1"/>
          <p:nvPr/>
        </p:nvSpPr>
        <p:spPr>
          <a:xfrm>
            <a:off x="659351" y="1014202"/>
            <a:ext cx="1496889" cy="523220"/>
          </a:xfrm>
          <a:prstGeom prst="rect">
            <a:avLst/>
          </a:prstGeom>
          <a:solidFill>
            <a:schemeClr val="bg1"/>
          </a:solidFill>
        </p:spPr>
        <p:txBody>
          <a:bodyPr wrap="square" rtlCol="0">
            <a:spAutoFit/>
          </a:bodyPr>
          <a:lstStyle/>
          <a:p>
            <a:r>
              <a:rPr lang="en-US" altLang="zh-TW" sz="2800" b="1" u="sng" dirty="0">
                <a:latin typeface="Arial" panose="020B0604020202020204" pitchFamily="34" charset="0"/>
                <a:cs typeface="Arial" panose="020B0604020202020204" pitchFamily="34" charset="0"/>
              </a:rPr>
              <a:t>Pros :</a:t>
            </a:r>
            <a:endParaRPr lang="zh-TW" altLang="en-US" sz="2800" b="1" u="sng" dirty="0">
              <a:latin typeface="Arial" panose="020B0604020202020204" pitchFamily="34" charset="0"/>
              <a:cs typeface="Arial" panose="020B0604020202020204" pitchFamily="34" charset="0"/>
            </a:endParaRPr>
          </a:p>
        </p:txBody>
      </p:sp>
      <p:sp>
        <p:nvSpPr>
          <p:cNvPr id="7" name="文字方塊 6">
            <a:extLst>
              <a:ext uri="{FF2B5EF4-FFF2-40B4-BE49-F238E27FC236}">
                <a16:creationId xmlns:a16="http://schemas.microsoft.com/office/drawing/2014/main" id="{20E5FA44-2BC2-4389-E59E-8CEE54C0EA8D}"/>
              </a:ext>
            </a:extLst>
          </p:cNvPr>
          <p:cNvSpPr txBox="1"/>
          <p:nvPr/>
        </p:nvSpPr>
        <p:spPr>
          <a:xfrm>
            <a:off x="709746" y="1702697"/>
            <a:ext cx="10772508" cy="954107"/>
          </a:xfrm>
          <a:prstGeom prst="rect">
            <a:avLst/>
          </a:prstGeom>
          <a:noFill/>
        </p:spPr>
        <p:txBody>
          <a:bodyPr wrap="square" rtlCol="0">
            <a:spAutoFit/>
          </a:bodyPr>
          <a:lstStyle/>
          <a:p>
            <a:pPr marL="457200" indent="-457200">
              <a:buFont typeface="Arial" panose="020B0604020202020204" pitchFamily="34" charset="0"/>
              <a:buChar char="•"/>
            </a:pPr>
            <a:r>
              <a:rPr lang="en-US" altLang="zh-TW" sz="2800" dirty="0">
                <a:latin typeface="Arial" panose="020B0604020202020204" pitchFamily="34" charset="0"/>
                <a:cs typeface="Arial" panose="020B0604020202020204" pitchFamily="34" charset="0"/>
              </a:rPr>
              <a:t>The study is comprehensive that involves both in vitro and in vivo experiments.</a:t>
            </a:r>
            <a:endParaRPr lang="zh-TW" altLang="en-US" sz="2800" dirty="0">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846EB0B6-9491-9E1B-DBE8-89921696D192}"/>
              </a:ext>
            </a:extLst>
          </p:cNvPr>
          <p:cNvSpPr txBox="1"/>
          <p:nvPr/>
        </p:nvSpPr>
        <p:spPr>
          <a:xfrm>
            <a:off x="659351" y="2822079"/>
            <a:ext cx="10772508" cy="1384995"/>
          </a:xfrm>
          <a:prstGeom prst="rect">
            <a:avLst/>
          </a:prstGeom>
          <a:noFill/>
        </p:spPr>
        <p:txBody>
          <a:bodyPr wrap="square" rtlCol="0">
            <a:spAutoFit/>
          </a:bodyPr>
          <a:lstStyle/>
          <a:p>
            <a:pPr marL="457200" indent="-457200">
              <a:buFont typeface="Arial" panose="020B0604020202020204" pitchFamily="34" charset="0"/>
              <a:buChar char="•"/>
            </a:pPr>
            <a:r>
              <a:rPr lang="en-US" altLang="zh-TW" sz="2800" dirty="0">
                <a:latin typeface="Arial" panose="020B0604020202020204" pitchFamily="34" charset="0"/>
                <a:cs typeface="Arial" panose="020B0604020202020204" pitchFamily="34" charset="0"/>
              </a:rPr>
              <a:t>It reveal a molecular mechanism of chemoresistance and provide great value in treatment and prognosis of pancreatic cancer</a:t>
            </a:r>
            <a:endParaRPr lang="zh-TW"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2751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DADDCECA-4BFE-C7DD-73F9-34051EC44416}"/>
              </a:ext>
            </a:extLst>
          </p:cNvPr>
          <p:cNvSpPr>
            <a:spLocks noGrp="1"/>
          </p:cNvSpPr>
          <p:nvPr>
            <p:ph type="sldNum" sz="quarter" idx="12"/>
          </p:nvPr>
        </p:nvSpPr>
        <p:spPr/>
        <p:txBody>
          <a:bodyPr/>
          <a:lstStyle/>
          <a:p>
            <a:fld id="{02D2D4D2-56DA-4297-8243-96B86584DB8C}" type="slidenum">
              <a:rPr lang="zh-TW" altLang="en-US" smtClean="0"/>
              <a:t>44</a:t>
            </a:fld>
            <a:endParaRPr lang="zh-TW" altLang="en-US"/>
          </a:p>
        </p:txBody>
      </p:sp>
      <p:pic>
        <p:nvPicPr>
          <p:cNvPr id="3" name="Picture 2">
            <a:extLst>
              <a:ext uri="{FF2B5EF4-FFF2-40B4-BE49-F238E27FC236}">
                <a16:creationId xmlns:a16="http://schemas.microsoft.com/office/drawing/2014/main" id="{E61E896F-B201-6392-E98C-B403E91DD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793" y="857383"/>
            <a:ext cx="6303169" cy="6000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06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FEA1E7F-F1C5-17DF-D7EF-2DAFBAA6F23B}"/>
              </a:ext>
            </a:extLst>
          </p:cNvPr>
          <p:cNvSpPr/>
          <p:nvPr/>
        </p:nvSpPr>
        <p:spPr>
          <a:xfrm>
            <a:off x="0" y="0"/>
            <a:ext cx="2050741" cy="64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CDC2AF86-74BF-DDED-6677-6DE8AA9441B2}"/>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Comments</a:t>
            </a:r>
            <a:endParaRPr lang="zh-TW" altLang="en-US" sz="2000" dirty="0">
              <a:solidFill>
                <a:schemeClr val="bg1"/>
              </a:solidFill>
            </a:endParaRPr>
          </a:p>
        </p:txBody>
      </p:sp>
      <p:sp>
        <p:nvSpPr>
          <p:cNvPr id="4" name="投影片編號版面配置區 3">
            <a:extLst>
              <a:ext uri="{FF2B5EF4-FFF2-40B4-BE49-F238E27FC236}">
                <a16:creationId xmlns:a16="http://schemas.microsoft.com/office/drawing/2014/main" id="{A987A1E4-B376-6898-2141-61D0A8BC6F98}"/>
              </a:ext>
            </a:extLst>
          </p:cNvPr>
          <p:cNvSpPr>
            <a:spLocks noGrp="1"/>
          </p:cNvSpPr>
          <p:nvPr>
            <p:ph type="sldNum" sz="quarter" idx="12"/>
          </p:nvPr>
        </p:nvSpPr>
        <p:spPr/>
        <p:txBody>
          <a:bodyPr/>
          <a:lstStyle/>
          <a:p>
            <a:fld id="{02D2D4D2-56DA-4297-8243-96B86584DB8C}" type="slidenum">
              <a:rPr lang="zh-TW" altLang="en-US" smtClean="0"/>
              <a:t>45</a:t>
            </a:fld>
            <a:endParaRPr lang="zh-TW" altLang="en-US"/>
          </a:p>
        </p:txBody>
      </p:sp>
      <p:sp>
        <p:nvSpPr>
          <p:cNvPr id="5" name="文字方塊 4">
            <a:extLst>
              <a:ext uri="{FF2B5EF4-FFF2-40B4-BE49-F238E27FC236}">
                <a16:creationId xmlns:a16="http://schemas.microsoft.com/office/drawing/2014/main" id="{B21EACD2-8EE1-F269-C7CF-9592864A5826}"/>
              </a:ext>
            </a:extLst>
          </p:cNvPr>
          <p:cNvSpPr txBox="1"/>
          <p:nvPr/>
        </p:nvSpPr>
        <p:spPr>
          <a:xfrm>
            <a:off x="659351" y="1014202"/>
            <a:ext cx="1496889" cy="523220"/>
          </a:xfrm>
          <a:prstGeom prst="rect">
            <a:avLst/>
          </a:prstGeom>
          <a:solidFill>
            <a:schemeClr val="bg1"/>
          </a:solidFill>
        </p:spPr>
        <p:txBody>
          <a:bodyPr wrap="square" rtlCol="0">
            <a:spAutoFit/>
          </a:bodyPr>
          <a:lstStyle/>
          <a:p>
            <a:r>
              <a:rPr lang="en-US" altLang="zh-TW" sz="2800" b="1" u="sng" dirty="0">
                <a:latin typeface="Arial" panose="020B0604020202020204" pitchFamily="34" charset="0"/>
                <a:cs typeface="Arial" panose="020B0604020202020204" pitchFamily="34" charset="0"/>
              </a:rPr>
              <a:t>Pros :</a:t>
            </a:r>
            <a:endParaRPr lang="zh-TW" altLang="en-US" sz="2800" b="1" u="sng" dirty="0">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C2811FED-6195-9D33-96DD-978A293AC057}"/>
              </a:ext>
            </a:extLst>
          </p:cNvPr>
          <p:cNvSpPr txBox="1"/>
          <p:nvPr/>
        </p:nvSpPr>
        <p:spPr>
          <a:xfrm flipH="1">
            <a:off x="659351" y="4365215"/>
            <a:ext cx="1630150" cy="523220"/>
          </a:xfrm>
          <a:prstGeom prst="rect">
            <a:avLst/>
          </a:prstGeom>
          <a:solidFill>
            <a:schemeClr val="bg1"/>
          </a:solidFill>
        </p:spPr>
        <p:txBody>
          <a:bodyPr wrap="square" rtlCol="0">
            <a:spAutoFit/>
          </a:bodyPr>
          <a:lstStyle/>
          <a:p>
            <a:r>
              <a:rPr lang="en-US" altLang="zh-TW" sz="2800" b="1" u="sng" dirty="0">
                <a:latin typeface="Arial" panose="020B0604020202020204" pitchFamily="34" charset="0"/>
                <a:cs typeface="Arial" panose="020B0604020202020204" pitchFamily="34" charset="0"/>
              </a:rPr>
              <a:t>Cons :</a:t>
            </a:r>
            <a:endParaRPr lang="zh-TW" altLang="en-US" sz="2800" b="1" u="sng" dirty="0">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78171EAB-BFA9-83A9-4340-FA9F6D9F5DF5}"/>
              </a:ext>
            </a:extLst>
          </p:cNvPr>
          <p:cNvSpPr txBox="1"/>
          <p:nvPr/>
        </p:nvSpPr>
        <p:spPr>
          <a:xfrm>
            <a:off x="709746" y="4880067"/>
            <a:ext cx="10376949" cy="1231106"/>
          </a:xfrm>
          <a:prstGeom prst="rect">
            <a:avLst/>
          </a:prstGeom>
          <a:noFill/>
        </p:spPr>
        <p:txBody>
          <a:bodyPr wrap="square" rtlCol="0">
            <a:spAutoFit/>
          </a:bodyPr>
          <a:lstStyle/>
          <a:p>
            <a:endParaRPr lang="en-US" altLang="zh-TW" b="0" i="0" dirty="0">
              <a:solidFill>
                <a:srgbClr val="202124"/>
              </a:solidFill>
              <a:effectLst/>
              <a:latin typeface="arial" panose="020B0604020202020204" pitchFamily="34" charset="0"/>
            </a:endParaRPr>
          </a:p>
          <a:p>
            <a:pPr marL="457200" indent="-457200">
              <a:buFont typeface="Arial" panose="020B0604020202020204" pitchFamily="34" charset="0"/>
              <a:buChar char="•"/>
            </a:pPr>
            <a:r>
              <a:rPr lang="en-US" altLang="zh-TW" sz="2800" dirty="0">
                <a:latin typeface="Arial" panose="020B0604020202020204" pitchFamily="34" charset="0"/>
                <a:cs typeface="Arial" panose="020B0604020202020204" pitchFamily="34" charset="0"/>
              </a:rPr>
              <a:t>There is a gap between stability and activity of HIF1a which should need more research. </a:t>
            </a:r>
            <a:endParaRPr lang="zh-TW" altLang="en-US" sz="2800" dirty="0">
              <a:latin typeface="Arial" panose="020B0604020202020204" pitchFamily="34" charset="0"/>
              <a:cs typeface="Arial" panose="020B0604020202020204" pitchFamily="34" charset="0"/>
            </a:endParaRPr>
          </a:p>
        </p:txBody>
      </p:sp>
      <p:sp>
        <p:nvSpPr>
          <p:cNvPr id="7" name="文字方塊 6">
            <a:extLst>
              <a:ext uri="{FF2B5EF4-FFF2-40B4-BE49-F238E27FC236}">
                <a16:creationId xmlns:a16="http://schemas.microsoft.com/office/drawing/2014/main" id="{20E5FA44-2BC2-4389-E59E-8CEE54C0EA8D}"/>
              </a:ext>
            </a:extLst>
          </p:cNvPr>
          <p:cNvSpPr txBox="1"/>
          <p:nvPr/>
        </p:nvSpPr>
        <p:spPr>
          <a:xfrm>
            <a:off x="709746" y="1702697"/>
            <a:ext cx="10772508" cy="954107"/>
          </a:xfrm>
          <a:prstGeom prst="rect">
            <a:avLst/>
          </a:prstGeom>
          <a:noFill/>
        </p:spPr>
        <p:txBody>
          <a:bodyPr wrap="square" rtlCol="0">
            <a:spAutoFit/>
          </a:bodyPr>
          <a:lstStyle/>
          <a:p>
            <a:pPr marL="457200" indent="-457200">
              <a:buFont typeface="Arial" panose="020B0604020202020204" pitchFamily="34" charset="0"/>
              <a:buChar char="•"/>
            </a:pPr>
            <a:r>
              <a:rPr lang="en-US" altLang="zh-TW" sz="2800" dirty="0">
                <a:latin typeface="Arial" panose="020B0604020202020204" pitchFamily="34" charset="0"/>
                <a:cs typeface="Arial" panose="020B0604020202020204" pitchFamily="34" charset="0"/>
              </a:rPr>
              <a:t>The study is comprehensive that involves both in vitro and in vivo experiments.</a:t>
            </a:r>
            <a:endParaRPr lang="zh-TW" altLang="en-US" sz="2800" dirty="0">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846EB0B6-9491-9E1B-DBE8-89921696D192}"/>
              </a:ext>
            </a:extLst>
          </p:cNvPr>
          <p:cNvSpPr txBox="1"/>
          <p:nvPr/>
        </p:nvSpPr>
        <p:spPr>
          <a:xfrm>
            <a:off x="659351" y="2822079"/>
            <a:ext cx="10772508" cy="1384995"/>
          </a:xfrm>
          <a:prstGeom prst="rect">
            <a:avLst/>
          </a:prstGeom>
          <a:noFill/>
        </p:spPr>
        <p:txBody>
          <a:bodyPr wrap="square" rtlCol="0">
            <a:spAutoFit/>
          </a:bodyPr>
          <a:lstStyle/>
          <a:p>
            <a:pPr marL="457200" indent="-457200">
              <a:buFont typeface="Arial" panose="020B0604020202020204" pitchFamily="34" charset="0"/>
              <a:buChar char="•"/>
            </a:pPr>
            <a:r>
              <a:rPr lang="en-US" altLang="zh-TW" sz="2800" dirty="0">
                <a:latin typeface="Arial" panose="020B0604020202020204" pitchFamily="34" charset="0"/>
                <a:cs typeface="Arial" panose="020B0604020202020204" pitchFamily="34" charset="0"/>
              </a:rPr>
              <a:t>It reveal a molecular mechanism of chemoresistance and provide great value in treatment and prognosis of pancreatic cancer</a:t>
            </a:r>
            <a:endParaRPr lang="zh-TW"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84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F0002C0-8319-2E61-2048-EA61F2EDC251}"/>
              </a:ext>
            </a:extLst>
          </p:cNvPr>
          <p:cNvSpPr txBox="1"/>
          <p:nvPr/>
        </p:nvSpPr>
        <p:spPr>
          <a:xfrm>
            <a:off x="429972" y="2921168"/>
            <a:ext cx="11332056" cy="1015663"/>
          </a:xfrm>
          <a:prstGeom prst="rect">
            <a:avLst/>
          </a:prstGeom>
          <a:noFill/>
        </p:spPr>
        <p:txBody>
          <a:bodyPr wrap="square">
            <a:spAutoFit/>
          </a:bodyPr>
          <a:lstStyle/>
          <a:p>
            <a:pPr algn="ctr"/>
            <a:r>
              <a:rPr lang="en-US" altLang="zh-TW" sz="6000" b="1" dirty="0">
                <a:latin typeface="Times New Roman" panose="02020603050405020304" pitchFamily="18" charset="0"/>
                <a:cs typeface="Times New Roman" panose="02020603050405020304" pitchFamily="18" charset="0"/>
              </a:rPr>
              <a:t>Thanks for listening</a:t>
            </a:r>
            <a:endParaRPr lang="zh-TW" altLang="en-US" sz="6000" b="1"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3CE2DFD1-5EF9-D817-F788-F33967FB6E7C}"/>
              </a:ext>
            </a:extLst>
          </p:cNvPr>
          <p:cNvSpPr>
            <a:spLocks noGrp="1"/>
          </p:cNvSpPr>
          <p:nvPr>
            <p:ph type="sldNum" sz="quarter" idx="12"/>
          </p:nvPr>
        </p:nvSpPr>
        <p:spPr/>
        <p:txBody>
          <a:bodyPr/>
          <a:lstStyle/>
          <a:p>
            <a:fld id="{02D2D4D2-56DA-4297-8243-96B86584DB8C}" type="slidenum">
              <a:rPr lang="zh-TW" altLang="en-US" smtClean="0"/>
              <a:t>46</a:t>
            </a:fld>
            <a:endParaRPr lang="zh-TW" altLang="en-US"/>
          </a:p>
        </p:txBody>
      </p:sp>
    </p:spTree>
    <p:extLst>
      <p:ext uri="{BB962C8B-B14F-4D97-AF65-F5344CB8AC3E}">
        <p14:creationId xmlns:p14="http://schemas.microsoft.com/office/powerpoint/2010/main" val="766944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5CF02D5-7206-6640-1C0F-6FFF202DD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261" y="735163"/>
            <a:ext cx="6859478" cy="5149078"/>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866DB9E7-4A3B-C71C-3A81-EDA2CC76D972}"/>
              </a:ext>
            </a:extLst>
          </p:cNvPr>
          <p:cNvSpPr>
            <a:spLocks noGrp="1"/>
          </p:cNvSpPr>
          <p:nvPr>
            <p:ph type="sldNum" sz="quarter" idx="12"/>
          </p:nvPr>
        </p:nvSpPr>
        <p:spPr/>
        <p:txBody>
          <a:bodyPr/>
          <a:lstStyle/>
          <a:p>
            <a:fld id="{02D2D4D2-56DA-4297-8243-96B86584DB8C}" type="slidenum">
              <a:rPr lang="zh-TW" altLang="en-US" smtClean="0"/>
              <a:t>47</a:t>
            </a:fld>
            <a:endParaRPr lang="zh-TW" altLang="en-US"/>
          </a:p>
        </p:txBody>
      </p:sp>
    </p:spTree>
    <p:extLst>
      <p:ext uri="{BB962C8B-B14F-4D97-AF65-F5344CB8AC3E}">
        <p14:creationId xmlns:p14="http://schemas.microsoft.com/office/powerpoint/2010/main" val="985429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JMS | Free Full-Text | Reactive Oxygen Species, Metabolic Plasticity, and Drug  Resistance in Cancer | HTML">
            <a:extLst>
              <a:ext uri="{FF2B5EF4-FFF2-40B4-BE49-F238E27FC236}">
                <a16:creationId xmlns:a16="http://schemas.microsoft.com/office/drawing/2014/main" id="{306883B9-B5C1-0F96-D482-D712866B6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260" y="506315"/>
            <a:ext cx="7947479" cy="6003341"/>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93D76C77-7C44-65F4-7417-7B58F90BB2FF}"/>
              </a:ext>
            </a:extLst>
          </p:cNvPr>
          <p:cNvSpPr>
            <a:spLocks noGrp="1"/>
          </p:cNvSpPr>
          <p:nvPr>
            <p:ph type="sldNum" sz="quarter" idx="12"/>
          </p:nvPr>
        </p:nvSpPr>
        <p:spPr/>
        <p:txBody>
          <a:bodyPr/>
          <a:lstStyle/>
          <a:p>
            <a:fld id="{02D2D4D2-56DA-4297-8243-96B86584DB8C}" type="slidenum">
              <a:rPr lang="zh-TW" altLang="en-US" smtClean="0"/>
              <a:t>48</a:t>
            </a:fld>
            <a:endParaRPr lang="zh-TW" altLang="en-US"/>
          </a:p>
        </p:txBody>
      </p:sp>
    </p:spTree>
    <p:extLst>
      <p:ext uri="{BB962C8B-B14F-4D97-AF65-F5344CB8AC3E}">
        <p14:creationId xmlns:p14="http://schemas.microsoft.com/office/powerpoint/2010/main" val="4288833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arburg and Krebs and related effects in cancer | Expert Reviews in  Molecular Medicine | Cambridge Core">
            <a:extLst>
              <a:ext uri="{FF2B5EF4-FFF2-40B4-BE49-F238E27FC236}">
                <a16:creationId xmlns:a16="http://schemas.microsoft.com/office/drawing/2014/main" id="{620546CD-4D16-7DC6-F37A-821C1EB59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505" y="513359"/>
            <a:ext cx="8894990" cy="5985414"/>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16F1686F-E733-1D31-F0C2-435683E7B905}"/>
              </a:ext>
            </a:extLst>
          </p:cNvPr>
          <p:cNvSpPr>
            <a:spLocks noGrp="1"/>
          </p:cNvSpPr>
          <p:nvPr>
            <p:ph type="sldNum" sz="quarter" idx="12"/>
          </p:nvPr>
        </p:nvSpPr>
        <p:spPr/>
        <p:txBody>
          <a:bodyPr/>
          <a:lstStyle/>
          <a:p>
            <a:fld id="{02D2D4D2-56DA-4297-8243-96B86584DB8C}" type="slidenum">
              <a:rPr lang="zh-TW" altLang="en-US" smtClean="0"/>
              <a:t>49</a:t>
            </a:fld>
            <a:endParaRPr lang="zh-TW" altLang="en-US"/>
          </a:p>
        </p:txBody>
      </p:sp>
    </p:spTree>
    <p:extLst>
      <p:ext uri="{BB962C8B-B14F-4D97-AF65-F5344CB8AC3E}">
        <p14:creationId xmlns:p14="http://schemas.microsoft.com/office/powerpoint/2010/main" val="3125247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11743-DAD2-02C3-A69E-B9E3926B6F2C}"/>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31E520A4-3530-1398-30B4-A7D9D12A408E}"/>
              </a:ext>
            </a:extLst>
          </p:cNvPr>
          <p:cNvSpPr txBox="1"/>
          <p:nvPr/>
        </p:nvSpPr>
        <p:spPr>
          <a:xfrm>
            <a:off x="67695" y="84917"/>
            <a:ext cx="2050741" cy="461665"/>
          </a:xfrm>
          <a:prstGeom prst="rect">
            <a:avLst/>
          </a:prstGeom>
          <a:noFill/>
        </p:spPr>
        <p:txBody>
          <a:bodyPr wrap="square">
            <a:spAutoFit/>
          </a:bodyPr>
          <a:lstStyle/>
          <a:p>
            <a:r>
              <a:rPr lang="en-US" altLang="zh-TW" sz="2400" b="1" dirty="0">
                <a:solidFill>
                  <a:schemeClr val="bg1"/>
                </a:solidFill>
                <a:latin typeface="Arial" panose="020B0604020202020204" pitchFamily="34" charset="0"/>
                <a:cs typeface="Arial" panose="020B0604020202020204" pitchFamily="34" charset="0"/>
              </a:rPr>
              <a:t>Introduction</a:t>
            </a:r>
            <a:endParaRPr lang="zh-TW" altLang="en-US" sz="2000" dirty="0">
              <a:solidFill>
                <a:schemeClr val="bg1"/>
              </a:solidFill>
            </a:endParaRPr>
          </a:p>
        </p:txBody>
      </p:sp>
      <p:sp>
        <p:nvSpPr>
          <p:cNvPr id="4" name="文字方塊 3">
            <a:extLst>
              <a:ext uri="{FF2B5EF4-FFF2-40B4-BE49-F238E27FC236}">
                <a16:creationId xmlns:a16="http://schemas.microsoft.com/office/drawing/2014/main" id="{4A6C025E-DBD1-E308-4E11-832ACE5009A3}"/>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Hypoxia-inducible factor 1-</a:t>
            </a:r>
            <a:r>
              <a:rPr lang="el-GR" altLang="zh-TW" sz="2800" b="1" dirty="0">
                <a:latin typeface="Arial" panose="020B0604020202020204" pitchFamily="34" charset="0"/>
                <a:cs typeface="Arial" panose="020B0604020202020204" pitchFamily="34" charset="0"/>
              </a:rPr>
              <a:t>α</a:t>
            </a:r>
            <a:r>
              <a:rPr lang="en-US" altLang="zh-TW" sz="2800" b="1" dirty="0">
                <a:latin typeface="Arial" panose="020B0604020202020204" pitchFamily="34" charset="0"/>
                <a:cs typeface="Arial" panose="020B0604020202020204" pitchFamily="34" charset="0"/>
              </a:rPr>
              <a:t> (HIF-1a)</a:t>
            </a:r>
            <a:endParaRPr lang="zh-TW" altLang="en-US" sz="2800" b="1" dirty="0">
              <a:latin typeface="Arial" panose="020B0604020202020204" pitchFamily="34" charset="0"/>
              <a:cs typeface="Arial" panose="020B0604020202020204" pitchFamily="34" charset="0"/>
            </a:endParaRPr>
          </a:p>
        </p:txBody>
      </p:sp>
      <p:pic>
        <p:nvPicPr>
          <p:cNvPr id="2050" name="Picture 2" descr="Figure 3">
            <a:extLst>
              <a:ext uri="{FF2B5EF4-FFF2-40B4-BE49-F238E27FC236}">
                <a16:creationId xmlns:a16="http://schemas.microsoft.com/office/drawing/2014/main" id="{2E4C1875-DD53-1958-9C13-8DFFEC98A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4399" y="2517543"/>
            <a:ext cx="5983201" cy="4340457"/>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9693F67B-02FC-4394-F443-55A722AB3F0A}"/>
              </a:ext>
            </a:extLst>
          </p:cNvPr>
          <p:cNvPicPr>
            <a:picLocks noChangeAspect="1"/>
          </p:cNvPicPr>
          <p:nvPr/>
        </p:nvPicPr>
        <p:blipFill rotWithShape="1">
          <a:blip r:embed="rId4"/>
          <a:srcRect r="17317"/>
          <a:stretch/>
        </p:blipFill>
        <p:spPr>
          <a:xfrm>
            <a:off x="9459933" y="764548"/>
            <a:ext cx="1990473" cy="2871205"/>
          </a:xfrm>
          <a:prstGeom prst="rect">
            <a:avLst/>
          </a:prstGeom>
        </p:spPr>
      </p:pic>
      <p:pic>
        <p:nvPicPr>
          <p:cNvPr id="7" name="圖片 6">
            <a:extLst>
              <a:ext uri="{FF2B5EF4-FFF2-40B4-BE49-F238E27FC236}">
                <a16:creationId xmlns:a16="http://schemas.microsoft.com/office/drawing/2014/main" id="{68767264-0145-0224-2ACA-436211A6DBC8}"/>
              </a:ext>
            </a:extLst>
          </p:cNvPr>
          <p:cNvPicPr>
            <a:picLocks noChangeAspect="1"/>
          </p:cNvPicPr>
          <p:nvPr/>
        </p:nvPicPr>
        <p:blipFill>
          <a:blip r:embed="rId5"/>
          <a:stretch>
            <a:fillRect/>
          </a:stretch>
        </p:blipFill>
        <p:spPr>
          <a:xfrm>
            <a:off x="533819" y="3474768"/>
            <a:ext cx="2340761" cy="2962319"/>
          </a:xfrm>
          <a:prstGeom prst="rect">
            <a:avLst/>
          </a:prstGeom>
        </p:spPr>
      </p:pic>
      <p:pic>
        <p:nvPicPr>
          <p:cNvPr id="8" name="圖片 7">
            <a:extLst>
              <a:ext uri="{FF2B5EF4-FFF2-40B4-BE49-F238E27FC236}">
                <a16:creationId xmlns:a16="http://schemas.microsoft.com/office/drawing/2014/main" id="{A22008A0-AF6E-3042-4CF5-91C4E3B2ACCD}"/>
              </a:ext>
            </a:extLst>
          </p:cNvPr>
          <p:cNvPicPr>
            <a:picLocks noChangeAspect="1"/>
          </p:cNvPicPr>
          <p:nvPr/>
        </p:nvPicPr>
        <p:blipFill>
          <a:blip r:embed="rId6"/>
          <a:stretch>
            <a:fillRect/>
          </a:stretch>
        </p:blipFill>
        <p:spPr>
          <a:xfrm>
            <a:off x="3208790" y="710409"/>
            <a:ext cx="2632641" cy="2005453"/>
          </a:xfrm>
          <a:prstGeom prst="rect">
            <a:avLst/>
          </a:prstGeom>
        </p:spPr>
      </p:pic>
      <p:pic>
        <p:nvPicPr>
          <p:cNvPr id="9" name="圖片 8">
            <a:extLst>
              <a:ext uri="{FF2B5EF4-FFF2-40B4-BE49-F238E27FC236}">
                <a16:creationId xmlns:a16="http://schemas.microsoft.com/office/drawing/2014/main" id="{958C1290-EB0C-CA65-C9B1-613F170BAD82}"/>
              </a:ext>
            </a:extLst>
          </p:cNvPr>
          <p:cNvPicPr>
            <a:picLocks noChangeAspect="1"/>
          </p:cNvPicPr>
          <p:nvPr/>
        </p:nvPicPr>
        <p:blipFill>
          <a:blip r:embed="rId7"/>
          <a:stretch>
            <a:fillRect/>
          </a:stretch>
        </p:blipFill>
        <p:spPr>
          <a:xfrm>
            <a:off x="6156419" y="689633"/>
            <a:ext cx="2746809" cy="2002752"/>
          </a:xfrm>
          <a:prstGeom prst="rect">
            <a:avLst/>
          </a:prstGeom>
        </p:spPr>
      </p:pic>
      <p:pic>
        <p:nvPicPr>
          <p:cNvPr id="10" name="圖片 9">
            <a:extLst>
              <a:ext uri="{FF2B5EF4-FFF2-40B4-BE49-F238E27FC236}">
                <a16:creationId xmlns:a16="http://schemas.microsoft.com/office/drawing/2014/main" id="{DAA745B4-DF7D-8BCF-4D11-E24D0A2ACD17}"/>
              </a:ext>
            </a:extLst>
          </p:cNvPr>
          <p:cNvPicPr>
            <a:picLocks noChangeAspect="1"/>
          </p:cNvPicPr>
          <p:nvPr/>
        </p:nvPicPr>
        <p:blipFill>
          <a:blip r:embed="rId8"/>
          <a:stretch>
            <a:fillRect/>
          </a:stretch>
        </p:blipFill>
        <p:spPr>
          <a:xfrm>
            <a:off x="9521910" y="4014778"/>
            <a:ext cx="1866520" cy="2720241"/>
          </a:xfrm>
          <a:prstGeom prst="rect">
            <a:avLst/>
          </a:prstGeom>
        </p:spPr>
      </p:pic>
      <p:pic>
        <p:nvPicPr>
          <p:cNvPr id="11" name="圖片 10">
            <a:extLst>
              <a:ext uri="{FF2B5EF4-FFF2-40B4-BE49-F238E27FC236}">
                <a16:creationId xmlns:a16="http://schemas.microsoft.com/office/drawing/2014/main" id="{FAF6D8CA-7D01-E944-4ABD-D3108C0B2AB9}"/>
              </a:ext>
            </a:extLst>
          </p:cNvPr>
          <p:cNvPicPr>
            <a:picLocks noChangeAspect="1"/>
          </p:cNvPicPr>
          <p:nvPr/>
        </p:nvPicPr>
        <p:blipFill rotWithShape="1">
          <a:blip r:embed="rId9"/>
          <a:srcRect t="6479"/>
          <a:stretch/>
        </p:blipFill>
        <p:spPr>
          <a:xfrm>
            <a:off x="533819" y="1539432"/>
            <a:ext cx="1987875" cy="857113"/>
          </a:xfrm>
          <a:prstGeom prst="rect">
            <a:avLst/>
          </a:prstGeom>
        </p:spPr>
      </p:pic>
      <p:sp>
        <p:nvSpPr>
          <p:cNvPr id="13" name="矩形 12">
            <a:extLst>
              <a:ext uri="{FF2B5EF4-FFF2-40B4-BE49-F238E27FC236}">
                <a16:creationId xmlns:a16="http://schemas.microsoft.com/office/drawing/2014/main" id="{AE14AD2C-C44C-A16A-F41B-64FF0A9BEAD5}"/>
              </a:ext>
            </a:extLst>
          </p:cNvPr>
          <p:cNvSpPr/>
          <p:nvPr/>
        </p:nvSpPr>
        <p:spPr>
          <a:xfrm>
            <a:off x="67695" y="6581131"/>
            <a:ext cx="2797316"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World J </a:t>
            </a:r>
            <a:r>
              <a:rPr kumimoji="1" lang="en-US" altLang="zh-TW" sz="1400" i="1" dirty="0" err="1">
                <a:solidFill>
                  <a:schemeClr val="tx1">
                    <a:lumMod val="50000"/>
                    <a:lumOff val="50000"/>
                  </a:schemeClr>
                </a:solidFill>
                <a:latin typeface="Arial" panose="020B0604020202020204" pitchFamily="34" charset="0"/>
                <a:cs typeface="Arial" panose="020B0604020202020204" pitchFamily="34" charset="0"/>
              </a:rPr>
              <a:t>Gastrointest</a:t>
            </a:r>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 Oncol, 2021</a:t>
            </a:r>
          </a:p>
        </p:txBody>
      </p:sp>
      <p:sp>
        <p:nvSpPr>
          <p:cNvPr id="5" name="投影片編號版面配置區 4">
            <a:extLst>
              <a:ext uri="{FF2B5EF4-FFF2-40B4-BE49-F238E27FC236}">
                <a16:creationId xmlns:a16="http://schemas.microsoft.com/office/drawing/2014/main" id="{DA2C1BB5-D58F-13C4-6D8F-4CDB91B4DFBA}"/>
              </a:ext>
            </a:extLst>
          </p:cNvPr>
          <p:cNvSpPr>
            <a:spLocks noGrp="1"/>
          </p:cNvSpPr>
          <p:nvPr>
            <p:ph type="sldNum" sz="quarter" idx="12"/>
          </p:nvPr>
        </p:nvSpPr>
        <p:spPr/>
        <p:txBody>
          <a:bodyPr/>
          <a:lstStyle/>
          <a:p>
            <a:fld id="{02D2D4D2-56DA-4297-8243-96B86584DB8C}" type="slidenum">
              <a:rPr lang="zh-TW" altLang="en-US" smtClean="0"/>
              <a:t>5</a:t>
            </a:fld>
            <a:endParaRPr lang="zh-TW" altLang="en-US"/>
          </a:p>
        </p:txBody>
      </p:sp>
      <p:sp>
        <p:nvSpPr>
          <p:cNvPr id="17" name="矩形 16">
            <a:extLst>
              <a:ext uri="{FF2B5EF4-FFF2-40B4-BE49-F238E27FC236}">
                <a16:creationId xmlns:a16="http://schemas.microsoft.com/office/drawing/2014/main" id="{B7B637A6-B416-0719-AD36-7FC4D73890FF}"/>
              </a:ext>
            </a:extLst>
          </p:cNvPr>
          <p:cNvSpPr/>
          <p:nvPr/>
        </p:nvSpPr>
        <p:spPr>
          <a:xfrm>
            <a:off x="7448465" y="1539432"/>
            <a:ext cx="934640" cy="3191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DEAFAF58-B2CA-7AB8-9701-B7F51F048361}"/>
              </a:ext>
            </a:extLst>
          </p:cNvPr>
          <p:cNvSpPr/>
          <p:nvPr/>
        </p:nvSpPr>
        <p:spPr>
          <a:xfrm>
            <a:off x="9982200" y="2828202"/>
            <a:ext cx="1063752" cy="3782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24354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B80C65E-E8E4-596C-7AE3-F44438AD548C}"/>
              </a:ext>
            </a:extLst>
          </p:cNvPr>
          <p:cNvSpPr>
            <a:spLocks noGrp="1"/>
          </p:cNvSpPr>
          <p:nvPr>
            <p:ph type="sldNum" sz="quarter" idx="12"/>
          </p:nvPr>
        </p:nvSpPr>
        <p:spPr/>
        <p:txBody>
          <a:bodyPr/>
          <a:lstStyle/>
          <a:p>
            <a:fld id="{02D2D4D2-56DA-4297-8243-96B86584DB8C}" type="slidenum">
              <a:rPr lang="zh-TW" altLang="en-US" smtClean="0"/>
              <a:t>50</a:t>
            </a:fld>
            <a:endParaRPr lang="zh-TW" altLang="en-US"/>
          </a:p>
        </p:txBody>
      </p:sp>
      <p:pic>
        <p:nvPicPr>
          <p:cNvPr id="3" name="圖片 2">
            <a:extLst>
              <a:ext uri="{FF2B5EF4-FFF2-40B4-BE49-F238E27FC236}">
                <a16:creationId xmlns:a16="http://schemas.microsoft.com/office/drawing/2014/main" id="{BF914A6C-084F-AA0F-1482-6BCF6FE95783}"/>
              </a:ext>
            </a:extLst>
          </p:cNvPr>
          <p:cNvPicPr>
            <a:picLocks noChangeAspect="1"/>
          </p:cNvPicPr>
          <p:nvPr/>
        </p:nvPicPr>
        <p:blipFill rotWithShape="1">
          <a:blip r:embed="rId2"/>
          <a:srcRect l="36396" t="802" r="28605" b="-802"/>
          <a:stretch/>
        </p:blipFill>
        <p:spPr>
          <a:xfrm>
            <a:off x="3256280" y="999349"/>
            <a:ext cx="5354320" cy="5133576"/>
          </a:xfrm>
          <a:prstGeom prst="rect">
            <a:avLst/>
          </a:prstGeom>
        </p:spPr>
      </p:pic>
      <p:cxnSp>
        <p:nvCxnSpPr>
          <p:cNvPr id="5" name="直線接點 4">
            <a:extLst>
              <a:ext uri="{FF2B5EF4-FFF2-40B4-BE49-F238E27FC236}">
                <a16:creationId xmlns:a16="http://schemas.microsoft.com/office/drawing/2014/main" id="{C830E1C3-F1DE-4010-D7D6-AF039401BA69}"/>
              </a:ext>
            </a:extLst>
          </p:cNvPr>
          <p:cNvCxnSpPr/>
          <p:nvPr/>
        </p:nvCxnSpPr>
        <p:spPr>
          <a:xfrm>
            <a:off x="4226560" y="4389120"/>
            <a:ext cx="4643120" cy="0"/>
          </a:xfrm>
          <a:prstGeom prst="line">
            <a:avLst/>
          </a:prstGeom>
          <a:ln w="38100">
            <a:solidFill>
              <a:srgbClr val="002060"/>
            </a:solidFill>
            <a:prstDash val="dashDot"/>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2FA6721A-9E2B-005B-A482-335322241734}"/>
              </a:ext>
            </a:extLst>
          </p:cNvPr>
          <p:cNvCxnSpPr/>
          <p:nvPr/>
        </p:nvCxnSpPr>
        <p:spPr>
          <a:xfrm>
            <a:off x="6380480" y="4389120"/>
            <a:ext cx="0" cy="1330960"/>
          </a:xfrm>
          <a:prstGeom prst="line">
            <a:avLst/>
          </a:prstGeom>
          <a:ln w="38100">
            <a:solidFill>
              <a:srgbClr val="002060"/>
            </a:solidFill>
            <a:prstDash val="dashDot"/>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D2A1B8B2-7BF7-8E0B-9CAE-23069D61EE2F}"/>
              </a:ext>
            </a:extLst>
          </p:cNvPr>
          <p:cNvCxnSpPr/>
          <p:nvPr/>
        </p:nvCxnSpPr>
        <p:spPr>
          <a:xfrm>
            <a:off x="7325360" y="4389120"/>
            <a:ext cx="0" cy="1330960"/>
          </a:xfrm>
          <a:prstGeom prst="line">
            <a:avLst/>
          </a:prstGeom>
          <a:ln w="38100">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9" name="橢圓 8">
            <a:extLst>
              <a:ext uri="{FF2B5EF4-FFF2-40B4-BE49-F238E27FC236}">
                <a16:creationId xmlns:a16="http://schemas.microsoft.com/office/drawing/2014/main" id="{9A5953CC-671C-F560-FAAB-80CA0C827F26}"/>
              </a:ext>
            </a:extLst>
          </p:cNvPr>
          <p:cNvSpPr/>
          <p:nvPr/>
        </p:nvSpPr>
        <p:spPr>
          <a:xfrm>
            <a:off x="6207759" y="5435553"/>
            <a:ext cx="406391" cy="39623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BE5E7577-00EA-0C7F-EA52-2F6F749BD700}"/>
              </a:ext>
            </a:extLst>
          </p:cNvPr>
          <p:cNvSpPr/>
          <p:nvPr/>
        </p:nvSpPr>
        <p:spPr>
          <a:xfrm>
            <a:off x="7091680" y="1371600"/>
            <a:ext cx="1158240" cy="37591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A5D3DBEA-BD2E-2B53-D2D8-550343FC4F0A}"/>
              </a:ext>
            </a:extLst>
          </p:cNvPr>
          <p:cNvSpPr/>
          <p:nvPr/>
        </p:nvSpPr>
        <p:spPr>
          <a:xfrm>
            <a:off x="6746240" y="2475791"/>
            <a:ext cx="1158240" cy="37591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a:extLst>
              <a:ext uri="{FF2B5EF4-FFF2-40B4-BE49-F238E27FC236}">
                <a16:creationId xmlns:a16="http://schemas.microsoft.com/office/drawing/2014/main" id="{C0205FDE-2A10-EA84-F5AC-2788F4805038}"/>
              </a:ext>
            </a:extLst>
          </p:cNvPr>
          <p:cNvSpPr/>
          <p:nvPr/>
        </p:nvSpPr>
        <p:spPr>
          <a:xfrm>
            <a:off x="7122164" y="5435553"/>
            <a:ext cx="406391" cy="396236"/>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99416D4D-E139-F8D9-2FF0-E139A935902B}"/>
              </a:ext>
            </a:extLst>
          </p:cNvPr>
          <p:cNvSpPr/>
          <p:nvPr/>
        </p:nvSpPr>
        <p:spPr>
          <a:xfrm>
            <a:off x="7122164" y="1747515"/>
            <a:ext cx="1422395" cy="580721"/>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87650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11743-DAD2-02C3-A69E-B9E3926B6F2C}"/>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31E520A4-3530-1398-30B4-A7D9D12A408E}"/>
              </a:ext>
            </a:extLst>
          </p:cNvPr>
          <p:cNvSpPr txBox="1"/>
          <p:nvPr/>
        </p:nvSpPr>
        <p:spPr>
          <a:xfrm>
            <a:off x="67695" y="84917"/>
            <a:ext cx="2050741" cy="461665"/>
          </a:xfrm>
          <a:prstGeom prst="rect">
            <a:avLst/>
          </a:prstGeom>
          <a:noFill/>
        </p:spPr>
        <p:txBody>
          <a:bodyPr wrap="square">
            <a:spAutoFit/>
          </a:bodyPr>
          <a:lstStyle/>
          <a:p>
            <a:r>
              <a:rPr lang="en-US" altLang="zh-TW" sz="2400" b="1" dirty="0">
                <a:solidFill>
                  <a:schemeClr val="bg1"/>
                </a:solidFill>
                <a:latin typeface="Arial" panose="020B0604020202020204" pitchFamily="34" charset="0"/>
                <a:cs typeface="Arial" panose="020B0604020202020204" pitchFamily="34" charset="0"/>
              </a:rPr>
              <a:t>Introduction</a:t>
            </a:r>
            <a:endParaRPr lang="zh-TW" altLang="en-US" sz="2000" dirty="0">
              <a:solidFill>
                <a:schemeClr val="bg1"/>
              </a:solidFill>
            </a:endParaRPr>
          </a:p>
        </p:txBody>
      </p:sp>
      <p:sp>
        <p:nvSpPr>
          <p:cNvPr id="4" name="文字方塊 3">
            <a:extLst>
              <a:ext uri="{FF2B5EF4-FFF2-40B4-BE49-F238E27FC236}">
                <a16:creationId xmlns:a16="http://schemas.microsoft.com/office/drawing/2014/main" id="{C3939212-9F2D-3DFE-4A98-C77749B5EB93}"/>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Pancreatic cell</a:t>
            </a:r>
            <a:endParaRPr lang="zh-TW" altLang="en-US" sz="2800" b="1" dirty="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BC8C99D7-617B-9837-ECB2-8F1C8596D92B}"/>
              </a:ext>
            </a:extLst>
          </p:cNvPr>
          <p:cNvPicPr>
            <a:picLocks noChangeAspect="1"/>
          </p:cNvPicPr>
          <p:nvPr/>
        </p:nvPicPr>
        <p:blipFill>
          <a:blip r:embed="rId2"/>
          <a:stretch>
            <a:fillRect/>
          </a:stretch>
        </p:blipFill>
        <p:spPr>
          <a:xfrm>
            <a:off x="1853721" y="974973"/>
            <a:ext cx="8818488" cy="5553445"/>
          </a:xfrm>
          <a:prstGeom prst="rect">
            <a:avLst/>
          </a:prstGeom>
        </p:spPr>
      </p:pic>
      <p:sp>
        <p:nvSpPr>
          <p:cNvPr id="7" name="矩形 6">
            <a:extLst>
              <a:ext uri="{FF2B5EF4-FFF2-40B4-BE49-F238E27FC236}">
                <a16:creationId xmlns:a16="http://schemas.microsoft.com/office/drawing/2014/main" id="{E20255CB-7389-DA24-5E2F-96440CB2BD99}"/>
              </a:ext>
            </a:extLst>
          </p:cNvPr>
          <p:cNvSpPr/>
          <p:nvPr/>
        </p:nvSpPr>
        <p:spPr>
          <a:xfrm>
            <a:off x="2540985" y="4435765"/>
            <a:ext cx="3275861" cy="221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058EAB6F-592C-85AE-45BD-6D32C64150FE}"/>
              </a:ext>
            </a:extLst>
          </p:cNvPr>
          <p:cNvSpPr/>
          <p:nvPr/>
        </p:nvSpPr>
        <p:spPr>
          <a:xfrm>
            <a:off x="6777705" y="4435764"/>
            <a:ext cx="3275861" cy="221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B76F53C9-CB8C-A6B0-A45D-C66D97366E64}"/>
              </a:ext>
            </a:extLst>
          </p:cNvPr>
          <p:cNvSpPr/>
          <p:nvPr/>
        </p:nvSpPr>
        <p:spPr>
          <a:xfrm>
            <a:off x="1853721" y="6484801"/>
            <a:ext cx="2797316" cy="307777"/>
          </a:xfrm>
          <a:prstGeom prst="rect">
            <a:avLst/>
          </a:prstGeom>
        </p:spPr>
        <p:txBody>
          <a:bodyPr wrap="square">
            <a:spAutoFit/>
          </a:bodyPr>
          <a:lstStyle/>
          <a:p>
            <a:r>
              <a:rPr kumimoji="1" lang="en-US" altLang="zh-TW" sz="1400" i="1" dirty="0">
                <a:solidFill>
                  <a:schemeClr val="tx1">
                    <a:lumMod val="50000"/>
                    <a:lumOff val="50000"/>
                  </a:schemeClr>
                </a:solidFill>
                <a:latin typeface="Arial" panose="020B0604020202020204" pitchFamily="34" charset="0"/>
                <a:cs typeface="Arial" panose="020B0604020202020204" pitchFamily="34" charset="0"/>
              </a:rPr>
              <a:t>CA CANCER J CLIN, </a:t>
            </a:r>
            <a:r>
              <a:rPr kumimoji="1" lang="en-US" altLang="zh-TW" sz="1400" dirty="0">
                <a:solidFill>
                  <a:schemeClr val="tx1">
                    <a:lumMod val="50000"/>
                    <a:lumOff val="50000"/>
                  </a:schemeClr>
                </a:solidFill>
                <a:latin typeface="Arial" panose="020B0604020202020204" pitchFamily="34" charset="0"/>
                <a:cs typeface="Arial" panose="020B0604020202020204" pitchFamily="34" charset="0"/>
              </a:rPr>
              <a:t>2021</a:t>
            </a:r>
          </a:p>
        </p:txBody>
      </p:sp>
      <p:sp>
        <p:nvSpPr>
          <p:cNvPr id="5" name="投影片編號版面配置區 4">
            <a:extLst>
              <a:ext uri="{FF2B5EF4-FFF2-40B4-BE49-F238E27FC236}">
                <a16:creationId xmlns:a16="http://schemas.microsoft.com/office/drawing/2014/main" id="{A730FD47-C3AD-172E-C83C-667FE46B35FE}"/>
              </a:ext>
            </a:extLst>
          </p:cNvPr>
          <p:cNvSpPr>
            <a:spLocks noGrp="1"/>
          </p:cNvSpPr>
          <p:nvPr>
            <p:ph type="sldNum" sz="quarter" idx="12"/>
          </p:nvPr>
        </p:nvSpPr>
        <p:spPr/>
        <p:txBody>
          <a:bodyPr/>
          <a:lstStyle/>
          <a:p>
            <a:fld id="{02D2D4D2-56DA-4297-8243-96B86584DB8C}" type="slidenum">
              <a:rPr lang="zh-TW" altLang="en-US" smtClean="0"/>
              <a:t>51</a:t>
            </a:fld>
            <a:endParaRPr lang="zh-TW" altLang="en-US"/>
          </a:p>
        </p:txBody>
      </p:sp>
    </p:spTree>
    <p:extLst>
      <p:ext uri="{BB962C8B-B14F-4D97-AF65-F5344CB8AC3E}">
        <p14:creationId xmlns:p14="http://schemas.microsoft.com/office/powerpoint/2010/main" val="151134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11743-DAD2-02C3-A69E-B9E3926B6F2C}"/>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31E520A4-3530-1398-30B4-A7D9D12A408E}"/>
              </a:ext>
            </a:extLst>
          </p:cNvPr>
          <p:cNvSpPr txBox="1"/>
          <p:nvPr/>
        </p:nvSpPr>
        <p:spPr>
          <a:xfrm>
            <a:off x="67695" y="84917"/>
            <a:ext cx="2050741" cy="461665"/>
          </a:xfrm>
          <a:prstGeom prst="rect">
            <a:avLst/>
          </a:prstGeom>
          <a:noFill/>
        </p:spPr>
        <p:txBody>
          <a:bodyPr wrap="square">
            <a:spAutoFit/>
          </a:bodyPr>
          <a:lstStyle/>
          <a:p>
            <a:r>
              <a:rPr lang="en-US" altLang="zh-TW" sz="2400" b="1" dirty="0">
                <a:solidFill>
                  <a:schemeClr val="bg1"/>
                </a:solidFill>
                <a:latin typeface="Arial" panose="020B0604020202020204" pitchFamily="34" charset="0"/>
                <a:cs typeface="Arial" panose="020B0604020202020204" pitchFamily="34" charset="0"/>
              </a:rPr>
              <a:t>Introduction</a:t>
            </a:r>
            <a:endParaRPr lang="zh-TW" altLang="en-US" sz="2000" dirty="0">
              <a:solidFill>
                <a:schemeClr val="bg1"/>
              </a:solidFill>
            </a:endParaRPr>
          </a:p>
        </p:txBody>
      </p:sp>
      <p:sp>
        <p:nvSpPr>
          <p:cNvPr id="6" name="文字方塊 5">
            <a:extLst>
              <a:ext uri="{FF2B5EF4-FFF2-40B4-BE49-F238E27FC236}">
                <a16:creationId xmlns:a16="http://schemas.microsoft.com/office/drawing/2014/main" id="{3CE84933-AD3D-6809-986B-2B173B0E0FF4}"/>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Circular RNA (</a:t>
            </a:r>
            <a:r>
              <a:rPr lang="en-US" altLang="zh-TW" sz="2800" b="1" dirty="0" err="1">
                <a:latin typeface="Arial" panose="020B0604020202020204" pitchFamily="34" charset="0"/>
                <a:cs typeface="Arial" panose="020B0604020202020204" pitchFamily="34" charset="0"/>
              </a:rPr>
              <a:t>circRNA</a:t>
            </a:r>
            <a:r>
              <a:rPr lang="en-US" altLang="zh-TW" sz="2800" b="1" dirty="0">
                <a:latin typeface="Arial" panose="020B0604020202020204" pitchFamily="34" charset="0"/>
                <a:cs typeface="Arial" panose="020B0604020202020204" pitchFamily="34" charset="0"/>
              </a:rPr>
              <a:t>)</a:t>
            </a:r>
            <a:endParaRPr lang="zh-TW" altLang="en-US" sz="2800" b="1" dirty="0">
              <a:latin typeface="Arial" panose="020B0604020202020204" pitchFamily="34" charset="0"/>
              <a:cs typeface="Arial" panose="020B0604020202020204" pitchFamily="34" charset="0"/>
            </a:endParaRPr>
          </a:p>
        </p:txBody>
      </p:sp>
      <p:sp>
        <p:nvSpPr>
          <p:cNvPr id="7" name="文字方塊 6">
            <a:extLst>
              <a:ext uri="{FF2B5EF4-FFF2-40B4-BE49-F238E27FC236}">
                <a16:creationId xmlns:a16="http://schemas.microsoft.com/office/drawing/2014/main" id="{3C5746B8-5CC2-9464-21F1-5A221094C70C}"/>
              </a:ext>
            </a:extLst>
          </p:cNvPr>
          <p:cNvSpPr txBox="1"/>
          <p:nvPr/>
        </p:nvSpPr>
        <p:spPr>
          <a:xfrm>
            <a:off x="1025370" y="6217312"/>
            <a:ext cx="4743438" cy="338554"/>
          </a:xfrm>
          <a:prstGeom prst="rect">
            <a:avLst/>
          </a:prstGeom>
          <a:noFill/>
        </p:spPr>
        <p:txBody>
          <a:bodyPr wrap="square">
            <a:spAutoFit/>
          </a:bodyPr>
          <a:lstStyle/>
          <a:p>
            <a:r>
              <a:rPr lang="pt-BR" altLang="zh-TW" sz="1600" b="0" i="1" dirty="0">
                <a:solidFill>
                  <a:schemeClr val="bg2">
                    <a:lumMod val="75000"/>
                  </a:schemeClr>
                </a:solidFill>
                <a:effectLst/>
                <a:latin typeface="-apple-system"/>
              </a:rPr>
              <a:t>Molecular Cancer. </a:t>
            </a:r>
            <a:r>
              <a:rPr lang="en-US" altLang="zh-TW" sz="1600" b="0" i="0" dirty="0">
                <a:solidFill>
                  <a:schemeClr val="bg2">
                    <a:lumMod val="75000"/>
                  </a:schemeClr>
                </a:solidFill>
                <a:effectLst/>
                <a:latin typeface="-apple-system"/>
              </a:rPr>
              <a:t>(2019)</a:t>
            </a:r>
            <a:endParaRPr lang="zh-TW" altLang="en-US" sz="1600" dirty="0">
              <a:solidFill>
                <a:schemeClr val="bg2">
                  <a:lumMod val="75000"/>
                </a:schemeClr>
              </a:solidFill>
            </a:endParaRPr>
          </a:p>
        </p:txBody>
      </p:sp>
      <p:pic>
        <p:nvPicPr>
          <p:cNvPr id="8" name="Picture 2" descr="The functional mechanisms of CircRNAs. a Acting as miRNA sponge; (b)... |  Download Scientific Diagram">
            <a:extLst>
              <a:ext uri="{FF2B5EF4-FFF2-40B4-BE49-F238E27FC236}">
                <a16:creationId xmlns:a16="http://schemas.microsoft.com/office/drawing/2014/main" id="{B3A300FB-0B91-C5EC-7AA8-9D387D2E62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9" t="1659"/>
          <a:stretch/>
        </p:blipFill>
        <p:spPr bwMode="auto">
          <a:xfrm>
            <a:off x="1120874" y="1264223"/>
            <a:ext cx="9950252" cy="4953089"/>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C63988B3-930F-463B-8347-A8442292475E}"/>
              </a:ext>
            </a:extLst>
          </p:cNvPr>
          <p:cNvSpPr>
            <a:spLocks noGrp="1"/>
          </p:cNvSpPr>
          <p:nvPr>
            <p:ph type="sldNum" sz="quarter" idx="12"/>
          </p:nvPr>
        </p:nvSpPr>
        <p:spPr/>
        <p:txBody>
          <a:bodyPr/>
          <a:lstStyle/>
          <a:p>
            <a:fld id="{02D2D4D2-56DA-4297-8243-96B86584DB8C}" type="slidenum">
              <a:rPr lang="zh-TW" altLang="en-US" smtClean="0"/>
              <a:t>52</a:t>
            </a:fld>
            <a:endParaRPr lang="zh-TW" altLang="en-US"/>
          </a:p>
        </p:txBody>
      </p:sp>
    </p:spTree>
    <p:extLst>
      <p:ext uri="{BB962C8B-B14F-4D97-AF65-F5344CB8AC3E}">
        <p14:creationId xmlns:p14="http://schemas.microsoft.com/office/powerpoint/2010/main" val="3311733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a:extLst>
              <a:ext uri="{FF2B5EF4-FFF2-40B4-BE49-F238E27FC236}">
                <a16:creationId xmlns:a16="http://schemas.microsoft.com/office/drawing/2014/main" id="{3E88E885-36BE-AD68-848F-40B10F1D75F0}"/>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rot="10800000" flipH="1">
            <a:off x="282566" y="1519083"/>
            <a:ext cx="7413107" cy="4937612"/>
          </a:xfrm>
          <a:prstGeom prst="rect">
            <a:avLst/>
          </a:prstGeom>
        </p:spPr>
      </p:pic>
      <p:sp>
        <p:nvSpPr>
          <p:cNvPr id="2" name="矩形 1">
            <a:extLst>
              <a:ext uri="{FF2B5EF4-FFF2-40B4-BE49-F238E27FC236}">
                <a16:creationId xmlns:a16="http://schemas.microsoft.com/office/drawing/2014/main" id="{CC64F957-A2A3-02FE-DCD7-89568EAAF324}"/>
              </a:ext>
            </a:extLst>
          </p:cNvPr>
          <p:cNvSpPr/>
          <p:nvPr/>
        </p:nvSpPr>
        <p:spPr>
          <a:xfrm>
            <a:off x="0" y="0"/>
            <a:ext cx="2050741" cy="646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F673301C-2FDB-5C0B-D0B1-2351FAFFB1FA}"/>
              </a:ext>
            </a:extLst>
          </p:cNvPr>
          <p:cNvSpPr txBox="1"/>
          <p:nvPr/>
        </p:nvSpPr>
        <p:spPr>
          <a:xfrm>
            <a:off x="-21085" y="84917"/>
            <a:ext cx="2050741" cy="461665"/>
          </a:xfrm>
          <a:prstGeom prst="rect">
            <a:avLst/>
          </a:prstGeom>
          <a:noFill/>
        </p:spPr>
        <p:txBody>
          <a:bodyPr wrap="square">
            <a:spAutoFit/>
          </a:bodyPr>
          <a:lstStyle/>
          <a:p>
            <a:pPr algn="ctr"/>
            <a:r>
              <a:rPr lang="en-US" altLang="zh-TW" sz="2400" b="1" dirty="0">
                <a:solidFill>
                  <a:schemeClr val="bg1"/>
                </a:solidFill>
                <a:latin typeface="Arial" panose="020B0604020202020204" pitchFamily="34" charset="0"/>
                <a:cs typeface="Arial" panose="020B0604020202020204" pitchFamily="34" charset="0"/>
              </a:rPr>
              <a:t>Summary</a:t>
            </a:r>
            <a:endParaRPr lang="zh-TW" altLang="en-US" sz="2000" dirty="0">
              <a:solidFill>
                <a:schemeClr val="bg1"/>
              </a:solidFill>
            </a:endParaRPr>
          </a:p>
        </p:txBody>
      </p:sp>
      <p:sp>
        <p:nvSpPr>
          <p:cNvPr id="7" name="文字方塊 6">
            <a:extLst>
              <a:ext uri="{FF2B5EF4-FFF2-40B4-BE49-F238E27FC236}">
                <a16:creationId xmlns:a16="http://schemas.microsoft.com/office/drawing/2014/main" id="{121F6C65-0342-FA06-2E0F-21998AB5B6DC}"/>
              </a:ext>
            </a:extLst>
          </p:cNvPr>
          <p:cNvSpPr txBox="1"/>
          <p:nvPr/>
        </p:nvSpPr>
        <p:spPr>
          <a:xfrm>
            <a:off x="9697782" y="2429463"/>
            <a:ext cx="2915061" cy="461665"/>
          </a:xfrm>
          <a:prstGeom prst="rect">
            <a:avLst/>
          </a:prstGeom>
          <a:noFill/>
        </p:spPr>
        <p:txBody>
          <a:bodyPr wrap="square">
            <a:spAutoFit/>
          </a:bodyPr>
          <a:lstStyle/>
          <a:p>
            <a:r>
              <a:rPr lang="en-US" altLang="zh-TW" sz="2400" b="1" i="0" u="none" strike="noStrike" baseline="0" dirty="0">
                <a:latin typeface="Arial" panose="020B0604020202020204" pitchFamily="34" charset="0"/>
                <a:cs typeface="Arial" panose="020B0604020202020204" pitchFamily="34" charset="0"/>
              </a:rPr>
              <a:t>Hypoxic PC cell</a:t>
            </a:r>
            <a:endParaRPr lang="zh-TW" altLang="en-US" sz="2400" dirty="0"/>
          </a:p>
        </p:txBody>
      </p:sp>
      <p:pic>
        <p:nvPicPr>
          <p:cNvPr id="19" name="圖片 18">
            <a:extLst>
              <a:ext uri="{FF2B5EF4-FFF2-40B4-BE49-F238E27FC236}">
                <a16:creationId xmlns:a16="http://schemas.microsoft.com/office/drawing/2014/main" id="{F0529533-2304-2767-1757-D1FCCF3BF077}"/>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8921356" y="207771"/>
            <a:ext cx="3113951" cy="2074094"/>
          </a:xfrm>
          <a:prstGeom prst="rect">
            <a:avLst/>
          </a:prstGeom>
        </p:spPr>
      </p:pic>
      <p:pic>
        <p:nvPicPr>
          <p:cNvPr id="21" name="圖片 20">
            <a:extLst>
              <a:ext uri="{FF2B5EF4-FFF2-40B4-BE49-F238E27FC236}">
                <a16:creationId xmlns:a16="http://schemas.microsoft.com/office/drawing/2014/main" id="{21B23738-264E-2F5F-83E4-53624FC49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124" y="905057"/>
            <a:ext cx="1001676" cy="677462"/>
          </a:xfrm>
          <a:prstGeom prst="rect">
            <a:avLst/>
          </a:prstGeom>
        </p:spPr>
      </p:pic>
      <p:sp>
        <p:nvSpPr>
          <p:cNvPr id="43" name="矩形 42">
            <a:extLst>
              <a:ext uri="{FF2B5EF4-FFF2-40B4-BE49-F238E27FC236}">
                <a16:creationId xmlns:a16="http://schemas.microsoft.com/office/drawing/2014/main" id="{96C6A0FD-57BB-87FF-E197-04FE2267BD9F}"/>
              </a:ext>
            </a:extLst>
          </p:cNvPr>
          <p:cNvSpPr/>
          <p:nvPr/>
        </p:nvSpPr>
        <p:spPr>
          <a:xfrm>
            <a:off x="3768403" y="5392308"/>
            <a:ext cx="1291379" cy="299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2DDD3E40-996D-AD6F-52C0-CDEEC95A4364}"/>
              </a:ext>
            </a:extLst>
          </p:cNvPr>
          <p:cNvSpPr/>
          <p:nvPr/>
        </p:nvSpPr>
        <p:spPr>
          <a:xfrm>
            <a:off x="3571843" y="5414228"/>
            <a:ext cx="406207" cy="181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文字方塊 46">
            <a:extLst>
              <a:ext uri="{FF2B5EF4-FFF2-40B4-BE49-F238E27FC236}">
                <a16:creationId xmlns:a16="http://schemas.microsoft.com/office/drawing/2014/main" id="{866C9F46-2C15-4711-AE19-06D1A088CE98}"/>
              </a:ext>
            </a:extLst>
          </p:cNvPr>
          <p:cNvSpPr txBox="1"/>
          <p:nvPr/>
        </p:nvSpPr>
        <p:spPr>
          <a:xfrm>
            <a:off x="6048985" y="6188564"/>
            <a:ext cx="2915061" cy="461665"/>
          </a:xfrm>
          <a:prstGeom prst="rect">
            <a:avLst/>
          </a:prstGeom>
          <a:noFill/>
        </p:spPr>
        <p:txBody>
          <a:bodyPr wrap="square">
            <a:spAutoFit/>
          </a:bodyPr>
          <a:lstStyle/>
          <a:p>
            <a:r>
              <a:rPr lang="en-US" altLang="zh-TW" sz="2400" b="1" i="0" u="none" strike="noStrike" baseline="0" dirty="0" err="1">
                <a:latin typeface="Arial" panose="020B0604020202020204" pitchFamily="34" charset="0"/>
                <a:cs typeface="Arial" panose="020B0604020202020204" pitchFamily="34" charset="0"/>
              </a:rPr>
              <a:t>Normoxic</a:t>
            </a:r>
            <a:r>
              <a:rPr lang="en-US" altLang="zh-TW" sz="2400" b="1" i="0" u="none" strike="noStrike" baseline="0" dirty="0">
                <a:latin typeface="Arial" panose="020B0604020202020204" pitchFamily="34" charset="0"/>
                <a:cs typeface="Arial" panose="020B0604020202020204" pitchFamily="34" charset="0"/>
              </a:rPr>
              <a:t> PC cell</a:t>
            </a:r>
            <a:endParaRPr lang="zh-TW" altLang="en-US" sz="2400" dirty="0"/>
          </a:p>
        </p:txBody>
      </p:sp>
      <p:pic>
        <p:nvPicPr>
          <p:cNvPr id="50" name="圖片 49">
            <a:extLst>
              <a:ext uri="{FF2B5EF4-FFF2-40B4-BE49-F238E27FC236}">
                <a16:creationId xmlns:a16="http://schemas.microsoft.com/office/drawing/2014/main" id="{7213AC01-1D77-1F37-1ABB-08347244A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519" y="3842808"/>
            <a:ext cx="1134607" cy="828549"/>
          </a:xfrm>
          <a:prstGeom prst="rect">
            <a:avLst/>
          </a:prstGeom>
        </p:spPr>
      </p:pic>
      <p:grpSp>
        <p:nvGrpSpPr>
          <p:cNvPr id="71" name="群組 70">
            <a:extLst>
              <a:ext uri="{FF2B5EF4-FFF2-40B4-BE49-F238E27FC236}">
                <a16:creationId xmlns:a16="http://schemas.microsoft.com/office/drawing/2014/main" id="{5B9C3AD0-DA06-19D7-A2F4-A573810A1EC0}"/>
              </a:ext>
            </a:extLst>
          </p:cNvPr>
          <p:cNvGrpSpPr/>
          <p:nvPr/>
        </p:nvGrpSpPr>
        <p:grpSpPr>
          <a:xfrm>
            <a:off x="7276637" y="5313554"/>
            <a:ext cx="2915061" cy="728801"/>
            <a:chOff x="7276637" y="5313554"/>
            <a:chExt cx="2915061" cy="728801"/>
          </a:xfrm>
        </p:grpSpPr>
        <p:sp>
          <p:nvSpPr>
            <p:cNvPr id="55" name="文字方塊 54">
              <a:extLst>
                <a:ext uri="{FF2B5EF4-FFF2-40B4-BE49-F238E27FC236}">
                  <a16:creationId xmlns:a16="http://schemas.microsoft.com/office/drawing/2014/main" id="{D11479AF-B4C1-5662-4D49-56FD1D6A6FB4}"/>
                </a:ext>
              </a:extLst>
            </p:cNvPr>
            <p:cNvSpPr txBox="1"/>
            <p:nvPr/>
          </p:nvSpPr>
          <p:spPr>
            <a:xfrm>
              <a:off x="7276637" y="5335604"/>
              <a:ext cx="2915061" cy="646331"/>
            </a:xfrm>
            <a:prstGeom prst="rect">
              <a:avLst/>
            </a:prstGeom>
            <a:noFill/>
          </p:spPr>
          <p:txBody>
            <a:bodyPr wrap="square">
              <a:spAutoFit/>
            </a:bodyPr>
            <a:lstStyle/>
            <a:p>
              <a:r>
                <a:rPr lang="en-US" altLang="zh-TW" sz="3600" b="1" i="0" u="none" strike="noStrike" baseline="0" dirty="0">
                  <a:solidFill>
                    <a:srgbClr val="FF0000"/>
                  </a:solidFill>
                  <a:latin typeface="Arial" panose="020B0604020202020204" pitchFamily="34" charset="0"/>
                  <a:cs typeface="Arial" panose="020B0604020202020204" pitchFamily="34" charset="0"/>
                </a:rPr>
                <a:t>IC</a:t>
              </a:r>
              <a:r>
                <a:rPr lang="en-US" altLang="zh-TW" sz="2400" b="1" i="0" u="none" strike="noStrike" baseline="0" dirty="0">
                  <a:solidFill>
                    <a:srgbClr val="FF0000"/>
                  </a:solidFill>
                  <a:latin typeface="Arial" panose="020B0604020202020204" pitchFamily="34" charset="0"/>
                  <a:cs typeface="Arial" panose="020B0604020202020204" pitchFamily="34" charset="0"/>
                </a:rPr>
                <a:t>50</a:t>
              </a:r>
              <a:endParaRPr lang="zh-TW" altLang="en-US" sz="2400" dirty="0">
                <a:solidFill>
                  <a:srgbClr val="FF0000"/>
                </a:solidFill>
              </a:endParaRPr>
            </a:p>
          </p:txBody>
        </p:sp>
        <p:cxnSp>
          <p:nvCxnSpPr>
            <p:cNvPr id="57" name="直線單箭頭接點 56">
              <a:extLst>
                <a:ext uri="{FF2B5EF4-FFF2-40B4-BE49-F238E27FC236}">
                  <a16:creationId xmlns:a16="http://schemas.microsoft.com/office/drawing/2014/main" id="{D99DB74B-CB06-02F7-5770-9A83432F2F1D}"/>
                </a:ext>
              </a:extLst>
            </p:cNvPr>
            <p:cNvCxnSpPr>
              <a:cxnSpLocks/>
            </p:cNvCxnSpPr>
            <p:nvPr/>
          </p:nvCxnSpPr>
          <p:spPr>
            <a:xfrm flipV="1">
              <a:off x="8407358" y="5313554"/>
              <a:ext cx="0" cy="7288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矩形: 圓角 11">
            <a:extLst>
              <a:ext uri="{FF2B5EF4-FFF2-40B4-BE49-F238E27FC236}">
                <a16:creationId xmlns:a16="http://schemas.microsoft.com/office/drawing/2014/main" id="{876BEDAA-FBC4-DC01-E9D0-7F4E1FC76D89}"/>
              </a:ext>
            </a:extLst>
          </p:cNvPr>
          <p:cNvSpPr/>
          <p:nvPr/>
        </p:nvSpPr>
        <p:spPr>
          <a:xfrm>
            <a:off x="2124698" y="5305673"/>
            <a:ext cx="967352" cy="42808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Arial" panose="020B0604020202020204" pitchFamily="34" charset="0"/>
                <a:cs typeface="Arial" panose="020B0604020202020204" pitchFamily="34" charset="0"/>
              </a:rPr>
              <a:t>HIF1a</a:t>
            </a:r>
            <a:endParaRPr lang="zh-TW" altLang="en-US" b="1" dirty="0">
              <a:solidFill>
                <a:schemeClr val="tx1"/>
              </a:solidFill>
              <a:latin typeface="Arial" panose="020B0604020202020204" pitchFamily="34" charset="0"/>
              <a:cs typeface="Arial" panose="020B0604020202020204" pitchFamily="34" charset="0"/>
            </a:endParaRPr>
          </a:p>
        </p:txBody>
      </p:sp>
      <p:cxnSp>
        <p:nvCxnSpPr>
          <p:cNvPr id="14" name="直線接點 13">
            <a:extLst>
              <a:ext uri="{FF2B5EF4-FFF2-40B4-BE49-F238E27FC236}">
                <a16:creationId xmlns:a16="http://schemas.microsoft.com/office/drawing/2014/main" id="{6FB02E88-F8F7-8F32-C12B-FB9A65BA6FEE}"/>
              </a:ext>
            </a:extLst>
          </p:cNvPr>
          <p:cNvCxnSpPr/>
          <p:nvPr/>
        </p:nvCxnSpPr>
        <p:spPr>
          <a:xfrm>
            <a:off x="2333216" y="5155731"/>
            <a:ext cx="0" cy="1499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橢圓 15">
            <a:extLst>
              <a:ext uri="{FF2B5EF4-FFF2-40B4-BE49-F238E27FC236}">
                <a16:creationId xmlns:a16="http://schemas.microsoft.com/office/drawing/2014/main" id="{1739D264-F918-8904-1192-0577402E2FE1}"/>
              </a:ext>
            </a:extLst>
          </p:cNvPr>
          <p:cNvSpPr/>
          <p:nvPr/>
        </p:nvSpPr>
        <p:spPr>
          <a:xfrm>
            <a:off x="2023559" y="4914725"/>
            <a:ext cx="671242" cy="24100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AC</a:t>
            </a:r>
            <a:endParaRPr lang="zh-TW" altLang="en-US" dirty="0"/>
          </a:p>
        </p:txBody>
      </p:sp>
      <p:sp>
        <p:nvSpPr>
          <p:cNvPr id="60" name="矩形: 圓角 59">
            <a:extLst>
              <a:ext uri="{FF2B5EF4-FFF2-40B4-BE49-F238E27FC236}">
                <a16:creationId xmlns:a16="http://schemas.microsoft.com/office/drawing/2014/main" id="{71693746-B60F-5EF0-B1D6-8DC6EDAA9ABF}"/>
              </a:ext>
            </a:extLst>
          </p:cNvPr>
          <p:cNvSpPr/>
          <p:nvPr/>
        </p:nvSpPr>
        <p:spPr>
          <a:xfrm>
            <a:off x="4397843" y="5305673"/>
            <a:ext cx="967352" cy="42808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Arial" panose="020B0604020202020204" pitchFamily="34" charset="0"/>
                <a:cs typeface="Arial" panose="020B0604020202020204" pitchFamily="34" charset="0"/>
              </a:rPr>
              <a:t>HIF1a</a:t>
            </a:r>
            <a:endParaRPr lang="zh-TW" altLang="en-US" b="1" dirty="0">
              <a:solidFill>
                <a:schemeClr val="tx1"/>
              </a:solidFill>
              <a:latin typeface="Arial" panose="020B0604020202020204" pitchFamily="34" charset="0"/>
              <a:cs typeface="Arial" panose="020B0604020202020204" pitchFamily="34" charset="0"/>
            </a:endParaRPr>
          </a:p>
        </p:txBody>
      </p:sp>
      <p:cxnSp>
        <p:nvCxnSpPr>
          <p:cNvPr id="62" name="直線單箭頭接點 61">
            <a:extLst>
              <a:ext uri="{FF2B5EF4-FFF2-40B4-BE49-F238E27FC236}">
                <a16:creationId xmlns:a16="http://schemas.microsoft.com/office/drawing/2014/main" id="{87505048-F3D5-4222-F98D-33DC18177D85}"/>
              </a:ext>
            </a:extLst>
          </p:cNvPr>
          <p:cNvCxnSpPr>
            <a:cxnSpLocks/>
          </p:cNvCxnSpPr>
          <p:nvPr/>
        </p:nvCxnSpPr>
        <p:spPr>
          <a:xfrm flipV="1">
            <a:off x="5475755" y="5035228"/>
            <a:ext cx="479580" cy="4631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0" name="群組 69">
            <a:extLst>
              <a:ext uri="{FF2B5EF4-FFF2-40B4-BE49-F238E27FC236}">
                <a16:creationId xmlns:a16="http://schemas.microsoft.com/office/drawing/2014/main" id="{CE505636-F7BC-467A-F4D5-31719B76407C}"/>
              </a:ext>
            </a:extLst>
          </p:cNvPr>
          <p:cNvGrpSpPr/>
          <p:nvPr/>
        </p:nvGrpSpPr>
        <p:grpSpPr>
          <a:xfrm>
            <a:off x="5449204" y="4323190"/>
            <a:ext cx="1923898" cy="553256"/>
            <a:chOff x="5449204" y="4323190"/>
            <a:chExt cx="1923898" cy="553256"/>
          </a:xfrm>
        </p:grpSpPr>
        <p:sp>
          <p:nvSpPr>
            <p:cNvPr id="63" name="文字方塊 62">
              <a:extLst>
                <a:ext uri="{FF2B5EF4-FFF2-40B4-BE49-F238E27FC236}">
                  <a16:creationId xmlns:a16="http://schemas.microsoft.com/office/drawing/2014/main" id="{8E86C9AB-FA9D-5942-B7E5-421A3337B193}"/>
                </a:ext>
              </a:extLst>
            </p:cNvPr>
            <p:cNvSpPr txBox="1"/>
            <p:nvPr/>
          </p:nvSpPr>
          <p:spPr>
            <a:xfrm>
              <a:off x="5449204" y="4476336"/>
              <a:ext cx="1923898" cy="400110"/>
            </a:xfrm>
            <a:prstGeom prst="rect">
              <a:avLst/>
            </a:prstGeom>
            <a:noFill/>
          </p:spPr>
          <p:txBody>
            <a:bodyPr wrap="square">
              <a:spAutoFit/>
            </a:bodyPr>
            <a:lstStyle/>
            <a:p>
              <a:r>
                <a:rPr lang="en-US" altLang="zh-TW" sz="2000" b="1" i="0" u="none" strike="noStrike" baseline="0" dirty="0">
                  <a:solidFill>
                    <a:schemeClr val="accent6">
                      <a:lumMod val="50000"/>
                    </a:schemeClr>
                  </a:solidFill>
                  <a:latin typeface="Arial" panose="020B0604020202020204" pitchFamily="34" charset="0"/>
                  <a:cs typeface="Arial" panose="020B0604020202020204" pitchFamily="34" charset="0"/>
                </a:rPr>
                <a:t>glycolysis</a:t>
              </a:r>
              <a:endParaRPr lang="zh-TW" altLang="en-US" sz="2000" dirty="0">
                <a:solidFill>
                  <a:schemeClr val="accent6">
                    <a:lumMod val="50000"/>
                  </a:schemeClr>
                </a:solidFill>
              </a:endParaRPr>
            </a:p>
          </p:txBody>
        </p:sp>
        <p:cxnSp>
          <p:nvCxnSpPr>
            <p:cNvPr id="64" name="直線單箭頭接點 63">
              <a:extLst>
                <a:ext uri="{FF2B5EF4-FFF2-40B4-BE49-F238E27FC236}">
                  <a16:creationId xmlns:a16="http://schemas.microsoft.com/office/drawing/2014/main" id="{982D7DF1-772B-31EB-6D4E-AFFBBFCA27E9}"/>
                </a:ext>
              </a:extLst>
            </p:cNvPr>
            <p:cNvCxnSpPr>
              <a:cxnSpLocks/>
            </p:cNvCxnSpPr>
            <p:nvPr/>
          </p:nvCxnSpPr>
          <p:spPr>
            <a:xfrm flipH="1" flipV="1">
              <a:off x="6912544" y="4323190"/>
              <a:ext cx="18659" cy="5532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群組 30">
            <a:extLst>
              <a:ext uri="{FF2B5EF4-FFF2-40B4-BE49-F238E27FC236}">
                <a16:creationId xmlns:a16="http://schemas.microsoft.com/office/drawing/2014/main" id="{9E56DE0A-8266-E80C-6D91-54F57E675B6B}"/>
              </a:ext>
            </a:extLst>
          </p:cNvPr>
          <p:cNvGrpSpPr/>
          <p:nvPr/>
        </p:nvGrpSpPr>
        <p:grpSpPr>
          <a:xfrm>
            <a:off x="6166605" y="1920241"/>
            <a:ext cx="912782" cy="902116"/>
            <a:chOff x="6166605" y="1920241"/>
            <a:chExt cx="912782" cy="902116"/>
          </a:xfrm>
        </p:grpSpPr>
        <p:sp>
          <p:nvSpPr>
            <p:cNvPr id="53" name="橢圓 52">
              <a:extLst>
                <a:ext uri="{FF2B5EF4-FFF2-40B4-BE49-F238E27FC236}">
                  <a16:creationId xmlns:a16="http://schemas.microsoft.com/office/drawing/2014/main" id="{CE958DBE-DB1A-6BD4-BB77-045D15881EDB}"/>
                </a:ext>
              </a:extLst>
            </p:cNvPr>
            <p:cNvSpPr/>
            <p:nvPr/>
          </p:nvSpPr>
          <p:spPr>
            <a:xfrm>
              <a:off x="6166605" y="1920241"/>
              <a:ext cx="912782" cy="902116"/>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13FC6871-EEBC-0E05-FC65-A6A68EC36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2259" y="2038076"/>
              <a:ext cx="344180" cy="304786"/>
            </a:xfrm>
            <a:prstGeom prst="rect">
              <a:avLst/>
            </a:prstGeom>
          </p:spPr>
        </p:pic>
        <p:pic>
          <p:nvPicPr>
            <p:cNvPr id="13" name="圖片 12">
              <a:extLst>
                <a:ext uri="{FF2B5EF4-FFF2-40B4-BE49-F238E27FC236}">
                  <a16:creationId xmlns:a16="http://schemas.microsoft.com/office/drawing/2014/main" id="{5921B427-81D3-5F05-2F3C-EC6F8F2A0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9025" y="2318837"/>
              <a:ext cx="344180" cy="304786"/>
            </a:xfrm>
            <a:prstGeom prst="rect">
              <a:avLst/>
            </a:prstGeom>
          </p:spPr>
        </p:pic>
        <p:pic>
          <p:nvPicPr>
            <p:cNvPr id="17" name="圖片 16">
              <a:extLst>
                <a:ext uri="{FF2B5EF4-FFF2-40B4-BE49-F238E27FC236}">
                  <a16:creationId xmlns:a16="http://schemas.microsoft.com/office/drawing/2014/main" id="{5CA08788-2F5C-DB7B-DD41-2D9747478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6750" y="2342862"/>
              <a:ext cx="344180" cy="304786"/>
            </a:xfrm>
            <a:prstGeom prst="rect">
              <a:avLst/>
            </a:prstGeom>
          </p:spPr>
        </p:pic>
      </p:grpSp>
      <p:grpSp>
        <p:nvGrpSpPr>
          <p:cNvPr id="5" name="群組 4">
            <a:extLst>
              <a:ext uri="{FF2B5EF4-FFF2-40B4-BE49-F238E27FC236}">
                <a16:creationId xmlns:a16="http://schemas.microsoft.com/office/drawing/2014/main" id="{A14F9730-BFA3-7AB3-3BB8-587A1E68FAEE}"/>
              </a:ext>
            </a:extLst>
          </p:cNvPr>
          <p:cNvGrpSpPr/>
          <p:nvPr/>
        </p:nvGrpSpPr>
        <p:grpSpPr>
          <a:xfrm>
            <a:off x="9142014" y="1766537"/>
            <a:ext cx="421275" cy="392542"/>
            <a:chOff x="9142014" y="1766537"/>
            <a:chExt cx="421275" cy="392542"/>
          </a:xfrm>
        </p:grpSpPr>
        <p:sp>
          <p:nvSpPr>
            <p:cNvPr id="30" name="橢圓 29">
              <a:extLst>
                <a:ext uri="{FF2B5EF4-FFF2-40B4-BE49-F238E27FC236}">
                  <a16:creationId xmlns:a16="http://schemas.microsoft.com/office/drawing/2014/main" id="{13AD0757-2C18-FB0E-BB1E-FA139F1F9160}"/>
                </a:ext>
              </a:extLst>
            </p:cNvPr>
            <p:cNvSpPr/>
            <p:nvPr/>
          </p:nvSpPr>
          <p:spPr>
            <a:xfrm>
              <a:off x="9142014" y="1766537"/>
              <a:ext cx="421275" cy="392542"/>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144B9691-4BAA-14B7-6F42-F12D4753C8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3270" y="1864690"/>
              <a:ext cx="263164" cy="233043"/>
            </a:xfrm>
            <a:prstGeom prst="rect">
              <a:avLst/>
            </a:prstGeom>
          </p:spPr>
        </p:pic>
      </p:grpSp>
      <p:grpSp>
        <p:nvGrpSpPr>
          <p:cNvPr id="33" name="群組 32">
            <a:extLst>
              <a:ext uri="{FF2B5EF4-FFF2-40B4-BE49-F238E27FC236}">
                <a16:creationId xmlns:a16="http://schemas.microsoft.com/office/drawing/2014/main" id="{2B6CAFE5-70F1-8DBE-7AB3-B37AE4432710}"/>
              </a:ext>
            </a:extLst>
          </p:cNvPr>
          <p:cNvGrpSpPr/>
          <p:nvPr/>
        </p:nvGrpSpPr>
        <p:grpSpPr>
          <a:xfrm>
            <a:off x="8181898" y="1559326"/>
            <a:ext cx="1785063" cy="2165037"/>
            <a:chOff x="8181898" y="1559326"/>
            <a:chExt cx="1785063" cy="2165037"/>
          </a:xfrm>
        </p:grpSpPr>
        <p:grpSp>
          <p:nvGrpSpPr>
            <p:cNvPr id="10" name="群組 9">
              <a:extLst>
                <a:ext uri="{FF2B5EF4-FFF2-40B4-BE49-F238E27FC236}">
                  <a16:creationId xmlns:a16="http://schemas.microsoft.com/office/drawing/2014/main" id="{1FF4EF14-2892-1E41-3743-49771E161259}"/>
                </a:ext>
              </a:extLst>
            </p:cNvPr>
            <p:cNvGrpSpPr/>
            <p:nvPr/>
          </p:nvGrpSpPr>
          <p:grpSpPr>
            <a:xfrm>
              <a:off x="8519177" y="2356880"/>
              <a:ext cx="729271" cy="728165"/>
              <a:chOff x="8519177" y="2356880"/>
              <a:chExt cx="729271" cy="728165"/>
            </a:xfrm>
          </p:grpSpPr>
          <p:sp>
            <p:nvSpPr>
              <p:cNvPr id="51" name="橢圓 50">
                <a:extLst>
                  <a:ext uri="{FF2B5EF4-FFF2-40B4-BE49-F238E27FC236}">
                    <a16:creationId xmlns:a16="http://schemas.microsoft.com/office/drawing/2014/main" id="{3353410D-3880-13F1-B98B-A8ED5E4EEDA3}"/>
                  </a:ext>
                </a:extLst>
              </p:cNvPr>
              <p:cNvSpPr/>
              <p:nvPr/>
            </p:nvSpPr>
            <p:spPr>
              <a:xfrm>
                <a:off x="8519177" y="2356880"/>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A4C3E59B-E999-CC8F-1BA9-7A15280534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2723" y="2453051"/>
                <a:ext cx="344180" cy="304786"/>
              </a:xfrm>
              <a:prstGeom prst="rect">
                <a:avLst/>
              </a:prstGeom>
            </p:spPr>
          </p:pic>
          <p:pic>
            <p:nvPicPr>
              <p:cNvPr id="6" name="圖片 5">
                <a:extLst>
                  <a:ext uri="{FF2B5EF4-FFF2-40B4-BE49-F238E27FC236}">
                    <a16:creationId xmlns:a16="http://schemas.microsoft.com/office/drawing/2014/main" id="{BB4E1389-0488-7AC1-226B-FBCEC837FF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6406" y="2749352"/>
                <a:ext cx="344180" cy="304786"/>
              </a:xfrm>
              <a:prstGeom prst="rect">
                <a:avLst/>
              </a:prstGeom>
            </p:spPr>
          </p:pic>
        </p:grpSp>
        <p:grpSp>
          <p:nvGrpSpPr>
            <p:cNvPr id="8" name="群組 7">
              <a:extLst>
                <a:ext uri="{FF2B5EF4-FFF2-40B4-BE49-F238E27FC236}">
                  <a16:creationId xmlns:a16="http://schemas.microsoft.com/office/drawing/2014/main" id="{24EF18E7-10DF-16AC-39D2-629915A2878F}"/>
                </a:ext>
              </a:extLst>
            </p:cNvPr>
            <p:cNvGrpSpPr/>
            <p:nvPr/>
          </p:nvGrpSpPr>
          <p:grpSpPr>
            <a:xfrm>
              <a:off x="9352653" y="3104477"/>
              <a:ext cx="614308" cy="619886"/>
              <a:chOff x="9352653" y="3104477"/>
              <a:chExt cx="614308" cy="619886"/>
            </a:xfrm>
          </p:grpSpPr>
          <p:sp>
            <p:nvSpPr>
              <p:cNvPr id="36" name="橢圓 35">
                <a:extLst>
                  <a:ext uri="{FF2B5EF4-FFF2-40B4-BE49-F238E27FC236}">
                    <a16:creationId xmlns:a16="http://schemas.microsoft.com/office/drawing/2014/main" id="{7A44A48D-82D1-7EBD-6732-303B1A9DAF92}"/>
                  </a:ext>
                </a:extLst>
              </p:cNvPr>
              <p:cNvSpPr/>
              <p:nvPr/>
            </p:nvSpPr>
            <p:spPr>
              <a:xfrm>
                <a:off x="9352653" y="3104477"/>
                <a:ext cx="614308" cy="619886"/>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圖片 21">
                <a:extLst>
                  <a:ext uri="{FF2B5EF4-FFF2-40B4-BE49-F238E27FC236}">
                    <a16:creationId xmlns:a16="http://schemas.microsoft.com/office/drawing/2014/main" id="{475A4F7E-0A46-752E-4052-94A719EF3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3342" y="3196164"/>
                <a:ext cx="492930" cy="436511"/>
              </a:xfrm>
              <a:prstGeom prst="rect">
                <a:avLst/>
              </a:prstGeom>
            </p:spPr>
          </p:pic>
        </p:grpSp>
        <p:grpSp>
          <p:nvGrpSpPr>
            <p:cNvPr id="11" name="群組 10">
              <a:extLst>
                <a:ext uri="{FF2B5EF4-FFF2-40B4-BE49-F238E27FC236}">
                  <a16:creationId xmlns:a16="http://schemas.microsoft.com/office/drawing/2014/main" id="{3C59FD12-8660-6804-76FB-2C83A7E6C705}"/>
                </a:ext>
              </a:extLst>
            </p:cNvPr>
            <p:cNvGrpSpPr/>
            <p:nvPr/>
          </p:nvGrpSpPr>
          <p:grpSpPr>
            <a:xfrm>
              <a:off x="8181898" y="1559326"/>
              <a:ext cx="627932" cy="615210"/>
              <a:chOff x="8181898" y="1559326"/>
              <a:chExt cx="627932" cy="615210"/>
            </a:xfrm>
          </p:grpSpPr>
          <p:sp>
            <p:nvSpPr>
              <p:cNvPr id="15" name="橢圓 14">
                <a:extLst>
                  <a:ext uri="{FF2B5EF4-FFF2-40B4-BE49-F238E27FC236}">
                    <a16:creationId xmlns:a16="http://schemas.microsoft.com/office/drawing/2014/main" id="{04CF836D-7712-174C-1155-80F343823E35}"/>
                  </a:ext>
                </a:extLst>
              </p:cNvPr>
              <p:cNvSpPr/>
              <p:nvPr/>
            </p:nvSpPr>
            <p:spPr>
              <a:xfrm>
                <a:off x="8181898" y="1559326"/>
                <a:ext cx="627932" cy="61521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片 23">
                <a:extLst>
                  <a:ext uri="{FF2B5EF4-FFF2-40B4-BE49-F238E27FC236}">
                    <a16:creationId xmlns:a16="http://schemas.microsoft.com/office/drawing/2014/main" id="{E6E8CE1B-C2E8-8AC1-972E-84D4EBEF38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0916" y="1660639"/>
                <a:ext cx="263164" cy="233043"/>
              </a:xfrm>
              <a:prstGeom prst="rect">
                <a:avLst/>
              </a:prstGeom>
            </p:spPr>
          </p:pic>
          <p:pic>
            <p:nvPicPr>
              <p:cNvPr id="34" name="圖片 33">
                <a:extLst>
                  <a:ext uri="{FF2B5EF4-FFF2-40B4-BE49-F238E27FC236}">
                    <a16:creationId xmlns:a16="http://schemas.microsoft.com/office/drawing/2014/main" id="{B8932EDA-6E3E-56E1-CC2D-F5A9428B6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963" y="1864690"/>
                <a:ext cx="263164" cy="233043"/>
              </a:xfrm>
              <a:prstGeom prst="rect">
                <a:avLst/>
              </a:prstGeom>
            </p:spPr>
          </p:pic>
        </p:grpSp>
      </p:grpSp>
      <p:grpSp>
        <p:nvGrpSpPr>
          <p:cNvPr id="37" name="群組 36">
            <a:extLst>
              <a:ext uri="{FF2B5EF4-FFF2-40B4-BE49-F238E27FC236}">
                <a16:creationId xmlns:a16="http://schemas.microsoft.com/office/drawing/2014/main" id="{BCB0C2CA-7EF2-E30E-9D78-AC753E04DDF1}"/>
              </a:ext>
            </a:extLst>
          </p:cNvPr>
          <p:cNvGrpSpPr/>
          <p:nvPr/>
        </p:nvGrpSpPr>
        <p:grpSpPr>
          <a:xfrm>
            <a:off x="7219636" y="1278887"/>
            <a:ext cx="1590194" cy="2663764"/>
            <a:chOff x="7219636" y="1278887"/>
            <a:chExt cx="1590194" cy="2663764"/>
          </a:xfrm>
        </p:grpSpPr>
        <p:grpSp>
          <p:nvGrpSpPr>
            <p:cNvPr id="29" name="群組 28">
              <a:extLst>
                <a:ext uri="{FF2B5EF4-FFF2-40B4-BE49-F238E27FC236}">
                  <a16:creationId xmlns:a16="http://schemas.microsoft.com/office/drawing/2014/main" id="{5644AA43-5810-2A4C-40A8-C76B74097A77}"/>
                </a:ext>
              </a:extLst>
            </p:cNvPr>
            <p:cNvGrpSpPr/>
            <p:nvPr/>
          </p:nvGrpSpPr>
          <p:grpSpPr>
            <a:xfrm>
              <a:off x="7219636" y="1278887"/>
              <a:ext cx="729271" cy="728165"/>
              <a:chOff x="7219636" y="1278887"/>
              <a:chExt cx="729271" cy="728165"/>
            </a:xfrm>
          </p:grpSpPr>
          <p:sp>
            <p:nvSpPr>
              <p:cNvPr id="32" name="橢圓 31">
                <a:extLst>
                  <a:ext uri="{FF2B5EF4-FFF2-40B4-BE49-F238E27FC236}">
                    <a16:creationId xmlns:a16="http://schemas.microsoft.com/office/drawing/2014/main" id="{D0168F4F-5792-DDBF-9215-C2E0F83AF137}"/>
                  </a:ext>
                </a:extLst>
              </p:cNvPr>
              <p:cNvSpPr/>
              <p:nvPr/>
            </p:nvSpPr>
            <p:spPr>
              <a:xfrm>
                <a:off x="7219636" y="1278887"/>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片 17">
                <a:extLst>
                  <a:ext uri="{FF2B5EF4-FFF2-40B4-BE49-F238E27FC236}">
                    <a16:creationId xmlns:a16="http://schemas.microsoft.com/office/drawing/2014/main" id="{0EA22A44-E52C-F307-04B5-9A1C7996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985" y="1355156"/>
                <a:ext cx="608131" cy="538526"/>
              </a:xfrm>
              <a:prstGeom prst="rect">
                <a:avLst/>
              </a:prstGeom>
            </p:spPr>
          </p:pic>
        </p:grpSp>
        <p:grpSp>
          <p:nvGrpSpPr>
            <p:cNvPr id="27" name="群組 26">
              <a:extLst>
                <a:ext uri="{FF2B5EF4-FFF2-40B4-BE49-F238E27FC236}">
                  <a16:creationId xmlns:a16="http://schemas.microsoft.com/office/drawing/2014/main" id="{D31CECA5-D85A-B04E-6E90-D202FF7442E3}"/>
                </a:ext>
              </a:extLst>
            </p:cNvPr>
            <p:cNvGrpSpPr/>
            <p:nvPr/>
          </p:nvGrpSpPr>
          <p:grpSpPr>
            <a:xfrm>
              <a:off x="7584271" y="2318837"/>
              <a:ext cx="729271" cy="728165"/>
              <a:chOff x="7584271" y="2318837"/>
              <a:chExt cx="729271" cy="728165"/>
            </a:xfrm>
          </p:grpSpPr>
          <p:sp>
            <p:nvSpPr>
              <p:cNvPr id="28" name="橢圓 27">
                <a:extLst>
                  <a:ext uri="{FF2B5EF4-FFF2-40B4-BE49-F238E27FC236}">
                    <a16:creationId xmlns:a16="http://schemas.microsoft.com/office/drawing/2014/main" id="{3CA2CE1E-7DFB-51F3-1861-65CC5C2CBEC2}"/>
                  </a:ext>
                </a:extLst>
              </p:cNvPr>
              <p:cNvSpPr/>
              <p:nvPr/>
            </p:nvSpPr>
            <p:spPr>
              <a:xfrm>
                <a:off x="7584271" y="2318837"/>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片 19">
                <a:extLst>
                  <a:ext uri="{FF2B5EF4-FFF2-40B4-BE49-F238E27FC236}">
                    <a16:creationId xmlns:a16="http://schemas.microsoft.com/office/drawing/2014/main" id="{F20C807F-ADEE-774E-009D-85295021C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4840" y="2413656"/>
                <a:ext cx="608131" cy="538526"/>
              </a:xfrm>
              <a:prstGeom prst="rect">
                <a:avLst/>
              </a:prstGeom>
            </p:spPr>
          </p:pic>
        </p:grpSp>
        <p:grpSp>
          <p:nvGrpSpPr>
            <p:cNvPr id="25" name="群組 24">
              <a:extLst>
                <a:ext uri="{FF2B5EF4-FFF2-40B4-BE49-F238E27FC236}">
                  <a16:creationId xmlns:a16="http://schemas.microsoft.com/office/drawing/2014/main" id="{2192789A-AFB0-C26A-065F-AFC84D251116}"/>
                </a:ext>
              </a:extLst>
            </p:cNvPr>
            <p:cNvGrpSpPr/>
            <p:nvPr/>
          </p:nvGrpSpPr>
          <p:grpSpPr>
            <a:xfrm>
              <a:off x="8080559" y="3214486"/>
              <a:ext cx="729271" cy="728165"/>
              <a:chOff x="8080559" y="3214486"/>
              <a:chExt cx="729271" cy="728165"/>
            </a:xfrm>
          </p:grpSpPr>
          <p:sp>
            <p:nvSpPr>
              <p:cNvPr id="26" name="橢圓 25">
                <a:extLst>
                  <a:ext uri="{FF2B5EF4-FFF2-40B4-BE49-F238E27FC236}">
                    <a16:creationId xmlns:a16="http://schemas.microsoft.com/office/drawing/2014/main" id="{F246367E-91E2-8443-59B8-A43522D8316E}"/>
                  </a:ext>
                </a:extLst>
              </p:cNvPr>
              <p:cNvSpPr/>
              <p:nvPr/>
            </p:nvSpPr>
            <p:spPr>
              <a:xfrm>
                <a:off x="8080559" y="3214486"/>
                <a:ext cx="729271" cy="728165"/>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8" name="圖片 37">
                <a:extLst>
                  <a:ext uri="{FF2B5EF4-FFF2-40B4-BE49-F238E27FC236}">
                    <a16:creationId xmlns:a16="http://schemas.microsoft.com/office/drawing/2014/main" id="{9A0C0DA1-4D44-4AFB-57E2-48518D9B59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6632" y="3297603"/>
                <a:ext cx="263164" cy="233043"/>
              </a:xfrm>
              <a:prstGeom prst="rect">
                <a:avLst/>
              </a:prstGeom>
            </p:spPr>
          </p:pic>
          <p:pic>
            <p:nvPicPr>
              <p:cNvPr id="39" name="圖片 38">
                <a:extLst>
                  <a:ext uri="{FF2B5EF4-FFF2-40B4-BE49-F238E27FC236}">
                    <a16:creationId xmlns:a16="http://schemas.microsoft.com/office/drawing/2014/main" id="{0346A50B-640F-BA72-7698-46284F75A1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0916" y="3552696"/>
                <a:ext cx="263164" cy="233043"/>
              </a:xfrm>
              <a:prstGeom prst="rect">
                <a:avLst/>
              </a:prstGeom>
            </p:spPr>
          </p:pic>
          <p:pic>
            <p:nvPicPr>
              <p:cNvPr id="40" name="圖片 39">
                <a:extLst>
                  <a:ext uri="{FF2B5EF4-FFF2-40B4-BE49-F238E27FC236}">
                    <a16:creationId xmlns:a16="http://schemas.microsoft.com/office/drawing/2014/main" id="{0CA6CF67-103A-BB8B-C886-F3395CBCA9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8573" y="3530646"/>
                <a:ext cx="263164" cy="233043"/>
              </a:xfrm>
              <a:prstGeom prst="rect">
                <a:avLst/>
              </a:prstGeom>
            </p:spPr>
          </p:pic>
        </p:grpSp>
      </p:grpSp>
      <p:pic>
        <p:nvPicPr>
          <p:cNvPr id="41" name="圖片 40">
            <a:extLst>
              <a:ext uri="{FF2B5EF4-FFF2-40B4-BE49-F238E27FC236}">
                <a16:creationId xmlns:a16="http://schemas.microsoft.com/office/drawing/2014/main" id="{80E01FAE-9BCD-AABE-84C5-9604AD430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5207" y="2304728"/>
            <a:ext cx="967352" cy="856632"/>
          </a:xfrm>
          <a:prstGeom prst="rect">
            <a:avLst/>
          </a:prstGeom>
        </p:spPr>
      </p:pic>
      <p:pic>
        <p:nvPicPr>
          <p:cNvPr id="45" name="圖片 44">
            <a:extLst>
              <a:ext uri="{FF2B5EF4-FFF2-40B4-BE49-F238E27FC236}">
                <a16:creationId xmlns:a16="http://schemas.microsoft.com/office/drawing/2014/main" id="{F7194BBD-42B2-0F60-C367-3556DFD3B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598" y="2133936"/>
            <a:ext cx="784351" cy="156870"/>
          </a:xfrm>
          <a:prstGeom prst="rect">
            <a:avLst/>
          </a:prstGeom>
        </p:spPr>
      </p:pic>
      <p:cxnSp>
        <p:nvCxnSpPr>
          <p:cNvPr id="67" name="直線單箭頭接點 66">
            <a:extLst>
              <a:ext uri="{FF2B5EF4-FFF2-40B4-BE49-F238E27FC236}">
                <a16:creationId xmlns:a16="http://schemas.microsoft.com/office/drawing/2014/main" id="{7BFAABAF-4811-CCEB-0633-E34E037DAA7C}"/>
              </a:ext>
            </a:extLst>
          </p:cNvPr>
          <p:cNvCxnSpPr>
            <a:cxnSpLocks/>
          </p:cNvCxnSpPr>
          <p:nvPr/>
        </p:nvCxnSpPr>
        <p:spPr>
          <a:xfrm>
            <a:off x="3144346" y="4116852"/>
            <a:ext cx="202147" cy="4829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9" name="群組 68">
            <a:extLst>
              <a:ext uri="{FF2B5EF4-FFF2-40B4-BE49-F238E27FC236}">
                <a16:creationId xmlns:a16="http://schemas.microsoft.com/office/drawing/2014/main" id="{C21D3618-4949-C59A-D423-46A57F9FEAA2}"/>
              </a:ext>
            </a:extLst>
          </p:cNvPr>
          <p:cNvGrpSpPr/>
          <p:nvPr/>
        </p:nvGrpSpPr>
        <p:grpSpPr>
          <a:xfrm>
            <a:off x="3245420" y="5051570"/>
            <a:ext cx="945266" cy="468145"/>
            <a:chOff x="3245420" y="5051570"/>
            <a:chExt cx="945266" cy="468145"/>
          </a:xfrm>
        </p:grpSpPr>
        <p:cxnSp>
          <p:nvCxnSpPr>
            <p:cNvPr id="61" name="直線單箭頭接點 60">
              <a:extLst>
                <a:ext uri="{FF2B5EF4-FFF2-40B4-BE49-F238E27FC236}">
                  <a16:creationId xmlns:a16="http://schemas.microsoft.com/office/drawing/2014/main" id="{4F2B1BA3-8088-FA03-7313-F261B9E9BCCC}"/>
                </a:ext>
              </a:extLst>
            </p:cNvPr>
            <p:cNvCxnSpPr>
              <a:cxnSpLocks/>
            </p:cNvCxnSpPr>
            <p:nvPr/>
          </p:nvCxnSpPr>
          <p:spPr>
            <a:xfrm>
              <a:off x="3447663" y="5519715"/>
              <a:ext cx="6117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2" name="圖片 71">
              <a:extLst>
                <a:ext uri="{FF2B5EF4-FFF2-40B4-BE49-F238E27FC236}">
                  <a16:creationId xmlns:a16="http://schemas.microsoft.com/office/drawing/2014/main" id="{B94D3FD5-3B8D-8C0B-C296-8719EA5632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5420" y="5051570"/>
              <a:ext cx="945266" cy="404442"/>
            </a:xfrm>
            <a:prstGeom prst="rect">
              <a:avLst/>
            </a:prstGeom>
          </p:spPr>
        </p:pic>
      </p:grpSp>
      <p:pic>
        <p:nvPicPr>
          <p:cNvPr id="58" name="圖片 57">
            <a:extLst>
              <a:ext uri="{FF2B5EF4-FFF2-40B4-BE49-F238E27FC236}">
                <a16:creationId xmlns:a16="http://schemas.microsoft.com/office/drawing/2014/main" id="{7D3B70B7-611E-A92D-7D8F-5AE2431877AF}"/>
              </a:ext>
            </a:extLst>
          </p:cNvPr>
          <p:cNvPicPr>
            <a:picLocks noChangeAspect="1"/>
          </p:cNvPicPr>
          <p:nvPr/>
        </p:nvPicPr>
        <p:blipFill rotWithShape="1">
          <a:blip r:embed="rId8">
            <a:extLst>
              <a:ext uri="{28A0092B-C50C-407E-A947-70E740481C1C}">
                <a14:useLocalDpi xmlns:a14="http://schemas.microsoft.com/office/drawing/2010/main" val="0"/>
              </a:ext>
            </a:extLst>
          </a:blip>
          <a:srcRect b="61472"/>
          <a:stretch/>
        </p:blipFill>
        <p:spPr>
          <a:xfrm>
            <a:off x="1828543" y="2218509"/>
            <a:ext cx="2698007" cy="653168"/>
          </a:xfrm>
          <a:prstGeom prst="rect">
            <a:avLst/>
          </a:prstGeom>
        </p:spPr>
      </p:pic>
      <p:cxnSp>
        <p:nvCxnSpPr>
          <p:cNvPr id="66" name="直線單箭頭接點 65">
            <a:extLst>
              <a:ext uri="{FF2B5EF4-FFF2-40B4-BE49-F238E27FC236}">
                <a16:creationId xmlns:a16="http://schemas.microsoft.com/office/drawing/2014/main" id="{B7ADF697-8B0A-98C1-AF8B-9FB3125584F9}"/>
              </a:ext>
            </a:extLst>
          </p:cNvPr>
          <p:cNvCxnSpPr>
            <a:cxnSpLocks/>
          </p:cNvCxnSpPr>
          <p:nvPr/>
        </p:nvCxnSpPr>
        <p:spPr>
          <a:xfrm>
            <a:off x="2830776" y="3037196"/>
            <a:ext cx="0" cy="3663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文字方塊 48">
            <a:extLst>
              <a:ext uri="{FF2B5EF4-FFF2-40B4-BE49-F238E27FC236}">
                <a16:creationId xmlns:a16="http://schemas.microsoft.com/office/drawing/2014/main" id="{FAF8D06C-AED6-B72F-5192-1BD7A3174348}"/>
              </a:ext>
            </a:extLst>
          </p:cNvPr>
          <p:cNvSpPr txBox="1"/>
          <p:nvPr/>
        </p:nvSpPr>
        <p:spPr>
          <a:xfrm>
            <a:off x="3835783" y="2327773"/>
            <a:ext cx="770488" cy="307777"/>
          </a:xfrm>
          <a:prstGeom prst="rect">
            <a:avLst/>
          </a:prstGeom>
          <a:solidFill>
            <a:schemeClr val="bg1"/>
          </a:solidFill>
        </p:spPr>
        <p:txBody>
          <a:bodyPr wrap="square">
            <a:spAutoFit/>
          </a:bodyPr>
          <a:lstStyle/>
          <a:p>
            <a:r>
              <a:rPr lang="en-US" altLang="zh-TW" sz="1400" b="1" i="0" u="none" strike="noStrike" baseline="0" dirty="0">
                <a:latin typeface="Arial" panose="020B0604020202020204" pitchFamily="34" charset="0"/>
                <a:cs typeface="Arial" panose="020B0604020202020204" pitchFamily="34" charset="0"/>
              </a:rPr>
              <a:t>SIRT1</a:t>
            </a:r>
            <a:endParaRPr lang="zh-TW" altLang="en-US" sz="1400" dirty="0"/>
          </a:p>
        </p:txBody>
      </p:sp>
      <p:grpSp>
        <p:nvGrpSpPr>
          <p:cNvPr id="68" name="群組 67">
            <a:extLst>
              <a:ext uri="{FF2B5EF4-FFF2-40B4-BE49-F238E27FC236}">
                <a16:creationId xmlns:a16="http://schemas.microsoft.com/office/drawing/2014/main" id="{0CB7CE6F-5FB7-06E7-CB5F-71CBF82C2518}"/>
              </a:ext>
            </a:extLst>
          </p:cNvPr>
          <p:cNvGrpSpPr/>
          <p:nvPr/>
        </p:nvGrpSpPr>
        <p:grpSpPr>
          <a:xfrm>
            <a:off x="1834569" y="3455883"/>
            <a:ext cx="2698007" cy="602729"/>
            <a:chOff x="1834569" y="3455883"/>
            <a:chExt cx="2698007" cy="602729"/>
          </a:xfrm>
        </p:grpSpPr>
        <p:pic>
          <p:nvPicPr>
            <p:cNvPr id="65" name="圖片 64">
              <a:extLst>
                <a:ext uri="{FF2B5EF4-FFF2-40B4-BE49-F238E27FC236}">
                  <a16:creationId xmlns:a16="http://schemas.microsoft.com/office/drawing/2014/main" id="{9A67A33F-178E-63CF-C104-625ED12EA312}"/>
                </a:ext>
              </a:extLst>
            </p:cNvPr>
            <p:cNvPicPr>
              <a:picLocks noChangeAspect="1"/>
            </p:cNvPicPr>
            <p:nvPr/>
          </p:nvPicPr>
          <p:blipFill rotWithShape="1">
            <a:blip r:embed="rId8">
              <a:extLst>
                <a:ext uri="{28A0092B-C50C-407E-A947-70E740481C1C}">
                  <a14:useLocalDpi xmlns:a14="http://schemas.microsoft.com/office/drawing/2010/main" val="0"/>
                </a:ext>
              </a:extLst>
            </a:blip>
            <a:srcRect l="82" t="67200" r="-82" b="-2753"/>
            <a:stretch/>
          </p:blipFill>
          <p:spPr>
            <a:xfrm>
              <a:off x="1834569" y="3455883"/>
              <a:ext cx="2698007" cy="602729"/>
            </a:xfrm>
            <a:prstGeom prst="rect">
              <a:avLst/>
            </a:prstGeom>
          </p:spPr>
        </p:pic>
        <p:sp>
          <p:nvSpPr>
            <p:cNvPr id="56" name="文字方塊 55">
              <a:extLst>
                <a:ext uri="{FF2B5EF4-FFF2-40B4-BE49-F238E27FC236}">
                  <a16:creationId xmlns:a16="http://schemas.microsoft.com/office/drawing/2014/main" id="{C9A25B24-0999-E757-F226-621115CEE63B}"/>
                </a:ext>
              </a:extLst>
            </p:cNvPr>
            <p:cNvSpPr txBox="1"/>
            <p:nvPr/>
          </p:nvSpPr>
          <p:spPr>
            <a:xfrm>
              <a:off x="3756062" y="3567397"/>
              <a:ext cx="770488" cy="307777"/>
            </a:xfrm>
            <a:prstGeom prst="rect">
              <a:avLst/>
            </a:prstGeom>
            <a:solidFill>
              <a:schemeClr val="bg1"/>
            </a:solidFill>
          </p:spPr>
          <p:txBody>
            <a:bodyPr wrap="square">
              <a:spAutoFit/>
            </a:bodyPr>
            <a:lstStyle/>
            <a:p>
              <a:r>
                <a:rPr lang="en-US" altLang="zh-TW" sz="1400" b="1" i="0" u="none" strike="noStrike" baseline="0" dirty="0">
                  <a:latin typeface="Arial" panose="020B0604020202020204" pitchFamily="34" charset="0"/>
                  <a:cs typeface="Arial" panose="020B0604020202020204" pitchFamily="34" charset="0"/>
                </a:rPr>
                <a:t>SIRT1</a:t>
              </a:r>
              <a:endParaRPr lang="zh-TW" altLang="en-US" sz="1400" dirty="0"/>
            </a:p>
          </p:txBody>
        </p:sp>
      </p:grpSp>
      <p:sp>
        <p:nvSpPr>
          <p:cNvPr id="77" name="文字方塊 76">
            <a:extLst>
              <a:ext uri="{FF2B5EF4-FFF2-40B4-BE49-F238E27FC236}">
                <a16:creationId xmlns:a16="http://schemas.microsoft.com/office/drawing/2014/main" id="{64509755-51BB-5152-A4D7-E062657EC2E9}"/>
              </a:ext>
            </a:extLst>
          </p:cNvPr>
          <p:cNvSpPr txBox="1"/>
          <p:nvPr/>
        </p:nvSpPr>
        <p:spPr>
          <a:xfrm rot="20438015">
            <a:off x="3050284" y="2720252"/>
            <a:ext cx="973623" cy="261610"/>
          </a:xfrm>
          <a:prstGeom prst="rect">
            <a:avLst/>
          </a:prstGeom>
          <a:noFill/>
        </p:spPr>
        <p:txBody>
          <a:bodyPr wrap="square">
            <a:spAutoFit/>
          </a:bodyPr>
          <a:lstStyle/>
          <a:p>
            <a:r>
              <a:rPr lang="en-US" altLang="zh-TW" sz="1050" b="1" i="0" u="none" strike="noStrike" baseline="0" dirty="0">
                <a:latin typeface="Arial" panose="020B0604020202020204" pitchFamily="34" charset="0"/>
                <a:cs typeface="Arial" panose="020B0604020202020204" pitchFamily="34" charset="0"/>
              </a:rPr>
              <a:t>miR-23b-3p</a:t>
            </a:r>
            <a:endParaRPr lang="zh-TW" altLang="en-US" sz="1050" dirty="0"/>
          </a:p>
        </p:txBody>
      </p:sp>
      <p:pic>
        <p:nvPicPr>
          <p:cNvPr id="42" name="圖片 41">
            <a:extLst>
              <a:ext uri="{FF2B5EF4-FFF2-40B4-BE49-F238E27FC236}">
                <a16:creationId xmlns:a16="http://schemas.microsoft.com/office/drawing/2014/main" id="{5AEF1491-73A6-1643-D7D7-4F0D5D250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6305" y="3351314"/>
            <a:ext cx="967352" cy="856632"/>
          </a:xfrm>
          <a:prstGeom prst="rect">
            <a:avLst/>
          </a:prstGeom>
        </p:spPr>
      </p:pic>
      <p:pic>
        <p:nvPicPr>
          <p:cNvPr id="52" name="圖片 51">
            <a:extLst>
              <a:ext uri="{FF2B5EF4-FFF2-40B4-BE49-F238E27FC236}">
                <a16:creationId xmlns:a16="http://schemas.microsoft.com/office/drawing/2014/main" id="{5315CACC-F078-D135-0FEB-294A630F53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5015" y="3463347"/>
            <a:ext cx="967352" cy="856632"/>
          </a:xfrm>
          <a:prstGeom prst="rect">
            <a:avLst/>
          </a:prstGeom>
        </p:spPr>
      </p:pic>
      <p:pic>
        <p:nvPicPr>
          <p:cNvPr id="54" name="圖片 53">
            <a:extLst>
              <a:ext uri="{FF2B5EF4-FFF2-40B4-BE49-F238E27FC236}">
                <a16:creationId xmlns:a16="http://schemas.microsoft.com/office/drawing/2014/main" id="{35A3EBCA-C9BA-3D8B-0308-20327C142F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8953" y="3333129"/>
            <a:ext cx="784351" cy="156870"/>
          </a:xfrm>
          <a:prstGeom prst="rect">
            <a:avLst/>
          </a:prstGeom>
        </p:spPr>
      </p:pic>
      <p:pic>
        <p:nvPicPr>
          <p:cNvPr id="59" name="圖片 58">
            <a:extLst>
              <a:ext uri="{FF2B5EF4-FFF2-40B4-BE49-F238E27FC236}">
                <a16:creationId xmlns:a16="http://schemas.microsoft.com/office/drawing/2014/main" id="{CABE07A3-1A7A-C3D5-CFC7-A903127F7E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0903" y="3220953"/>
            <a:ext cx="784351" cy="156870"/>
          </a:xfrm>
          <a:prstGeom prst="rect">
            <a:avLst/>
          </a:prstGeom>
        </p:spPr>
      </p:pic>
      <p:sp>
        <p:nvSpPr>
          <p:cNvPr id="46" name="投影片編號版面配置區 45">
            <a:extLst>
              <a:ext uri="{FF2B5EF4-FFF2-40B4-BE49-F238E27FC236}">
                <a16:creationId xmlns:a16="http://schemas.microsoft.com/office/drawing/2014/main" id="{71E6599A-5FB8-659D-35B0-20E15FF377EF}"/>
              </a:ext>
            </a:extLst>
          </p:cNvPr>
          <p:cNvSpPr>
            <a:spLocks noGrp="1"/>
          </p:cNvSpPr>
          <p:nvPr>
            <p:ph type="sldNum" sz="quarter" idx="12"/>
          </p:nvPr>
        </p:nvSpPr>
        <p:spPr/>
        <p:txBody>
          <a:bodyPr/>
          <a:lstStyle/>
          <a:p>
            <a:fld id="{02D2D4D2-56DA-4297-8243-96B86584DB8C}" type="slidenum">
              <a:rPr lang="zh-TW" altLang="en-US" smtClean="0"/>
              <a:t>53</a:t>
            </a:fld>
            <a:endParaRPr lang="zh-TW" altLang="en-US"/>
          </a:p>
        </p:txBody>
      </p:sp>
    </p:spTree>
    <p:extLst>
      <p:ext uri="{BB962C8B-B14F-4D97-AF65-F5344CB8AC3E}">
        <p14:creationId xmlns:p14="http://schemas.microsoft.com/office/powerpoint/2010/main" val="177005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fade">
                                      <p:cBhvr>
                                        <p:cTn id="48" dur="500"/>
                                        <p:tgtEl>
                                          <p:spTgt spid="66"/>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500"/>
                                        <p:tgtEl>
                                          <p:spTgt spid="68"/>
                                        </p:tgtEl>
                                      </p:cBhvr>
                                    </p:animEffect>
                                  </p:childTnLst>
                                </p:cTn>
                              </p:par>
                            </p:childTnLst>
                          </p:cTn>
                        </p:par>
                        <p:par>
                          <p:cTn id="53" fill="hold">
                            <p:stCondLst>
                              <p:cond delay="2500"/>
                            </p:stCondLst>
                            <p:childTnLst>
                              <p:par>
                                <p:cTn id="54" presetID="10" presetClass="entr" presetSubtype="0" fill="hold" nodeType="after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500"/>
                                        <p:tgtEl>
                                          <p:spTgt spid="67"/>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fade">
                                      <p:cBhvr>
                                        <p:cTn id="60" dur="500"/>
                                        <p:tgtEl>
                                          <p:spTgt spid="69"/>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500"/>
                                        <p:tgtEl>
                                          <p:spTgt spid="60"/>
                                        </p:tgtEl>
                                      </p:cBhvr>
                                    </p:animEffect>
                                  </p:childTnLst>
                                </p:cTn>
                              </p:par>
                            </p:childTnLst>
                          </p:cTn>
                        </p:par>
                        <p:par>
                          <p:cTn id="65" fill="hold">
                            <p:stCondLst>
                              <p:cond delay="4000"/>
                            </p:stCondLst>
                            <p:childTnLst>
                              <p:par>
                                <p:cTn id="66" presetID="10" presetClass="entr" presetSubtype="0" fill="hold" nodeType="after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fade">
                                      <p:cBhvr>
                                        <p:cTn id="68" dur="500"/>
                                        <p:tgtEl>
                                          <p:spTgt spid="62"/>
                                        </p:tgtEl>
                                      </p:cBhvr>
                                    </p:animEffect>
                                  </p:childTnLst>
                                </p:cTn>
                              </p:par>
                            </p:childTnLst>
                          </p:cTn>
                        </p:par>
                        <p:par>
                          <p:cTn id="69" fill="hold">
                            <p:stCondLst>
                              <p:cond delay="4500"/>
                            </p:stCondLst>
                            <p:childTnLst>
                              <p:par>
                                <p:cTn id="70" presetID="10" presetClass="entr" presetSubtype="0" fill="hold" nodeType="after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fade">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fade">
                                      <p:cBhvr>
                                        <p:cTn id="7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81F26CE-6F93-C00A-FEA1-E436BC96A5B9}"/>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10800000" flipH="1">
            <a:off x="976918" y="397326"/>
            <a:ext cx="9361593" cy="6235431"/>
          </a:xfrm>
          <a:prstGeom prst="rect">
            <a:avLst/>
          </a:prstGeom>
        </p:spPr>
      </p:pic>
      <p:grpSp>
        <p:nvGrpSpPr>
          <p:cNvPr id="35" name="群組 34">
            <a:extLst>
              <a:ext uri="{FF2B5EF4-FFF2-40B4-BE49-F238E27FC236}">
                <a16:creationId xmlns:a16="http://schemas.microsoft.com/office/drawing/2014/main" id="{D3489DB6-5A3C-04FC-0A21-CA6F0C57EF25}"/>
              </a:ext>
            </a:extLst>
          </p:cNvPr>
          <p:cNvGrpSpPr/>
          <p:nvPr/>
        </p:nvGrpSpPr>
        <p:grpSpPr>
          <a:xfrm>
            <a:off x="3520076" y="5249047"/>
            <a:ext cx="1703042" cy="611430"/>
            <a:chOff x="3599455" y="5777343"/>
            <a:chExt cx="1703042" cy="611430"/>
          </a:xfrm>
        </p:grpSpPr>
        <p:sp>
          <p:nvSpPr>
            <p:cNvPr id="29" name="矩形 28">
              <a:extLst>
                <a:ext uri="{FF2B5EF4-FFF2-40B4-BE49-F238E27FC236}">
                  <a16:creationId xmlns:a16="http://schemas.microsoft.com/office/drawing/2014/main" id="{7D977F1C-72FC-C615-8BFD-F622104B5A53}"/>
                </a:ext>
              </a:extLst>
            </p:cNvPr>
            <p:cNvSpPr/>
            <p:nvPr/>
          </p:nvSpPr>
          <p:spPr>
            <a:xfrm>
              <a:off x="3599455" y="5810380"/>
              <a:ext cx="877042" cy="578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3D997CA4-3C03-8583-3530-0E3A6E380B2B}"/>
                </a:ext>
              </a:extLst>
            </p:cNvPr>
            <p:cNvSpPr/>
            <p:nvPr/>
          </p:nvSpPr>
          <p:spPr>
            <a:xfrm>
              <a:off x="4425455" y="5777343"/>
              <a:ext cx="877042" cy="578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矩形 2">
            <a:extLst>
              <a:ext uri="{FF2B5EF4-FFF2-40B4-BE49-F238E27FC236}">
                <a16:creationId xmlns:a16="http://schemas.microsoft.com/office/drawing/2014/main" id="{B9C37580-952B-ADC3-3EBC-0D6BC1DCFC21}"/>
              </a:ext>
            </a:extLst>
          </p:cNvPr>
          <p:cNvSpPr/>
          <p:nvPr/>
        </p:nvSpPr>
        <p:spPr>
          <a:xfrm>
            <a:off x="5262992" y="3733475"/>
            <a:ext cx="1291379" cy="299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635C95C1-F38F-BBE7-A452-634AEE01304D}"/>
              </a:ext>
            </a:extLst>
          </p:cNvPr>
          <p:cNvSpPr/>
          <p:nvPr/>
        </p:nvSpPr>
        <p:spPr>
          <a:xfrm>
            <a:off x="5066432" y="3755395"/>
            <a:ext cx="406207" cy="181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E923A9C4-B4AE-FD13-5B2C-8E7512215A33}"/>
              </a:ext>
            </a:extLst>
          </p:cNvPr>
          <p:cNvSpPr txBox="1"/>
          <p:nvPr/>
        </p:nvSpPr>
        <p:spPr>
          <a:xfrm>
            <a:off x="9077190" y="6019006"/>
            <a:ext cx="2915061" cy="461665"/>
          </a:xfrm>
          <a:prstGeom prst="rect">
            <a:avLst/>
          </a:prstGeom>
          <a:noFill/>
        </p:spPr>
        <p:txBody>
          <a:bodyPr wrap="square">
            <a:spAutoFit/>
          </a:bodyPr>
          <a:lstStyle/>
          <a:p>
            <a:r>
              <a:rPr lang="en-US" altLang="zh-TW" sz="2400" b="1" i="0" u="none" strike="noStrike" baseline="0" dirty="0" err="1">
                <a:latin typeface="Arial" panose="020B0604020202020204" pitchFamily="34" charset="0"/>
                <a:cs typeface="Arial" panose="020B0604020202020204" pitchFamily="34" charset="0"/>
              </a:rPr>
              <a:t>Normoxic</a:t>
            </a:r>
            <a:r>
              <a:rPr lang="en-US" altLang="zh-TW" sz="2400" b="1" i="0" u="none" strike="noStrike" baseline="0" dirty="0">
                <a:latin typeface="Arial" panose="020B0604020202020204" pitchFamily="34" charset="0"/>
                <a:cs typeface="Arial" panose="020B0604020202020204" pitchFamily="34" charset="0"/>
              </a:rPr>
              <a:t> PC cell</a:t>
            </a:r>
            <a:endParaRPr lang="zh-TW" altLang="en-US" sz="2400" dirty="0"/>
          </a:p>
        </p:txBody>
      </p:sp>
      <p:pic>
        <p:nvPicPr>
          <p:cNvPr id="6" name="圖片 5">
            <a:extLst>
              <a:ext uri="{FF2B5EF4-FFF2-40B4-BE49-F238E27FC236}">
                <a16:creationId xmlns:a16="http://schemas.microsoft.com/office/drawing/2014/main" id="{8A1D7CDF-575C-9567-3700-DE4C76535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150" y="4434695"/>
            <a:ext cx="1134607" cy="828549"/>
          </a:xfrm>
          <a:prstGeom prst="rect">
            <a:avLst/>
          </a:prstGeom>
        </p:spPr>
      </p:pic>
      <p:sp>
        <p:nvSpPr>
          <p:cNvPr id="7" name="橢圓 6">
            <a:extLst>
              <a:ext uri="{FF2B5EF4-FFF2-40B4-BE49-F238E27FC236}">
                <a16:creationId xmlns:a16="http://schemas.microsoft.com/office/drawing/2014/main" id="{FBAAF18B-09EF-67DF-B0FD-E0DF20E67252}"/>
              </a:ext>
            </a:extLst>
          </p:cNvPr>
          <p:cNvSpPr/>
          <p:nvPr/>
        </p:nvSpPr>
        <p:spPr>
          <a:xfrm>
            <a:off x="8469801" y="1014828"/>
            <a:ext cx="1004936" cy="992259"/>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a:extLst>
              <a:ext uri="{FF2B5EF4-FFF2-40B4-BE49-F238E27FC236}">
                <a16:creationId xmlns:a16="http://schemas.microsoft.com/office/drawing/2014/main" id="{68861CDE-D288-CE48-74F5-AFEE5F64DB51}"/>
              </a:ext>
            </a:extLst>
          </p:cNvPr>
          <p:cNvGrpSpPr/>
          <p:nvPr/>
        </p:nvGrpSpPr>
        <p:grpSpPr>
          <a:xfrm>
            <a:off x="10162850" y="5002575"/>
            <a:ext cx="2915061" cy="824865"/>
            <a:chOff x="10162850" y="5002575"/>
            <a:chExt cx="2915061" cy="824865"/>
          </a:xfrm>
        </p:grpSpPr>
        <p:sp>
          <p:nvSpPr>
            <p:cNvPr id="9" name="文字方塊 8">
              <a:extLst>
                <a:ext uri="{FF2B5EF4-FFF2-40B4-BE49-F238E27FC236}">
                  <a16:creationId xmlns:a16="http://schemas.microsoft.com/office/drawing/2014/main" id="{DC64F139-5789-4AC3-3BE1-02041F206C7B}"/>
                </a:ext>
              </a:extLst>
            </p:cNvPr>
            <p:cNvSpPr txBox="1"/>
            <p:nvPr/>
          </p:nvSpPr>
          <p:spPr>
            <a:xfrm>
              <a:off x="10162850" y="5181109"/>
              <a:ext cx="2915061" cy="646331"/>
            </a:xfrm>
            <a:prstGeom prst="rect">
              <a:avLst/>
            </a:prstGeom>
            <a:noFill/>
          </p:spPr>
          <p:txBody>
            <a:bodyPr wrap="square">
              <a:spAutoFit/>
            </a:bodyPr>
            <a:lstStyle/>
            <a:p>
              <a:r>
                <a:rPr lang="en-US" altLang="zh-TW" sz="3600" b="1" i="0" u="none" strike="noStrike" baseline="0" dirty="0">
                  <a:solidFill>
                    <a:srgbClr val="FF0000"/>
                  </a:solidFill>
                  <a:latin typeface="Arial" panose="020B0604020202020204" pitchFamily="34" charset="0"/>
                  <a:cs typeface="Arial" panose="020B0604020202020204" pitchFamily="34" charset="0"/>
                </a:rPr>
                <a:t>IC</a:t>
              </a:r>
              <a:r>
                <a:rPr lang="en-US" altLang="zh-TW" sz="2400" b="1" i="0" u="none" strike="noStrike" baseline="0" dirty="0">
                  <a:solidFill>
                    <a:srgbClr val="FF0000"/>
                  </a:solidFill>
                  <a:latin typeface="Arial" panose="020B0604020202020204" pitchFamily="34" charset="0"/>
                  <a:cs typeface="Arial" panose="020B0604020202020204" pitchFamily="34" charset="0"/>
                </a:rPr>
                <a:t>50</a:t>
              </a:r>
              <a:endParaRPr lang="zh-TW" altLang="en-US" sz="2400" dirty="0">
                <a:solidFill>
                  <a:srgbClr val="FF0000"/>
                </a:solidFill>
              </a:endParaRPr>
            </a:p>
          </p:txBody>
        </p:sp>
        <p:cxnSp>
          <p:nvCxnSpPr>
            <p:cNvPr id="10" name="直線單箭頭接點 9">
              <a:extLst>
                <a:ext uri="{FF2B5EF4-FFF2-40B4-BE49-F238E27FC236}">
                  <a16:creationId xmlns:a16="http://schemas.microsoft.com/office/drawing/2014/main" id="{AD816552-0183-28AE-9E86-A55FB89CE795}"/>
                </a:ext>
              </a:extLst>
            </p:cNvPr>
            <p:cNvCxnSpPr>
              <a:cxnSpLocks/>
            </p:cNvCxnSpPr>
            <p:nvPr/>
          </p:nvCxnSpPr>
          <p:spPr>
            <a:xfrm flipV="1">
              <a:off x="11310560" y="5002575"/>
              <a:ext cx="0" cy="7288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 name="直線單箭頭接點 13">
            <a:extLst>
              <a:ext uri="{FF2B5EF4-FFF2-40B4-BE49-F238E27FC236}">
                <a16:creationId xmlns:a16="http://schemas.microsoft.com/office/drawing/2014/main" id="{0889E5E2-9113-427F-50C8-9BFF75C16A95}"/>
              </a:ext>
            </a:extLst>
          </p:cNvPr>
          <p:cNvCxnSpPr>
            <a:cxnSpLocks/>
          </p:cNvCxnSpPr>
          <p:nvPr/>
        </p:nvCxnSpPr>
        <p:spPr>
          <a:xfrm flipH="1">
            <a:off x="4696128" y="2894726"/>
            <a:ext cx="97015" cy="4208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6" name="群組 35">
            <a:extLst>
              <a:ext uri="{FF2B5EF4-FFF2-40B4-BE49-F238E27FC236}">
                <a16:creationId xmlns:a16="http://schemas.microsoft.com/office/drawing/2014/main" id="{28AB7D18-698A-EEBA-ED6C-3981CA2ED67E}"/>
              </a:ext>
            </a:extLst>
          </p:cNvPr>
          <p:cNvGrpSpPr/>
          <p:nvPr/>
        </p:nvGrpSpPr>
        <p:grpSpPr>
          <a:xfrm>
            <a:off x="2898054" y="3357229"/>
            <a:ext cx="3341636" cy="819032"/>
            <a:chOff x="2928213" y="3796666"/>
            <a:chExt cx="3341636" cy="819032"/>
          </a:xfrm>
        </p:grpSpPr>
        <p:sp>
          <p:nvSpPr>
            <p:cNvPr id="16" name="矩形: 圓角 15">
              <a:extLst>
                <a:ext uri="{FF2B5EF4-FFF2-40B4-BE49-F238E27FC236}">
                  <a16:creationId xmlns:a16="http://schemas.microsoft.com/office/drawing/2014/main" id="{B67952B9-3BEE-9ABF-97DF-1360E82C0E3E}"/>
                </a:ext>
              </a:extLst>
            </p:cNvPr>
            <p:cNvSpPr/>
            <p:nvPr/>
          </p:nvSpPr>
          <p:spPr>
            <a:xfrm>
              <a:off x="3029352" y="4187614"/>
              <a:ext cx="967352" cy="42808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Arial" panose="020B0604020202020204" pitchFamily="34" charset="0"/>
                  <a:cs typeface="Arial" panose="020B0604020202020204" pitchFamily="34" charset="0"/>
                </a:rPr>
                <a:t>HIF1a</a:t>
              </a:r>
              <a:endParaRPr lang="zh-TW" altLang="en-US" b="1" dirty="0">
                <a:solidFill>
                  <a:schemeClr val="tx1"/>
                </a:solidFill>
                <a:latin typeface="Arial" panose="020B0604020202020204" pitchFamily="34" charset="0"/>
                <a:cs typeface="Arial" panose="020B0604020202020204" pitchFamily="34" charset="0"/>
              </a:endParaRPr>
            </a:p>
          </p:txBody>
        </p:sp>
        <p:cxnSp>
          <p:nvCxnSpPr>
            <p:cNvPr id="17" name="直線接點 16">
              <a:extLst>
                <a:ext uri="{FF2B5EF4-FFF2-40B4-BE49-F238E27FC236}">
                  <a16:creationId xmlns:a16="http://schemas.microsoft.com/office/drawing/2014/main" id="{DB38B7B9-7C9F-68B5-1101-DF8741CCFCAD}"/>
                </a:ext>
              </a:extLst>
            </p:cNvPr>
            <p:cNvCxnSpPr/>
            <p:nvPr/>
          </p:nvCxnSpPr>
          <p:spPr>
            <a:xfrm>
              <a:off x="3237870" y="4037672"/>
              <a:ext cx="0" cy="1499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橢圓 17">
              <a:extLst>
                <a:ext uri="{FF2B5EF4-FFF2-40B4-BE49-F238E27FC236}">
                  <a16:creationId xmlns:a16="http://schemas.microsoft.com/office/drawing/2014/main" id="{481D0EAB-BFD9-8773-2BC6-A081D0C563E3}"/>
                </a:ext>
              </a:extLst>
            </p:cNvPr>
            <p:cNvSpPr/>
            <p:nvPr/>
          </p:nvSpPr>
          <p:spPr>
            <a:xfrm>
              <a:off x="2928213" y="3796666"/>
              <a:ext cx="671242" cy="24100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AC</a:t>
              </a:r>
              <a:endParaRPr lang="zh-TW" altLang="en-US" dirty="0"/>
            </a:p>
          </p:txBody>
        </p:sp>
        <p:sp>
          <p:nvSpPr>
            <p:cNvPr id="19" name="矩形: 圓角 18">
              <a:extLst>
                <a:ext uri="{FF2B5EF4-FFF2-40B4-BE49-F238E27FC236}">
                  <a16:creationId xmlns:a16="http://schemas.microsoft.com/office/drawing/2014/main" id="{021B8167-0CE3-49C8-CDE7-C4D402D62A9E}"/>
                </a:ext>
              </a:extLst>
            </p:cNvPr>
            <p:cNvSpPr/>
            <p:nvPr/>
          </p:nvSpPr>
          <p:spPr>
            <a:xfrm>
              <a:off x="5302497" y="4187614"/>
              <a:ext cx="967352" cy="42808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Arial" panose="020B0604020202020204" pitchFamily="34" charset="0"/>
                  <a:cs typeface="Arial" panose="020B0604020202020204" pitchFamily="34" charset="0"/>
                </a:rPr>
                <a:t>HIF1a</a:t>
              </a:r>
              <a:endParaRPr lang="zh-TW" altLang="en-US" b="1" dirty="0">
                <a:solidFill>
                  <a:schemeClr val="tx1"/>
                </a:solidFill>
                <a:latin typeface="Arial" panose="020B0604020202020204" pitchFamily="34" charset="0"/>
                <a:cs typeface="Arial" panose="020B0604020202020204" pitchFamily="34" charset="0"/>
              </a:endParaRPr>
            </a:p>
          </p:txBody>
        </p:sp>
        <p:cxnSp>
          <p:nvCxnSpPr>
            <p:cNvPr id="20" name="直線單箭頭接點 19">
              <a:extLst>
                <a:ext uri="{FF2B5EF4-FFF2-40B4-BE49-F238E27FC236}">
                  <a16:creationId xmlns:a16="http://schemas.microsoft.com/office/drawing/2014/main" id="{07ED0398-FD55-5F9B-1F30-CD94F35BCCC9}"/>
                </a:ext>
              </a:extLst>
            </p:cNvPr>
            <p:cNvCxnSpPr>
              <a:cxnSpLocks/>
            </p:cNvCxnSpPr>
            <p:nvPr/>
          </p:nvCxnSpPr>
          <p:spPr>
            <a:xfrm>
              <a:off x="4352317" y="4401656"/>
              <a:ext cx="6117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直線單箭頭接點 20">
            <a:extLst>
              <a:ext uri="{FF2B5EF4-FFF2-40B4-BE49-F238E27FC236}">
                <a16:creationId xmlns:a16="http://schemas.microsoft.com/office/drawing/2014/main" id="{08215927-31FC-779A-B90D-AF623C8F05F3}"/>
              </a:ext>
            </a:extLst>
          </p:cNvPr>
          <p:cNvCxnSpPr>
            <a:cxnSpLocks/>
          </p:cNvCxnSpPr>
          <p:nvPr/>
        </p:nvCxnSpPr>
        <p:spPr>
          <a:xfrm flipV="1">
            <a:off x="6782964" y="4943620"/>
            <a:ext cx="544626" cy="3374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 name="群組 10">
            <a:extLst>
              <a:ext uri="{FF2B5EF4-FFF2-40B4-BE49-F238E27FC236}">
                <a16:creationId xmlns:a16="http://schemas.microsoft.com/office/drawing/2014/main" id="{FD9CFCE2-99EA-99E2-C345-6495DE4E2A65}"/>
              </a:ext>
            </a:extLst>
          </p:cNvPr>
          <p:cNvGrpSpPr/>
          <p:nvPr/>
        </p:nvGrpSpPr>
        <p:grpSpPr>
          <a:xfrm>
            <a:off x="7180449" y="3396578"/>
            <a:ext cx="1923898" cy="553256"/>
            <a:chOff x="7180449" y="3396578"/>
            <a:chExt cx="1923898" cy="553256"/>
          </a:xfrm>
        </p:grpSpPr>
        <p:sp>
          <p:nvSpPr>
            <p:cNvPr id="22" name="文字方塊 21">
              <a:extLst>
                <a:ext uri="{FF2B5EF4-FFF2-40B4-BE49-F238E27FC236}">
                  <a16:creationId xmlns:a16="http://schemas.microsoft.com/office/drawing/2014/main" id="{51E77886-FDD7-ED7C-8549-7C7C74C06335}"/>
                </a:ext>
              </a:extLst>
            </p:cNvPr>
            <p:cNvSpPr txBox="1"/>
            <p:nvPr/>
          </p:nvSpPr>
          <p:spPr>
            <a:xfrm>
              <a:off x="7180449" y="3508394"/>
              <a:ext cx="1923898" cy="400110"/>
            </a:xfrm>
            <a:prstGeom prst="rect">
              <a:avLst/>
            </a:prstGeom>
            <a:noFill/>
          </p:spPr>
          <p:txBody>
            <a:bodyPr wrap="square">
              <a:spAutoFit/>
            </a:bodyPr>
            <a:lstStyle/>
            <a:p>
              <a:r>
                <a:rPr lang="en-US" altLang="zh-TW" sz="2000" b="1" i="0" u="none" strike="noStrike" baseline="0" dirty="0">
                  <a:solidFill>
                    <a:schemeClr val="accent6">
                      <a:lumMod val="50000"/>
                    </a:schemeClr>
                  </a:solidFill>
                  <a:latin typeface="Arial" panose="020B0604020202020204" pitchFamily="34" charset="0"/>
                  <a:cs typeface="Arial" panose="020B0604020202020204" pitchFamily="34" charset="0"/>
                </a:rPr>
                <a:t>glycolysis</a:t>
              </a:r>
              <a:endParaRPr lang="zh-TW" altLang="en-US" sz="2000" dirty="0">
                <a:solidFill>
                  <a:schemeClr val="accent6">
                    <a:lumMod val="50000"/>
                  </a:schemeClr>
                </a:solidFill>
              </a:endParaRPr>
            </a:p>
          </p:txBody>
        </p:sp>
        <p:cxnSp>
          <p:nvCxnSpPr>
            <p:cNvPr id="23" name="直線單箭頭接點 22">
              <a:extLst>
                <a:ext uri="{FF2B5EF4-FFF2-40B4-BE49-F238E27FC236}">
                  <a16:creationId xmlns:a16="http://schemas.microsoft.com/office/drawing/2014/main" id="{F79505B0-9348-464F-49DD-09A84E62951B}"/>
                </a:ext>
              </a:extLst>
            </p:cNvPr>
            <p:cNvCxnSpPr>
              <a:cxnSpLocks/>
            </p:cNvCxnSpPr>
            <p:nvPr/>
          </p:nvCxnSpPr>
          <p:spPr>
            <a:xfrm flipH="1" flipV="1">
              <a:off x="8675593" y="3396578"/>
              <a:ext cx="18659" cy="5532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直線單箭頭接點 23">
            <a:extLst>
              <a:ext uri="{FF2B5EF4-FFF2-40B4-BE49-F238E27FC236}">
                <a16:creationId xmlns:a16="http://schemas.microsoft.com/office/drawing/2014/main" id="{9307F3CE-6212-5A7D-0D3A-84DFA174DDB0}"/>
              </a:ext>
            </a:extLst>
          </p:cNvPr>
          <p:cNvCxnSpPr>
            <a:cxnSpLocks/>
          </p:cNvCxnSpPr>
          <p:nvPr/>
        </p:nvCxnSpPr>
        <p:spPr>
          <a:xfrm flipH="1">
            <a:off x="5229206" y="4453390"/>
            <a:ext cx="375042" cy="3998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F857C7A4-8624-A317-6C23-6323DF3A9D47}"/>
              </a:ext>
            </a:extLst>
          </p:cNvPr>
          <p:cNvCxnSpPr>
            <a:cxnSpLocks/>
          </p:cNvCxnSpPr>
          <p:nvPr/>
        </p:nvCxnSpPr>
        <p:spPr>
          <a:xfrm flipV="1">
            <a:off x="6435029" y="3755395"/>
            <a:ext cx="636331" cy="2068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圖片 24">
            <a:extLst>
              <a:ext uri="{FF2B5EF4-FFF2-40B4-BE49-F238E27FC236}">
                <a16:creationId xmlns:a16="http://schemas.microsoft.com/office/drawing/2014/main" id="{435177CE-5441-BBA4-B6E7-BCBADC8AB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379" y="1124665"/>
            <a:ext cx="872440" cy="772583"/>
          </a:xfrm>
          <a:prstGeom prst="rect">
            <a:avLst/>
          </a:prstGeom>
        </p:spPr>
      </p:pic>
      <p:grpSp>
        <p:nvGrpSpPr>
          <p:cNvPr id="27" name="群組 26">
            <a:extLst>
              <a:ext uri="{FF2B5EF4-FFF2-40B4-BE49-F238E27FC236}">
                <a16:creationId xmlns:a16="http://schemas.microsoft.com/office/drawing/2014/main" id="{CC87DE63-1192-DBC8-BFEC-792FE292A196}"/>
              </a:ext>
            </a:extLst>
          </p:cNvPr>
          <p:cNvGrpSpPr/>
          <p:nvPr/>
        </p:nvGrpSpPr>
        <p:grpSpPr>
          <a:xfrm>
            <a:off x="6638675" y="1014828"/>
            <a:ext cx="967352" cy="1027424"/>
            <a:chOff x="4683804" y="1969085"/>
            <a:chExt cx="967352" cy="1027424"/>
          </a:xfrm>
        </p:grpSpPr>
        <p:pic>
          <p:nvPicPr>
            <p:cNvPr id="31" name="圖片 30">
              <a:extLst>
                <a:ext uri="{FF2B5EF4-FFF2-40B4-BE49-F238E27FC236}">
                  <a16:creationId xmlns:a16="http://schemas.microsoft.com/office/drawing/2014/main" id="{DBE6552D-8385-BA14-A14C-3FDD16FE5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3804" y="2139877"/>
              <a:ext cx="967352" cy="856632"/>
            </a:xfrm>
            <a:prstGeom prst="rect">
              <a:avLst/>
            </a:prstGeom>
          </p:spPr>
        </p:pic>
        <p:pic>
          <p:nvPicPr>
            <p:cNvPr id="32" name="圖片 31">
              <a:extLst>
                <a:ext uri="{FF2B5EF4-FFF2-40B4-BE49-F238E27FC236}">
                  <a16:creationId xmlns:a16="http://schemas.microsoft.com/office/drawing/2014/main" id="{3CA93FFD-0471-446E-E632-5E82782E23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195" y="1969085"/>
              <a:ext cx="784351" cy="156870"/>
            </a:xfrm>
            <a:prstGeom prst="rect">
              <a:avLst/>
            </a:prstGeom>
          </p:spPr>
        </p:pic>
      </p:grpSp>
      <p:grpSp>
        <p:nvGrpSpPr>
          <p:cNvPr id="33" name="群組 32">
            <a:extLst>
              <a:ext uri="{FF2B5EF4-FFF2-40B4-BE49-F238E27FC236}">
                <a16:creationId xmlns:a16="http://schemas.microsoft.com/office/drawing/2014/main" id="{959E0D82-8ADA-3FFF-E621-2D01F2898BA6}"/>
              </a:ext>
            </a:extLst>
          </p:cNvPr>
          <p:cNvGrpSpPr/>
          <p:nvPr/>
        </p:nvGrpSpPr>
        <p:grpSpPr>
          <a:xfrm>
            <a:off x="7335397" y="2139354"/>
            <a:ext cx="803424" cy="856632"/>
            <a:chOff x="4683804" y="1969085"/>
            <a:chExt cx="967352" cy="1027424"/>
          </a:xfrm>
        </p:grpSpPr>
        <p:pic>
          <p:nvPicPr>
            <p:cNvPr id="34" name="圖片 33">
              <a:extLst>
                <a:ext uri="{FF2B5EF4-FFF2-40B4-BE49-F238E27FC236}">
                  <a16:creationId xmlns:a16="http://schemas.microsoft.com/office/drawing/2014/main" id="{5E6D19B8-F156-4F81-C038-E60F8F06C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3804" y="2139877"/>
              <a:ext cx="967352" cy="856632"/>
            </a:xfrm>
            <a:prstGeom prst="rect">
              <a:avLst/>
            </a:prstGeom>
          </p:spPr>
        </p:pic>
        <p:pic>
          <p:nvPicPr>
            <p:cNvPr id="41" name="圖片 40">
              <a:extLst>
                <a:ext uri="{FF2B5EF4-FFF2-40B4-BE49-F238E27FC236}">
                  <a16:creationId xmlns:a16="http://schemas.microsoft.com/office/drawing/2014/main" id="{99BA092C-00E1-71BD-3AD8-1C27A4AB71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195" y="1969085"/>
              <a:ext cx="784351" cy="156870"/>
            </a:xfrm>
            <a:prstGeom prst="rect">
              <a:avLst/>
            </a:prstGeom>
          </p:spPr>
        </p:pic>
      </p:grpSp>
      <p:grpSp>
        <p:nvGrpSpPr>
          <p:cNvPr id="42" name="群組 41">
            <a:extLst>
              <a:ext uri="{FF2B5EF4-FFF2-40B4-BE49-F238E27FC236}">
                <a16:creationId xmlns:a16="http://schemas.microsoft.com/office/drawing/2014/main" id="{C7D3950F-3FB1-7723-B9E8-1CBEF326702B}"/>
              </a:ext>
            </a:extLst>
          </p:cNvPr>
          <p:cNvGrpSpPr/>
          <p:nvPr/>
        </p:nvGrpSpPr>
        <p:grpSpPr>
          <a:xfrm>
            <a:off x="3693895" y="932678"/>
            <a:ext cx="2777728" cy="1840103"/>
            <a:chOff x="1828543" y="2218509"/>
            <a:chExt cx="2777728" cy="1840103"/>
          </a:xfrm>
        </p:grpSpPr>
        <p:grpSp>
          <p:nvGrpSpPr>
            <p:cNvPr id="43" name="群組 42">
              <a:extLst>
                <a:ext uri="{FF2B5EF4-FFF2-40B4-BE49-F238E27FC236}">
                  <a16:creationId xmlns:a16="http://schemas.microsoft.com/office/drawing/2014/main" id="{75E38E76-42BF-B58E-2BEE-D16B49EB52FB}"/>
                </a:ext>
              </a:extLst>
            </p:cNvPr>
            <p:cNvGrpSpPr/>
            <p:nvPr/>
          </p:nvGrpSpPr>
          <p:grpSpPr>
            <a:xfrm>
              <a:off x="1828543" y="2218509"/>
              <a:ext cx="2777728" cy="1840103"/>
              <a:chOff x="8919643" y="4198763"/>
              <a:chExt cx="2777728" cy="1840103"/>
            </a:xfrm>
          </p:grpSpPr>
          <p:grpSp>
            <p:nvGrpSpPr>
              <p:cNvPr id="45" name="群組 44">
                <a:extLst>
                  <a:ext uri="{FF2B5EF4-FFF2-40B4-BE49-F238E27FC236}">
                    <a16:creationId xmlns:a16="http://schemas.microsoft.com/office/drawing/2014/main" id="{CD1DA1E6-A98F-090F-2442-1F8DDE43B561}"/>
                  </a:ext>
                </a:extLst>
              </p:cNvPr>
              <p:cNvGrpSpPr/>
              <p:nvPr/>
            </p:nvGrpSpPr>
            <p:grpSpPr>
              <a:xfrm>
                <a:off x="8919643" y="4198763"/>
                <a:ext cx="2704033" cy="1840103"/>
                <a:chOff x="772548" y="507062"/>
                <a:chExt cx="4717032" cy="2998454"/>
              </a:xfrm>
            </p:grpSpPr>
            <p:pic>
              <p:nvPicPr>
                <p:cNvPr id="48" name="圖片 47">
                  <a:extLst>
                    <a:ext uri="{FF2B5EF4-FFF2-40B4-BE49-F238E27FC236}">
                      <a16:creationId xmlns:a16="http://schemas.microsoft.com/office/drawing/2014/main" id="{2DEC1801-B2D8-94D5-F54B-FE31EFFA46DC}"/>
                    </a:ext>
                  </a:extLst>
                </p:cNvPr>
                <p:cNvPicPr>
                  <a:picLocks noChangeAspect="1"/>
                </p:cNvPicPr>
                <p:nvPr/>
              </p:nvPicPr>
              <p:blipFill rotWithShape="1">
                <a:blip r:embed="rId6">
                  <a:extLst>
                    <a:ext uri="{28A0092B-C50C-407E-A947-70E740481C1C}">
                      <a14:useLocalDpi xmlns:a14="http://schemas.microsoft.com/office/drawing/2010/main" val="0"/>
                    </a:ext>
                  </a:extLst>
                </a:blip>
                <a:srcRect b="61472"/>
                <a:stretch/>
              </p:blipFill>
              <p:spPr>
                <a:xfrm>
                  <a:off x="772548" y="507062"/>
                  <a:ext cx="4706520" cy="1064339"/>
                </a:xfrm>
                <a:prstGeom prst="rect">
                  <a:avLst/>
                </a:prstGeom>
              </p:spPr>
            </p:pic>
            <p:pic>
              <p:nvPicPr>
                <p:cNvPr id="49" name="圖片 48">
                  <a:extLst>
                    <a:ext uri="{FF2B5EF4-FFF2-40B4-BE49-F238E27FC236}">
                      <a16:creationId xmlns:a16="http://schemas.microsoft.com/office/drawing/2014/main" id="{AF414E9E-D81B-1C45-24CA-9FF4A4E7C16F}"/>
                    </a:ext>
                  </a:extLst>
                </p:cNvPr>
                <p:cNvPicPr>
                  <a:picLocks noChangeAspect="1"/>
                </p:cNvPicPr>
                <p:nvPr/>
              </p:nvPicPr>
              <p:blipFill rotWithShape="1">
                <a:blip r:embed="rId6">
                  <a:extLst>
                    <a:ext uri="{28A0092B-C50C-407E-A947-70E740481C1C}">
                      <a14:useLocalDpi xmlns:a14="http://schemas.microsoft.com/office/drawing/2010/main" val="0"/>
                    </a:ext>
                  </a:extLst>
                </a:blip>
                <a:srcRect l="82" t="67200" r="-82" b="-2753"/>
                <a:stretch/>
              </p:blipFill>
              <p:spPr>
                <a:xfrm>
                  <a:off x="783060" y="2523367"/>
                  <a:ext cx="4706520" cy="982149"/>
                </a:xfrm>
                <a:prstGeom prst="rect">
                  <a:avLst/>
                </a:prstGeom>
              </p:spPr>
            </p:pic>
            <p:cxnSp>
              <p:nvCxnSpPr>
                <p:cNvPr id="50" name="直線單箭頭接點 49">
                  <a:extLst>
                    <a:ext uri="{FF2B5EF4-FFF2-40B4-BE49-F238E27FC236}">
                      <a16:creationId xmlns:a16="http://schemas.microsoft.com/office/drawing/2014/main" id="{82373D7B-4701-B319-2610-2524FA538A75}"/>
                    </a:ext>
                  </a:extLst>
                </p:cNvPr>
                <p:cNvCxnSpPr>
                  <a:cxnSpLocks/>
                </p:cNvCxnSpPr>
                <p:nvPr/>
              </p:nvCxnSpPr>
              <p:spPr>
                <a:xfrm>
                  <a:off x="2520886" y="1841116"/>
                  <a:ext cx="0" cy="59704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文字方塊 45">
                <a:extLst>
                  <a:ext uri="{FF2B5EF4-FFF2-40B4-BE49-F238E27FC236}">
                    <a16:creationId xmlns:a16="http://schemas.microsoft.com/office/drawing/2014/main" id="{3EC1443D-44BC-4370-7A44-33A320940F0F}"/>
                  </a:ext>
                </a:extLst>
              </p:cNvPr>
              <p:cNvSpPr txBox="1"/>
              <p:nvPr/>
            </p:nvSpPr>
            <p:spPr>
              <a:xfrm>
                <a:off x="10926883" y="4308027"/>
                <a:ext cx="770488" cy="307777"/>
              </a:xfrm>
              <a:prstGeom prst="rect">
                <a:avLst/>
              </a:prstGeom>
              <a:solidFill>
                <a:schemeClr val="bg1"/>
              </a:solidFill>
            </p:spPr>
            <p:txBody>
              <a:bodyPr wrap="square">
                <a:spAutoFit/>
              </a:bodyPr>
              <a:lstStyle/>
              <a:p>
                <a:r>
                  <a:rPr lang="en-US" altLang="zh-TW" sz="1400" b="1" i="0" u="none" strike="noStrike" baseline="0" dirty="0">
                    <a:latin typeface="Arial" panose="020B0604020202020204" pitchFamily="34" charset="0"/>
                    <a:cs typeface="Arial" panose="020B0604020202020204" pitchFamily="34" charset="0"/>
                  </a:rPr>
                  <a:t>SIRT1</a:t>
                </a:r>
                <a:endParaRPr lang="zh-TW" altLang="en-US" sz="1400" dirty="0"/>
              </a:p>
            </p:txBody>
          </p:sp>
          <p:sp>
            <p:nvSpPr>
              <p:cNvPr id="47" name="文字方塊 46">
                <a:extLst>
                  <a:ext uri="{FF2B5EF4-FFF2-40B4-BE49-F238E27FC236}">
                    <a16:creationId xmlns:a16="http://schemas.microsoft.com/office/drawing/2014/main" id="{58C2F517-5559-46D5-8E49-D7B6BE81BE83}"/>
                  </a:ext>
                </a:extLst>
              </p:cNvPr>
              <p:cNvSpPr txBox="1"/>
              <p:nvPr/>
            </p:nvSpPr>
            <p:spPr>
              <a:xfrm>
                <a:off x="10847162" y="5547651"/>
                <a:ext cx="770488" cy="307777"/>
              </a:xfrm>
              <a:prstGeom prst="rect">
                <a:avLst/>
              </a:prstGeom>
              <a:solidFill>
                <a:schemeClr val="bg1"/>
              </a:solidFill>
            </p:spPr>
            <p:txBody>
              <a:bodyPr wrap="square">
                <a:spAutoFit/>
              </a:bodyPr>
              <a:lstStyle/>
              <a:p>
                <a:r>
                  <a:rPr lang="en-US" altLang="zh-TW" sz="1400" b="1" i="0" u="none" strike="noStrike" baseline="0" dirty="0">
                    <a:latin typeface="Arial" panose="020B0604020202020204" pitchFamily="34" charset="0"/>
                    <a:cs typeface="Arial" panose="020B0604020202020204" pitchFamily="34" charset="0"/>
                  </a:rPr>
                  <a:t>SIRT1</a:t>
                </a:r>
                <a:endParaRPr lang="zh-TW" altLang="en-US" sz="1400" dirty="0"/>
              </a:p>
            </p:txBody>
          </p:sp>
        </p:grpSp>
        <p:sp>
          <p:nvSpPr>
            <p:cNvPr id="44" name="文字方塊 43">
              <a:extLst>
                <a:ext uri="{FF2B5EF4-FFF2-40B4-BE49-F238E27FC236}">
                  <a16:creationId xmlns:a16="http://schemas.microsoft.com/office/drawing/2014/main" id="{2F9498A2-FF44-FF50-F6FE-329DCE2AF812}"/>
                </a:ext>
              </a:extLst>
            </p:cNvPr>
            <p:cNvSpPr txBox="1"/>
            <p:nvPr/>
          </p:nvSpPr>
          <p:spPr>
            <a:xfrm rot="20438015">
              <a:off x="3050284" y="2720252"/>
              <a:ext cx="973623" cy="261610"/>
            </a:xfrm>
            <a:prstGeom prst="rect">
              <a:avLst/>
            </a:prstGeom>
            <a:noFill/>
          </p:spPr>
          <p:txBody>
            <a:bodyPr wrap="square">
              <a:spAutoFit/>
            </a:bodyPr>
            <a:lstStyle/>
            <a:p>
              <a:r>
                <a:rPr lang="en-US" altLang="zh-TW" sz="1050" b="1" i="0" u="none" strike="noStrike" baseline="0" dirty="0">
                  <a:latin typeface="Arial" panose="020B0604020202020204" pitchFamily="34" charset="0"/>
                  <a:cs typeface="Arial" panose="020B0604020202020204" pitchFamily="34" charset="0"/>
                </a:rPr>
                <a:t>miR-23b-3p</a:t>
              </a:r>
              <a:endParaRPr lang="zh-TW" altLang="en-US" sz="1050" dirty="0"/>
            </a:p>
          </p:txBody>
        </p:sp>
      </p:grpSp>
      <p:pic>
        <p:nvPicPr>
          <p:cNvPr id="52" name="圖片 51">
            <a:extLst>
              <a:ext uri="{FF2B5EF4-FFF2-40B4-BE49-F238E27FC236}">
                <a16:creationId xmlns:a16="http://schemas.microsoft.com/office/drawing/2014/main" id="{B45216B4-699E-7A52-A4E8-F7F71798B6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3193" y="3486465"/>
            <a:ext cx="945266" cy="404442"/>
          </a:xfrm>
          <a:prstGeom prst="rect">
            <a:avLst/>
          </a:prstGeom>
        </p:spPr>
      </p:pic>
      <p:grpSp>
        <p:nvGrpSpPr>
          <p:cNvPr id="8" name="群組 7">
            <a:extLst>
              <a:ext uri="{FF2B5EF4-FFF2-40B4-BE49-F238E27FC236}">
                <a16:creationId xmlns:a16="http://schemas.microsoft.com/office/drawing/2014/main" id="{009CF0D5-D767-D81A-102A-B39FD3E71A23}"/>
              </a:ext>
            </a:extLst>
          </p:cNvPr>
          <p:cNvGrpSpPr/>
          <p:nvPr/>
        </p:nvGrpSpPr>
        <p:grpSpPr>
          <a:xfrm>
            <a:off x="3885644" y="5335582"/>
            <a:ext cx="2562438" cy="591973"/>
            <a:chOff x="3885644" y="5335582"/>
            <a:chExt cx="2562438" cy="591973"/>
          </a:xfrm>
        </p:grpSpPr>
        <p:cxnSp>
          <p:nvCxnSpPr>
            <p:cNvPr id="54" name="直線接點 53">
              <a:extLst>
                <a:ext uri="{FF2B5EF4-FFF2-40B4-BE49-F238E27FC236}">
                  <a16:creationId xmlns:a16="http://schemas.microsoft.com/office/drawing/2014/main" id="{7F39A0F3-6172-6190-0204-702EAE21B813}"/>
                </a:ext>
              </a:extLst>
            </p:cNvPr>
            <p:cNvCxnSpPr/>
            <p:nvPr/>
          </p:nvCxnSpPr>
          <p:spPr>
            <a:xfrm>
              <a:off x="3885644" y="5433121"/>
              <a:ext cx="25493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矩形 54">
              <a:extLst>
                <a:ext uri="{FF2B5EF4-FFF2-40B4-BE49-F238E27FC236}">
                  <a16:creationId xmlns:a16="http://schemas.microsoft.com/office/drawing/2014/main" id="{9A123115-1D31-74D4-8C7B-2965192FF6C9}"/>
                </a:ext>
              </a:extLst>
            </p:cNvPr>
            <p:cNvSpPr/>
            <p:nvPr/>
          </p:nvSpPr>
          <p:spPr>
            <a:xfrm>
              <a:off x="4720104" y="5335582"/>
              <a:ext cx="1727978" cy="18185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文字方塊 55">
              <a:extLst>
                <a:ext uri="{FF2B5EF4-FFF2-40B4-BE49-F238E27FC236}">
                  <a16:creationId xmlns:a16="http://schemas.microsoft.com/office/drawing/2014/main" id="{AB7BD098-FA76-2EA4-CD81-6FA8D7A2FFFE}"/>
                </a:ext>
              </a:extLst>
            </p:cNvPr>
            <p:cNvSpPr txBox="1"/>
            <p:nvPr/>
          </p:nvSpPr>
          <p:spPr>
            <a:xfrm>
              <a:off x="5210597" y="5558223"/>
              <a:ext cx="1187430" cy="369332"/>
            </a:xfrm>
            <a:prstGeom prst="rect">
              <a:avLst/>
            </a:prstGeom>
            <a:noFill/>
          </p:spPr>
          <p:txBody>
            <a:bodyPr wrap="square">
              <a:spAutoFit/>
            </a:bodyPr>
            <a:lstStyle/>
            <a:p>
              <a:r>
                <a:rPr lang="en-US" altLang="zh-TW" b="1" i="0" u="none" strike="noStrike" baseline="0" dirty="0">
                  <a:latin typeface="Arial" panose="020B0604020202020204" pitchFamily="34" charset="0"/>
                  <a:cs typeface="Arial" panose="020B0604020202020204" pitchFamily="34" charset="0"/>
                </a:rPr>
                <a:t>ZNF91</a:t>
              </a:r>
              <a:endParaRPr lang="zh-TW" altLang="en-US" dirty="0"/>
            </a:p>
          </p:txBody>
        </p:sp>
      </p:grpSp>
      <p:sp>
        <p:nvSpPr>
          <p:cNvPr id="57" name="矩形: 圓角 56">
            <a:extLst>
              <a:ext uri="{FF2B5EF4-FFF2-40B4-BE49-F238E27FC236}">
                <a16:creationId xmlns:a16="http://schemas.microsoft.com/office/drawing/2014/main" id="{048BE471-B021-322B-93A0-C5A508679A1F}"/>
              </a:ext>
            </a:extLst>
          </p:cNvPr>
          <p:cNvSpPr/>
          <p:nvPr/>
        </p:nvSpPr>
        <p:spPr>
          <a:xfrm>
            <a:off x="3905523" y="5028181"/>
            <a:ext cx="746208" cy="33823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solidFill>
                  <a:schemeClr val="tx1"/>
                </a:solidFill>
                <a:latin typeface="Arial" panose="020B0604020202020204" pitchFamily="34" charset="0"/>
                <a:cs typeface="Arial" panose="020B0604020202020204" pitchFamily="34" charset="0"/>
              </a:rPr>
              <a:t>HIF1a</a:t>
            </a:r>
            <a:endParaRPr lang="zh-TW" altLang="en-US" sz="1400" b="1" dirty="0">
              <a:solidFill>
                <a:schemeClr val="tx1"/>
              </a:solidFill>
              <a:latin typeface="Arial" panose="020B0604020202020204" pitchFamily="34" charset="0"/>
              <a:cs typeface="Arial" panose="020B0604020202020204" pitchFamily="34" charset="0"/>
            </a:endParaRPr>
          </a:p>
        </p:txBody>
      </p:sp>
      <p:pic>
        <p:nvPicPr>
          <p:cNvPr id="58" name="圖片 57">
            <a:extLst>
              <a:ext uri="{FF2B5EF4-FFF2-40B4-BE49-F238E27FC236}">
                <a16:creationId xmlns:a16="http://schemas.microsoft.com/office/drawing/2014/main" id="{84012118-EFDD-8B00-F6D3-296E9E600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4839" y="4248149"/>
            <a:ext cx="872440" cy="772583"/>
          </a:xfrm>
          <a:prstGeom prst="rect">
            <a:avLst/>
          </a:prstGeom>
        </p:spPr>
      </p:pic>
      <p:pic>
        <p:nvPicPr>
          <p:cNvPr id="59" name="圖片 58">
            <a:extLst>
              <a:ext uri="{FF2B5EF4-FFF2-40B4-BE49-F238E27FC236}">
                <a16:creationId xmlns:a16="http://schemas.microsoft.com/office/drawing/2014/main" id="{BA72773E-2599-C6F5-FAF9-0634D4A16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951" y="5107481"/>
            <a:ext cx="872440" cy="772583"/>
          </a:xfrm>
          <a:prstGeom prst="rect">
            <a:avLst/>
          </a:prstGeom>
        </p:spPr>
      </p:pic>
      <p:pic>
        <p:nvPicPr>
          <p:cNvPr id="60" name="圖片 59">
            <a:extLst>
              <a:ext uri="{FF2B5EF4-FFF2-40B4-BE49-F238E27FC236}">
                <a16:creationId xmlns:a16="http://schemas.microsoft.com/office/drawing/2014/main" id="{86A47559-E190-4B7C-632A-5684776D5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1980" y="4876691"/>
            <a:ext cx="735210" cy="651060"/>
          </a:xfrm>
          <a:prstGeom prst="rect">
            <a:avLst/>
          </a:prstGeom>
        </p:spPr>
      </p:pic>
      <p:pic>
        <p:nvPicPr>
          <p:cNvPr id="61" name="圖片 60">
            <a:extLst>
              <a:ext uri="{FF2B5EF4-FFF2-40B4-BE49-F238E27FC236}">
                <a16:creationId xmlns:a16="http://schemas.microsoft.com/office/drawing/2014/main" id="{64812097-F650-300C-4C3D-30631C00E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9801" y="4147017"/>
            <a:ext cx="571755" cy="506313"/>
          </a:xfrm>
          <a:prstGeom prst="rect">
            <a:avLst/>
          </a:prstGeom>
        </p:spPr>
      </p:pic>
      <p:pic>
        <p:nvPicPr>
          <p:cNvPr id="62" name="圖片 61">
            <a:extLst>
              <a:ext uri="{FF2B5EF4-FFF2-40B4-BE49-F238E27FC236}">
                <a16:creationId xmlns:a16="http://schemas.microsoft.com/office/drawing/2014/main" id="{BF93585C-3514-4016-8CE4-E4FBB0192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0967" y="4445460"/>
            <a:ext cx="735210" cy="651060"/>
          </a:xfrm>
          <a:prstGeom prst="rect">
            <a:avLst/>
          </a:prstGeom>
        </p:spPr>
      </p:pic>
      <p:sp>
        <p:nvSpPr>
          <p:cNvPr id="13" name="投影片編號版面配置區 12">
            <a:extLst>
              <a:ext uri="{FF2B5EF4-FFF2-40B4-BE49-F238E27FC236}">
                <a16:creationId xmlns:a16="http://schemas.microsoft.com/office/drawing/2014/main" id="{DBDD9CA9-481E-D2CA-E75F-8F9EA9D35452}"/>
              </a:ext>
            </a:extLst>
          </p:cNvPr>
          <p:cNvSpPr>
            <a:spLocks noGrp="1"/>
          </p:cNvSpPr>
          <p:nvPr>
            <p:ph type="sldNum" sz="quarter" idx="12"/>
          </p:nvPr>
        </p:nvSpPr>
        <p:spPr/>
        <p:txBody>
          <a:bodyPr/>
          <a:lstStyle/>
          <a:p>
            <a:fld id="{02D2D4D2-56DA-4297-8243-96B86584DB8C}" type="slidenum">
              <a:rPr lang="zh-TW" altLang="en-US" smtClean="0"/>
              <a:t>54</a:t>
            </a:fld>
            <a:endParaRPr lang="zh-TW" altLang="en-US"/>
          </a:p>
        </p:txBody>
      </p:sp>
    </p:spTree>
    <p:extLst>
      <p:ext uri="{BB962C8B-B14F-4D97-AF65-F5344CB8AC3E}">
        <p14:creationId xmlns:p14="http://schemas.microsoft.com/office/powerpoint/2010/main" val="200287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D11743-DAD2-02C3-A69E-B9E3926B6F2C}"/>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31E520A4-3530-1398-30B4-A7D9D12A408E}"/>
              </a:ext>
            </a:extLst>
          </p:cNvPr>
          <p:cNvSpPr txBox="1"/>
          <p:nvPr/>
        </p:nvSpPr>
        <p:spPr>
          <a:xfrm>
            <a:off x="67695" y="84917"/>
            <a:ext cx="2050741" cy="461665"/>
          </a:xfrm>
          <a:prstGeom prst="rect">
            <a:avLst/>
          </a:prstGeom>
          <a:noFill/>
        </p:spPr>
        <p:txBody>
          <a:bodyPr wrap="square">
            <a:spAutoFit/>
          </a:bodyPr>
          <a:lstStyle/>
          <a:p>
            <a:r>
              <a:rPr lang="en-US" altLang="zh-TW" sz="2400" b="1" dirty="0">
                <a:solidFill>
                  <a:schemeClr val="bg1"/>
                </a:solidFill>
                <a:latin typeface="Arial" panose="020B0604020202020204" pitchFamily="34" charset="0"/>
                <a:cs typeface="Arial" panose="020B0604020202020204" pitchFamily="34" charset="0"/>
              </a:rPr>
              <a:t>Introduction</a:t>
            </a:r>
            <a:endParaRPr lang="zh-TW" altLang="en-US" sz="2000" dirty="0">
              <a:solidFill>
                <a:schemeClr val="bg1"/>
              </a:solidFill>
            </a:endParaRPr>
          </a:p>
        </p:txBody>
      </p:sp>
      <p:sp>
        <p:nvSpPr>
          <p:cNvPr id="4" name="文字方塊 3">
            <a:extLst>
              <a:ext uri="{FF2B5EF4-FFF2-40B4-BE49-F238E27FC236}">
                <a16:creationId xmlns:a16="http://schemas.microsoft.com/office/drawing/2014/main" id="{C67BE0C7-EE04-2688-32E4-5F4A110EABA0}"/>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Circular RNA (</a:t>
            </a:r>
            <a:r>
              <a:rPr lang="en-US" altLang="zh-TW" sz="2800" b="1" dirty="0" err="1">
                <a:latin typeface="Arial" panose="020B0604020202020204" pitchFamily="34" charset="0"/>
                <a:cs typeface="Arial" panose="020B0604020202020204" pitchFamily="34" charset="0"/>
              </a:rPr>
              <a:t>circRNA</a:t>
            </a:r>
            <a:r>
              <a:rPr lang="en-US" altLang="zh-TW" sz="2800" b="1" dirty="0">
                <a:latin typeface="Arial" panose="020B0604020202020204" pitchFamily="34" charset="0"/>
                <a:cs typeface="Arial" panose="020B0604020202020204" pitchFamily="34" charset="0"/>
              </a:rPr>
              <a:t>)</a:t>
            </a:r>
            <a:endParaRPr lang="zh-TW" altLang="en-US" sz="2800" b="1" dirty="0">
              <a:latin typeface="Arial" panose="020B0604020202020204" pitchFamily="34" charset="0"/>
              <a:cs typeface="Arial" panose="020B0604020202020204" pitchFamily="34" charset="0"/>
            </a:endParaRPr>
          </a:p>
        </p:txBody>
      </p:sp>
      <p:pic>
        <p:nvPicPr>
          <p:cNvPr id="5" name="圖片 10">
            <a:extLst>
              <a:ext uri="{FF2B5EF4-FFF2-40B4-BE49-F238E27FC236}">
                <a16:creationId xmlns:a16="http://schemas.microsoft.com/office/drawing/2014/main" id="{A04FC257-9C9E-EC84-2AF8-EA834DC5D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920" y="1325966"/>
            <a:ext cx="5692160" cy="5050153"/>
          </a:xfrm>
          <a:prstGeom prst="rect">
            <a:avLst/>
          </a:prstGeom>
        </p:spPr>
      </p:pic>
      <p:sp>
        <p:nvSpPr>
          <p:cNvPr id="6" name="文字方塊 5">
            <a:extLst>
              <a:ext uri="{FF2B5EF4-FFF2-40B4-BE49-F238E27FC236}">
                <a16:creationId xmlns:a16="http://schemas.microsoft.com/office/drawing/2014/main" id="{46A66302-A4E0-46B7-7221-C94CA784F242}"/>
              </a:ext>
            </a:extLst>
          </p:cNvPr>
          <p:cNvSpPr txBox="1"/>
          <p:nvPr/>
        </p:nvSpPr>
        <p:spPr>
          <a:xfrm>
            <a:off x="7293428" y="5506950"/>
            <a:ext cx="3701143" cy="707886"/>
          </a:xfrm>
          <a:prstGeom prst="rect">
            <a:avLst/>
          </a:prstGeom>
          <a:noFill/>
        </p:spPr>
        <p:txBody>
          <a:bodyPr wrap="square" rtlCol="0">
            <a:spAutoFit/>
          </a:bodyPr>
          <a:lstStyle/>
          <a:p>
            <a:pPr marL="285750" indent="-285750">
              <a:buFont typeface="Arial" panose="020B0604020202020204" pitchFamily="34" charset="0"/>
              <a:buChar char="•"/>
            </a:pPr>
            <a:r>
              <a:rPr lang="en-US" altLang="zh-TW" sz="2000" b="1">
                <a:latin typeface="Arial" panose="020B0604020202020204" pitchFamily="34" charset="0"/>
                <a:cs typeface="Arial" panose="020B0604020202020204" pitchFamily="34" charset="0"/>
              </a:rPr>
              <a:t>Resistant to </a:t>
            </a:r>
            <a:r>
              <a:rPr lang="en-US" altLang="zh-TW" sz="2000" b="1" err="1">
                <a:latin typeface="Arial" panose="020B0604020202020204" pitchFamily="34" charset="0"/>
                <a:cs typeface="Arial" panose="020B0604020202020204" pitchFamily="34" charset="0"/>
              </a:rPr>
              <a:t>Rnase</a:t>
            </a:r>
            <a:r>
              <a:rPr lang="en-US" altLang="zh-TW" sz="2000" b="1">
                <a:latin typeface="Arial" panose="020B0604020202020204" pitchFamily="34" charset="0"/>
                <a:cs typeface="Arial" panose="020B0604020202020204" pitchFamily="34" charset="0"/>
              </a:rPr>
              <a:t> R</a:t>
            </a:r>
          </a:p>
          <a:p>
            <a:pPr marL="285750" indent="-285750">
              <a:buFont typeface="Arial" panose="020B0604020202020204" pitchFamily="34" charset="0"/>
              <a:buChar char="•"/>
            </a:pPr>
            <a:r>
              <a:rPr lang="en-US" altLang="zh-TW" sz="2000" b="1">
                <a:latin typeface="Arial" panose="020B0604020202020204" pitchFamily="34" charset="0"/>
                <a:cs typeface="Arial" panose="020B0604020202020204" pitchFamily="34" charset="0"/>
              </a:rPr>
              <a:t>High stability</a:t>
            </a:r>
            <a:endParaRPr lang="zh-TW" altLang="en-US" sz="2000" b="1">
              <a:latin typeface="Arial" panose="020B0604020202020204" pitchFamily="34" charset="0"/>
              <a:cs typeface="Arial" panose="020B0604020202020204" pitchFamily="34" charset="0"/>
            </a:endParaRPr>
          </a:p>
        </p:txBody>
      </p:sp>
      <p:sp>
        <p:nvSpPr>
          <p:cNvPr id="7" name="投影片編號版面配置區 6">
            <a:extLst>
              <a:ext uri="{FF2B5EF4-FFF2-40B4-BE49-F238E27FC236}">
                <a16:creationId xmlns:a16="http://schemas.microsoft.com/office/drawing/2014/main" id="{A4521E1F-738A-6B78-5418-7A5E2125B97A}"/>
              </a:ext>
            </a:extLst>
          </p:cNvPr>
          <p:cNvSpPr>
            <a:spLocks noGrp="1"/>
          </p:cNvSpPr>
          <p:nvPr>
            <p:ph type="sldNum" sz="quarter" idx="12"/>
          </p:nvPr>
        </p:nvSpPr>
        <p:spPr/>
        <p:txBody>
          <a:bodyPr/>
          <a:lstStyle/>
          <a:p>
            <a:fld id="{02D2D4D2-56DA-4297-8243-96B86584DB8C}" type="slidenum">
              <a:rPr lang="zh-TW" altLang="en-US" smtClean="0"/>
              <a:t>6</a:t>
            </a:fld>
            <a:endParaRPr lang="zh-TW" altLang="en-US"/>
          </a:p>
        </p:txBody>
      </p:sp>
    </p:spTree>
    <p:extLst>
      <p:ext uri="{BB962C8B-B14F-4D97-AF65-F5344CB8AC3E}">
        <p14:creationId xmlns:p14="http://schemas.microsoft.com/office/powerpoint/2010/main" val="3934795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1C43FA3-A256-A532-BFB9-F611A299035B}"/>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199CCA76-9EA2-2FAE-734D-80CF3F906662}"/>
              </a:ext>
            </a:extLst>
          </p:cNvPr>
          <p:cNvSpPr txBox="1"/>
          <p:nvPr/>
        </p:nvSpPr>
        <p:spPr>
          <a:xfrm>
            <a:off x="67695" y="84917"/>
            <a:ext cx="2050741" cy="461665"/>
          </a:xfrm>
          <a:prstGeom prst="rect">
            <a:avLst/>
          </a:prstGeom>
          <a:noFill/>
        </p:spPr>
        <p:txBody>
          <a:bodyPr wrap="square">
            <a:spAutoFit/>
          </a:bodyPr>
          <a:lstStyle/>
          <a:p>
            <a:r>
              <a:rPr lang="en-US" altLang="zh-TW" sz="2400" b="1">
                <a:solidFill>
                  <a:schemeClr val="bg1"/>
                </a:solidFill>
                <a:latin typeface="Arial" panose="020B0604020202020204" pitchFamily="34" charset="0"/>
                <a:cs typeface="Arial" panose="020B0604020202020204" pitchFamily="34" charset="0"/>
              </a:rPr>
              <a:t>Introduction</a:t>
            </a:r>
            <a:endParaRPr lang="zh-TW" altLang="en-US" sz="2000">
              <a:solidFill>
                <a:schemeClr val="bg1"/>
              </a:solidFill>
            </a:endParaRPr>
          </a:p>
        </p:txBody>
      </p:sp>
      <p:sp>
        <p:nvSpPr>
          <p:cNvPr id="4" name="文字方塊 3">
            <a:extLst>
              <a:ext uri="{FF2B5EF4-FFF2-40B4-BE49-F238E27FC236}">
                <a16:creationId xmlns:a16="http://schemas.microsoft.com/office/drawing/2014/main" id="{0FE379D2-74E0-CA7E-2043-7C53AC383744}"/>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a:latin typeface="Arial" panose="020B0604020202020204" pitchFamily="34" charset="0"/>
                <a:cs typeface="Arial" panose="020B0604020202020204" pitchFamily="34" charset="0"/>
              </a:rPr>
              <a:t>Circular RNA (</a:t>
            </a:r>
            <a:r>
              <a:rPr lang="en-US" altLang="zh-TW" sz="2800" b="1" err="1">
                <a:latin typeface="Arial" panose="020B0604020202020204" pitchFamily="34" charset="0"/>
                <a:cs typeface="Arial" panose="020B0604020202020204" pitchFamily="34" charset="0"/>
              </a:rPr>
              <a:t>CircRNA</a:t>
            </a:r>
            <a:r>
              <a:rPr lang="en-US" altLang="zh-TW" sz="2800" b="1">
                <a:latin typeface="Arial" panose="020B0604020202020204" pitchFamily="34" charset="0"/>
                <a:cs typeface="Arial" panose="020B0604020202020204" pitchFamily="34" charset="0"/>
              </a:rPr>
              <a:t>)</a:t>
            </a:r>
            <a:endParaRPr lang="zh-TW" altLang="en-US" sz="2800" b="1">
              <a:latin typeface="Arial" panose="020B0604020202020204" pitchFamily="34" charset="0"/>
              <a:cs typeface="Arial" panose="020B0604020202020204" pitchFamily="34" charset="0"/>
            </a:endParaRPr>
          </a:p>
        </p:txBody>
      </p:sp>
      <p:pic>
        <p:nvPicPr>
          <p:cNvPr id="5" name="Picture 2" descr="Circular RNAs in Cancer - ScienceDirect">
            <a:extLst>
              <a:ext uri="{FF2B5EF4-FFF2-40B4-BE49-F238E27FC236}">
                <a16:creationId xmlns:a16="http://schemas.microsoft.com/office/drawing/2014/main" id="{A913F2B1-A708-9BE2-079F-3C51E667C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6223" y="1320936"/>
            <a:ext cx="8265894" cy="4851174"/>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8F611391-2892-F06B-6858-8A5967CBAB6D}"/>
              </a:ext>
            </a:extLst>
          </p:cNvPr>
          <p:cNvSpPr txBox="1"/>
          <p:nvPr/>
        </p:nvSpPr>
        <p:spPr>
          <a:xfrm>
            <a:off x="2498288" y="6233523"/>
            <a:ext cx="6112312" cy="338554"/>
          </a:xfrm>
          <a:prstGeom prst="rect">
            <a:avLst/>
          </a:prstGeom>
          <a:noFill/>
        </p:spPr>
        <p:txBody>
          <a:bodyPr wrap="square">
            <a:spAutoFit/>
          </a:bodyPr>
          <a:lstStyle/>
          <a:p>
            <a:r>
              <a:rPr lang="pt-BR" altLang="zh-TW" sz="1600" i="1" dirty="0">
                <a:solidFill>
                  <a:schemeClr val="bg2">
                    <a:lumMod val="75000"/>
                  </a:schemeClr>
                </a:solidFill>
                <a:latin typeface="-apple-system"/>
              </a:rPr>
              <a:t>Molecular Therapy - Nucleic Acids. </a:t>
            </a:r>
            <a:r>
              <a:rPr lang="en-US" altLang="zh-TW" sz="1600" b="0" i="0" dirty="0">
                <a:solidFill>
                  <a:schemeClr val="bg2">
                    <a:lumMod val="75000"/>
                  </a:schemeClr>
                </a:solidFill>
                <a:effectLst/>
                <a:latin typeface="-apple-system"/>
              </a:rPr>
              <a:t>(2019)</a:t>
            </a:r>
            <a:endParaRPr lang="zh-TW" altLang="en-US" sz="1600" dirty="0">
              <a:solidFill>
                <a:schemeClr val="bg2">
                  <a:lumMod val="75000"/>
                </a:schemeClr>
              </a:solidFill>
            </a:endParaRPr>
          </a:p>
        </p:txBody>
      </p:sp>
      <p:sp>
        <p:nvSpPr>
          <p:cNvPr id="7" name="投影片編號版面配置區 6">
            <a:extLst>
              <a:ext uri="{FF2B5EF4-FFF2-40B4-BE49-F238E27FC236}">
                <a16:creationId xmlns:a16="http://schemas.microsoft.com/office/drawing/2014/main" id="{C22126B7-E893-6E5F-17A4-744AA604A3B3}"/>
              </a:ext>
            </a:extLst>
          </p:cNvPr>
          <p:cNvSpPr>
            <a:spLocks noGrp="1"/>
          </p:cNvSpPr>
          <p:nvPr>
            <p:ph type="sldNum" sz="quarter" idx="12"/>
          </p:nvPr>
        </p:nvSpPr>
        <p:spPr/>
        <p:txBody>
          <a:bodyPr/>
          <a:lstStyle/>
          <a:p>
            <a:fld id="{02D2D4D2-56DA-4297-8243-96B86584DB8C}" type="slidenum">
              <a:rPr lang="zh-TW" altLang="en-US" smtClean="0"/>
              <a:t>7</a:t>
            </a:fld>
            <a:endParaRPr lang="zh-TW" altLang="en-US"/>
          </a:p>
        </p:txBody>
      </p:sp>
    </p:spTree>
    <p:extLst>
      <p:ext uri="{BB962C8B-B14F-4D97-AF65-F5344CB8AC3E}">
        <p14:creationId xmlns:p14="http://schemas.microsoft.com/office/powerpoint/2010/main" val="700169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4CE4047-D4B1-FEAA-81F8-C4EC90AE3671}"/>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3AEAD022-318A-A2FD-8D69-C6D67D811F51}"/>
              </a:ext>
            </a:extLst>
          </p:cNvPr>
          <p:cNvSpPr txBox="1"/>
          <p:nvPr/>
        </p:nvSpPr>
        <p:spPr>
          <a:xfrm>
            <a:off x="67695" y="84917"/>
            <a:ext cx="2050741" cy="461665"/>
          </a:xfrm>
          <a:prstGeom prst="rect">
            <a:avLst/>
          </a:prstGeom>
          <a:noFill/>
        </p:spPr>
        <p:txBody>
          <a:bodyPr wrap="square">
            <a:spAutoFit/>
          </a:bodyPr>
          <a:lstStyle/>
          <a:p>
            <a:r>
              <a:rPr lang="en-US" altLang="zh-TW" sz="2400" b="1" dirty="0">
                <a:solidFill>
                  <a:schemeClr val="bg1"/>
                </a:solidFill>
                <a:latin typeface="Arial" panose="020B0604020202020204" pitchFamily="34" charset="0"/>
                <a:cs typeface="Arial" panose="020B0604020202020204" pitchFamily="34" charset="0"/>
              </a:rPr>
              <a:t>Introduction</a:t>
            </a:r>
            <a:endParaRPr lang="zh-TW" altLang="en-US" sz="2000" dirty="0">
              <a:solidFill>
                <a:schemeClr val="bg1"/>
              </a:solidFill>
            </a:endParaRPr>
          </a:p>
        </p:txBody>
      </p:sp>
      <p:sp>
        <p:nvSpPr>
          <p:cNvPr id="4" name="文字方塊 3">
            <a:extLst>
              <a:ext uri="{FF2B5EF4-FFF2-40B4-BE49-F238E27FC236}">
                <a16:creationId xmlns:a16="http://schemas.microsoft.com/office/drawing/2014/main" id="{5C348573-F7DD-D2EE-10DD-20F224B491E0}"/>
              </a:ext>
            </a:extLst>
          </p:cNvPr>
          <p:cNvSpPr txBox="1"/>
          <p:nvPr/>
        </p:nvSpPr>
        <p:spPr>
          <a:xfrm>
            <a:off x="2186131"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MicroRNA (miRNA)</a:t>
            </a:r>
            <a:endParaRPr lang="zh-TW" altLang="en-US" sz="2800" b="1" dirty="0">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2E0B4DF1-63E1-4393-E547-26D2162ED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131" y="808814"/>
            <a:ext cx="8096250" cy="5810250"/>
          </a:xfrm>
          <a:prstGeom prst="rect">
            <a:avLst/>
          </a:prstGeom>
        </p:spPr>
      </p:pic>
      <p:sp>
        <p:nvSpPr>
          <p:cNvPr id="8" name="文字方塊 7">
            <a:extLst>
              <a:ext uri="{FF2B5EF4-FFF2-40B4-BE49-F238E27FC236}">
                <a16:creationId xmlns:a16="http://schemas.microsoft.com/office/drawing/2014/main" id="{944C4592-23DD-A4CA-13A4-D0D64C914F90}"/>
              </a:ext>
            </a:extLst>
          </p:cNvPr>
          <p:cNvSpPr txBox="1"/>
          <p:nvPr/>
        </p:nvSpPr>
        <p:spPr>
          <a:xfrm>
            <a:off x="121944" y="6519446"/>
            <a:ext cx="6112312" cy="338554"/>
          </a:xfrm>
          <a:prstGeom prst="rect">
            <a:avLst/>
          </a:prstGeom>
          <a:noFill/>
        </p:spPr>
        <p:txBody>
          <a:bodyPr wrap="square">
            <a:spAutoFit/>
          </a:bodyPr>
          <a:lstStyle/>
          <a:p>
            <a:r>
              <a:rPr lang="pt-BR" altLang="zh-TW" sz="1600" i="1" dirty="0">
                <a:solidFill>
                  <a:schemeClr val="bg2">
                    <a:lumMod val="75000"/>
                  </a:schemeClr>
                </a:solidFill>
                <a:latin typeface="-apple-system"/>
              </a:rPr>
              <a:t>Non-Coding RNA. </a:t>
            </a:r>
            <a:r>
              <a:rPr lang="en-US" altLang="zh-TW" sz="1600" b="0" i="0" dirty="0">
                <a:solidFill>
                  <a:schemeClr val="bg2">
                    <a:lumMod val="75000"/>
                  </a:schemeClr>
                </a:solidFill>
                <a:effectLst/>
                <a:latin typeface="-apple-system"/>
              </a:rPr>
              <a:t>(2019)</a:t>
            </a:r>
            <a:endParaRPr lang="zh-TW" altLang="en-US" sz="1600" dirty="0">
              <a:solidFill>
                <a:schemeClr val="bg2">
                  <a:lumMod val="75000"/>
                </a:schemeClr>
              </a:solidFill>
            </a:endParaRPr>
          </a:p>
        </p:txBody>
      </p:sp>
      <p:sp>
        <p:nvSpPr>
          <p:cNvPr id="9" name="矩形 8">
            <a:extLst>
              <a:ext uri="{FF2B5EF4-FFF2-40B4-BE49-F238E27FC236}">
                <a16:creationId xmlns:a16="http://schemas.microsoft.com/office/drawing/2014/main" id="{DCD80C31-B116-9234-1ED4-FCA219A9C63A}"/>
              </a:ext>
            </a:extLst>
          </p:cNvPr>
          <p:cNvSpPr/>
          <p:nvPr/>
        </p:nvSpPr>
        <p:spPr>
          <a:xfrm>
            <a:off x="6234256" y="3586480"/>
            <a:ext cx="4189904" cy="31951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投影片編號版面配置區 4">
            <a:extLst>
              <a:ext uri="{FF2B5EF4-FFF2-40B4-BE49-F238E27FC236}">
                <a16:creationId xmlns:a16="http://schemas.microsoft.com/office/drawing/2014/main" id="{6678E888-8516-B243-277F-52A4C9B466E5}"/>
              </a:ext>
            </a:extLst>
          </p:cNvPr>
          <p:cNvSpPr>
            <a:spLocks noGrp="1"/>
          </p:cNvSpPr>
          <p:nvPr>
            <p:ph type="sldNum" sz="quarter" idx="12"/>
          </p:nvPr>
        </p:nvSpPr>
        <p:spPr/>
        <p:txBody>
          <a:bodyPr/>
          <a:lstStyle/>
          <a:p>
            <a:fld id="{02D2D4D2-56DA-4297-8243-96B86584DB8C}" type="slidenum">
              <a:rPr lang="zh-TW" altLang="en-US" smtClean="0"/>
              <a:t>8</a:t>
            </a:fld>
            <a:endParaRPr lang="zh-TW" altLang="en-US"/>
          </a:p>
        </p:txBody>
      </p:sp>
    </p:spTree>
    <p:extLst>
      <p:ext uri="{BB962C8B-B14F-4D97-AF65-F5344CB8AC3E}">
        <p14:creationId xmlns:p14="http://schemas.microsoft.com/office/powerpoint/2010/main" val="2332141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EC9330D-5989-1AC1-9757-2E4C2346FB8C}"/>
              </a:ext>
            </a:extLst>
          </p:cNvPr>
          <p:cNvSpPr/>
          <p:nvPr/>
        </p:nvSpPr>
        <p:spPr>
          <a:xfrm>
            <a:off x="0" y="0"/>
            <a:ext cx="2050741" cy="64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FE3FFB3A-DFFB-8F7E-1D62-34578E4475A7}"/>
              </a:ext>
            </a:extLst>
          </p:cNvPr>
          <p:cNvSpPr txBox="1"/>
          <p:nvPr/>
        </p:nvSpPr>
        <p:spPr>
          <a:xfrm>
            <a:off x="67695" y="84917"/>
            <a:ext cx="2050741" cy="461665"/>
          </a:xfrm>
          <a:prstGeom prst="rect">
            <a:avLst/>
          </a:prstGeom>
          <a:noFill/>
        </p:spPr>
        <p:txBody>
          <a:bodyPr wrap="square">
            <a:spAutoFit/>
          </a:bodyPr>
          <a:lstStyle/>
          <a:p>
            <a:r>
              <a:rPr lang="en-US" altLang="zh-TW" sz="2400" b="1">
                <a:solidFill>
                  <a:schemeClr val="bg1"/>
                </a:solidFill>
                <a:latin typeface="Arial" panose="020B0604020202020204" pitchFamily="34" charset="0"/>
                <a:cs typeface="Arial" panose="020B0604020202020204" pitchFamily="34" charset="0"/>
              </a:rPr>
              <a:t>Introduction</a:t>
            </a:r>
            <a:endParaRPr lang="zh-TW" altLang="en-US" sz="2000">
              <a:solidFill>
                <a:schemeClr val="bg1"/>
              </a:solidFill>
            </a:endParaRPr>
          </a:p>
        </p:txBody>
      </p:sp>
      <p:sp>
        <p:nvSpPr>
          <p:cNvPr id="6" name="文字方塊 5">
            <a:extLst>
              <a:ext uri="{FF2B5EF4-FFF2-40B4-BE49-F238E27FC236}">
                <a16:creationId xmlns:a16="http://schemas.microsoft.com/office/drawing/2014/main" id="{EFFFA0FE-F1D3-7E2F-7A21-C889E1CA144F}"/>
              </a:ext>
            </a:extLst>
          </p:cNvPr>
          <p:cNvSpPr txBox="1"/>
          <p:nvPr/>
        </p:nvSpPr>
        <p:spPr>
          <a:xfrm>
            <a:off x="2588467" y="122980"/>
            <a:ext cx="8486078" cy="523220"/>
          </a:xfrm>
          <a:prstGeom prst="rect">
            <a:avLst/>
          </a:prstGeom>
          <a:noFill/>
        </p:spPr>
        <p:txBody>
          <a:bodyPr wrap="square" rtlCol="0">
            <a:spAutoFit/>
          </a:bodyPr>
          <a:lstStyle/>
          <a:p>
            <a:pPr algn="ctr"/>
            <a:r>
              <a:rPr lang="en-US" altLang="zh-TW" sz="2800" b="1" dirty="0">
                <a:latin typeface="Arial" panose="020B0604020202020204" pitchFamily="34" charset="0"/>
                <a:cs typeface="Arial" panose="020B0604020202020204" pitchFamily="34" charset="0"/>
              </a:rPr>
              <a:t>Interplay between </a:t>
            </a:r>
            <a:r>
              <a:rPr lang="en-US" altLang="zh-TW" sz="2800" b="1" dirty="0" err="1">
                <a:latin typeface="Arial" panose="020B0604020202020204" pitchFamily="34" charset="0"/>
                <a:cs typeface="Arial" panose="020B0604020202020204" pitchFamily="34" charset="0"/>
              </a:rPr>
              <a:t>circRNA</a:t>
            </a:r>
            <a:r>
              <a:rPr lang="zh-TW" altLang="en-US" sz="2800" b="1" dirty="0">
                <a:latin typeface="Arial" panose="020B0604020202020204" pitchFamily="34" charset="0"/>
                <a:cs typeface="Arial" panose="020B0604020202020204" pitchFamily="34" charset="0"/>
              </a:rPr>
              <a:t> </a:t>
            </a:r>
            <a:r>
              <a:rPr lang="en-US" altLang="zh-TW" sz="2800" b="1" dirty="0">
                <a:latin typeface="Arial" panose="020B0604020202020204" pitchFamily="34" charset="0"/>
                <a:cs typeface="Arial" panose="020B0604020202020204" pitchFamily="34" charset="0"/>
              </a:rPr>
              <a:t>and</a:t>
            </a:r>
            <a:r>
              <a:rPr lang="zh-TW" altLang="en-US" sz="2800" b="1" dirty="0">
                <a:latin typeface="Arial" panose="020B0604020202020204" pitchFamily="34" charset="0"/>
                <a:cs typeface="Arial" panose="020B0604020202020204" pitchFamily="34" charset="0"/>
              </a:rPr>
              <a:t> </a:t>
            </a:r>
            <a:r>
              <a:rPr lang="en-US" altLang="zh-TW" sz="2800" b="1" dirty="0">
                <a:latin typeface="Arial" panose="020B0604020202020204" pitchFamily="34" charset="0"/>
                <a:cs typeface="Arial" panose="020B0604020202020204" pitchFamily="34" charset="0"/>
              </a:rPr>
              <a:t>miRNA</a:t>
            </a:r>
            <a:endParaRPr lang="zh-TW" altLang="en-US" sz="2800" b="1" dirty="0">
              <a:latin typeface="Arial" panose="020B0604020202020204" pitchFamily="34" charset="0"/>
              <a:cs typeface="Arial" panose="020B0604020202020204" pitchFamily="34" charset="0"/>
            </a:endParaRPr>
          </a:p>
        </p:txBody>
      </p:sp>
      <p:grpSp>
        <p:nvGrpSpPr>
          <p:cNvPr id="62" name="群組 61">
            <a:extLst>
              <a:ext uri="{FF2B5EF4-FFF2-40B4-BE49-F238E27FC236}">
                <a16:creationId xmlns:a16="http://schemas.microsoft.com/office/drawing/2014/main" id="{B6B32B9E-EE78-E79D-B5C9-F2322CAD3927}"/>
              </a:ext>
            </a:extLst>
          </p:cNvPr>
          <p:cNvGrpSpPr/>
          <p:nvPr/>
        </p:nvGrpSpPr>
        <p:grpSpPr>
          <a:xfrm>
            <a:off x="526029" y="1605007"/>
            <a:ext cx="4124876" cy="3156767"/>
            <a:chOff x="1082546" y="1542487"/>
            <a:chExt cx="3087482" cy="2975891"/>
          </a:xfrm>
        </p:grpSpPr>
        <p:sp>
          <p:nvSpPr>
            <p:cNvPr id="63" name="矩形 62">
              <a:extLst>
                <a:ext uri="{FF2B5EF4-FFF2-40B4-BE49-F238E27FC236}">
                  <a16:creationId xmlns:a16="http://schemas.microsoft.com/office/drawing/2014/main" id="{A8063991-454F-F44F-D0D1-FABA326178A0}"/>
                </a:ext>
              </a:extLst>
            </p:cNvPr>
            <p:cNvSpPr/>
            <p:nvPr/>
          </p:nvSpPr>
          <p:spPr>
            <a:xfrm>
              <a:off x="2028976" y="2178948"/>
              <a:ext cx="2141052" cy="2339430"/>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文字方塊 63">
              <a:extLst>
                <a:ext uri="{FF2B5EF4-FFF2-40B4-BE49-F238E27FC236}">
                  <a16:creationId xmlns:a16="http://schemas.microsoft.com/office/drawing/2014/main" id="{B970CF41-2AD2-6879-27FA-7CC02B565315}"/>
                </a:ext>
              </a:extLst>
            </p:cNvPr>
            <p:cNvSpPr txBox="1"/>
            <p:nvPr/>
          </p:nvSpPr>
          <p:spPr>
            <a:xfrm>
              <a:off x="1082546" y="1542487"/>
              <a:ext cx="2760260" cy="461665"/>
            </a:xfrm>
            <a:prstGeom prst="rect">
              <a:avLst/>
            </a:prstGeom>
            <a:noFill/>
          </p:spPr>
          <p:txBody>
            <a:bodyPr wrap="square">
              <a:spAutoFit/>
            </a:bodyPr>
            <a:lstStyle/>
            <a:p>
              <a:r>
                <a:rPr lang="en-US" altLang="zh-TW" sz="2400" b="1" dirty="0">
                  <a:solidFill>
                    <a:schemeClr val="accent6">
                      <a:lumMod val="50000"/>
                    </a:schemeClr>
                  </a:solidFill>
                  <a:latin typeface="Arial" panose="020B0604020202020204" pitchFamily="34" charset="0"/>
                  <a:cs typeface="Arial" panose="020B0604020202020204" pitchFamily="34" charset="0"/>
                </a:rPr>
                <a:t>miRNA sponge</a:t>
              </a:r>
              <a:endParaRPr lang="zh-TW" altLang="en-US" sz="2400" b="1" dirty="0">
                <a:solidFill>
                  <a:schemeClr val="accent6">
                    <a:lumMod val="50000"/>
                  </a:schemeClr>
                </a:solidFill>
                <a:latin typeface="Arial" panose="020B0604020202020204" pitchFamily="34" charset="0"/>
                <a:cs typeface="Arial" panose="020B0604020202020204" pitchFamily="34" charset="0"/>
              </a:endParaRPr>
            </a:p>
          </p:txBody>
        </p:sp>
      </p:grpSp>
      <p:pic>
        <p:nvPicPr>
          <p:cNvPr id="71" name="圖片 70">
            <a:extLst>
              <a:ext uri="{FF2B5EF4-FFF2-40B4-BE49-F238E27FC236}">
                <a16:creationId xmlns:a16="http://schemas.microsoft.com/office/drawing/2014/main" id="{7EF8AE1E-A09D-F857-7B27-2CB8CD8ECD93}"/>
              </a:ext>
            </a:extLst>
          </p:cNvPr>
          <p:cNvPicPr>
            <a:picLocks noChangeAspect="1"/>
          </p:cNvPicPr>
          <p:nvPr/>
        </p:nvPicPr>
        <p:blipFill rotWithShape="1">
          <a:blip r:embed="rId3">
            <a:extLst>
              <a:ext uri="{28A0092B-C50C-407E-A947-70E740481C1C}">
                <a14:useLocalDpi xmlns:a14="http://schemas.microsoft.com/office/drawing/2010/main" val="0"/>
              </a:ext>
            </a:extLst>
          </a:blip>
          <a:srcRect t="14594"/>
          <a:stretch/>
        </p:blipFill>
        <p:spPr>
          <a:xfrm>
            <a:off x="2077255" y="2837351"/>
            <a:ext cx="1706991" cy="1693211"/>
          </a:xfrm>
          <a:prstGeom prst="rect">
            <a:avLst/>
          </a:prstGeom>
        </p:spPr>
      </p:pic>
      <p:grpSp>
        <p:nvGrpSpPr>
          <p:cNvPr id="3" name="群組 2">
            <a:extLst>
              <a:ext uri="{FF2B5EF4-FFF2-40B4-BE49-F238E27FC236}">
                <a16:creationId xmlns:a16="http://schemas.microsoft.com/office/drawing/2014/main" id="{FE0C4BD7-FA09-D9E7-3166-443E265CF868}"/>
              </a:ext>
            </a:extLst>
          </p:cNvPr>
          <p:cNvGrpSpPr/>
          <p:nvPr/>
        </p:nvGrpSpPr>
        <p:grpSpPr>
          <a:xfrm>
            <a:off x="2275612" y="2369604"/>
            <a:ext cx="2381954" cy="406299"/>
            <a:chOff x="2275612" y="2369604"/>
            <a:chExt cx="2381954" cy="406299"/>
          </a:xfrm>
        </p:grpSpPr>
        <p:sp>
          <p:nvSpPr>
            <p:cNvPr id="69" name="文字方塊 68">
              <a:extLst>
                <a:ext uri="{FF2B5EF4-FFF2-40B4-BE49-F238E27FC236}">
                  <a16:creationId xmlns:a16="http://schemas.microsoft.com/office/drawing/2014/main" id="{F8A6735A-C0F3-9DA7-B9A5-4A070942D2D5}"/>
                </a:ext>
              </a:extLst>
            </p:cNvPr>
            <p:cNvSpPr txBox="1"/>
            <p:nvPr/>
          </p:nvSpPr>
          <p:spPr>
            <a:xfrm>
              <a:off x="3606979" y="2369604"/>
              <a:ext cx="1050587" cy="369332"/>
            </a:xfrm>
            <a:prstGeom prst="rect">
              <a:avLst/>
            </a:prstGeom>
            <a:noFill/>
          </p:spPr>
          <p:txBody>
            <a:bodyPr wrap="square">
              <a:spAutoFit/>
            </a:bodyPr>
            <a:lstStyle/>
            <a:p>
              <a:r>
                <a:rPr lang="en-US" altLang="zh-TW" sz="1800" b="1" dirty="0">
                  <a:latin typeface="Arial" panose="020B0604020202020204" pitchFamily="34" charset="0"/>
                  <a:cs typeface="Arial" panose="020B0604020202020204" pitchFamily="34" charset="0"/>
                </a:rPr>
                <a:t>miRNA</a:t>
              </a:r>
              <a:endParaRPr lang="zh-TW" altLang="en-US" dirty="0"/>
            </a:p>
          </p:txBody>
        </p:sp>
        <p:grpSp>
          <p:nvGrpSpPr>
            <p:cNvPr id="72" name="群組 71">
              <a:extLst>
                <a:ext uri="{FF2B5EF4-FFF2-40B4-BE49-F238E27FC236}">
                  <a16:creationId xmlns:a16="http://schemas.microsoft.com/office/drawing/2014/main" id="{28CE6714-F141-ABC5-A94A-4090090D1F02}"/>
                </a:ext>
              </a:extLst>
            </p:cNvPr>
            <p:cNvGrpSpPr/>
            <p:nvPr/>
          </p:nvGrpSpPr>
          <p:grpSpPr>
            <a:xfrm>
              <a:off x="2275612" y="2554270"/>
              <a:ext cx="1254249" cy="221633"/>
              <a:chOff x="5009745" y="1738006"/>
              <a:chExt cx="1215320" cy="262647"/>
            </a:xfrm>
          </p:grpSpPr>
          <p:cxnSp>
            <p:nvCxnSpPr>
              <p:cNvPr id="73" name="直線接點 72">
                <a:extLst>
                  <a:ext uri="{FF2B5EF4-FFF2-40B4-BE49-F238E27FC236}">
                    <a16:creationId xmlns:a16="http://schemas.microsoft.com/office/drawing/2014/main" id="{3F31831B-434E-D354-6A36-D999C27A03CF}"/>
                  </a:ext>
                </a:extLst>
              </p:cNvPr>
              <p:cNvCxnSpPr>
                <a:cxnSpLocks/>
              </p:cNvCxnSpPr>
              <p:nvPr/>
            </p:nvCxnSpPr>
            <p:spPr>
              <a:xfrm>
                <a:off x="5009745" y="1741251"/>
                <a:ext cx="1215320" cy="6483"/>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A61BEEC6-FB9C-4F37-CCDC-A14A8F00221A}"/>
                  </a:ext>
                </a:extLst>
              </p:cNvPr>
              <p:cNvCxnSpPr/>
              <p:nvPr/>
            </p:nvCxnSpPr>
            <p:spPr>
              <a:xfrm>
                <a:off x="5223753" y="1741251"/>
                <a:ext cx="0" cy="25291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84F29366-2C35-8818-DEC5-BA7D341B9403}"/>
                  </a:ext>
                </a:extLst>
              </p:cNvPr>
              <p:cNvCxnSpPr/>
              <p:nvPr/>
            </p:nvCxnSpPr>
            <p:spPr>
              <a:xfrm>
                <a:off x="5376153" y="1738006"/>
                <a:ext cx="0" cy="25291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9923D0A5-D868-0187-BA43-B9D49223BC1D}"/>
                  </a:ext>
                </a:extLst>
              </p:cNvPr>
              <p:cNvCxnSpPr/>
              <p:nvPr/>
            </p:nvCxnSpPr>
            <p:spPr>
              <a:xfrm>
                <a:off x="5538281" y="1738006"/>
                <a:ext cx="0" cy="25291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3F3B31A3-C374-7603-71AA-01EE7955535D}"/>
                  </a:ext>
                </a:extLst>
              </p:cNvPr>
              <p:cNvCxnSpPr/>
              <p:nvPr/>
            </p:nvCxnSpPr>
            <p:spPr>
              <a:xfrm>
                <a:off x="5684197" y="1747734"/>
                <a:ext cx="0" cy="25291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B66599B7-BECD-E68A-1697-134D0ABFE850}"/>
                  </a:ext>
                </a:extLst>
              </p:cNvPr>
              <p:cNvCxnSpPr/>
              <p:nvPr/>
            </p:nvCxnSpPr>
            <p:spPr>
              <a:xfrm>
                <a:off x="5849566" y="1738006"/>
                <a:ext cx="0" cy="25291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32300D12-0903-9A1A-677D-2A8507ED8CAE}"/>
                  </a:ext>
                </a:extLst>
              </p:cNvPr>
              <p:cNvCxnSpPr/>
              <p:nvPr/>
            </p:nvCxnSpPr>
            <p:spPr>
              <a:xfrm>
                <a:off x="6011692" y="1747734"/>
                <a:ext cx="0" cy="25291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80" name="直線單箭頭接點 79">
            <a:extLst>
              <a:ext uri="{FF2B5EF4-FFF2-40B4-BE49-F238E27FC236}">
                <a16:creationId xmlns:a16="http://schemas.microsoft.com/office/drawing/2014/main" id="{CCD2EB31-D5EF-28B1-8D68-7C48E987CCE7}"/>
              </a:ext>
            </a:extLst>
          </p:cNvPr>
          <p:cNvCxnSpPr>
            <a:cxnSpLocks/>
          </p:cNvCxnSpPr>
          <p:nvPr/>
        </p:nvCxnSpPr>
        <p:spPr>
          <a:xfrm>
            <a:off x="5378427" y="3651342"/>
            <a:ext cx="115600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1" name="群組 80">
            <a:extLst>
              <a:ext uri="{FF2B5EF4-FFF2-40B4-BE49-F238E27FC236}">
                <a16:creationId xmlns:a16="http://schemas.microsoft.com/office/drawing/2014/main" id="{B73E62E9-0D8E-8A6C-8D97-43F9F44E463E}"/>
              </a:ext>
            </a:extLst>
          </p:cNvPr>
          <p:cNvGrpSpPr/>
          <p:nvPr/>
        </p:nvGrpSpPr>
        <p:grpSpPr>
          <a:xfrm>
            <a:off x="4429569" y="5028143"/>
            <a:ext cx="5935752" cy="1446625"/>
            <a:chOff x="5065245" y="5315755"/>
            <a:chExt cx="5396163" cy="1235799"/>
          </a:xfrm>
        </p:grpSpPr>
        <p:cxnSp>
          <p:nvCxnSpPr>
            <p:cNvPr id="82" name="直線單箭頭接點 81">
              <a:extLst>
                <a:ext uri="{FF2B5EF4-FFF2-40B4-BE49-F238E27FC236}">
                  <a16:creationId xmlns:a16="http://schemas.microsoft.com/office/drawing/2014/main" id="{AD3FC3A3-5D09-D4BF-9069-7AE7AD29C108}"/>
                </a:ext>
              </a:extLst>
            </p:cNvPr>
            <p:cNvCxnSpPr>
              <a:cxnSpLocks/>
            </p:cNvCxnSpPr>
            <p:nvPr/>
          </p:nvCxnSpPr>
          <p:spPr>
            <a:xfrm flipH="1" flipV="1">
              <a:off x="5316836" y="5315755"/>
              <a:ext cx="1060258" cy="4518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單箭頭接點 82">
              <a:extLst>
                <a:ext uri="{FF2B5EF4-FFF2-40B4-BE49-F238E27FC236}">
                  <a16:creationId xmlns:a16="http://schemas.microsoft.com/office/drawing/2014/main" id="{052596B6-8348-DB55-0AF4-BC07C1644DE9}"/>
                </a:ext>
              </a:extLst>
            </p:cNvPr>
            <p:cNvCxnSpPr>
              <a:cxnSpLocks/>
            </p:cNvCxnSpPr>
            <p:nvPr/>
          </p:nvCxnSpPr>
          <p:spPr>
            <a:xfrm flipV="1">
              <a:off x="6367366" y="5315755"/>
              <a:ext cx="1060258" cy="4518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文字方塊 83">
              <a:extLst>
                <a:ext uri="{FF2B5EF4-FFF2-40B4-BE49-F238E27FC236}">
                  <a16:creationId xmlns:a16="http://schemas.microsoft.com/office/drawing/2014/main" id="{88B50956-EED2-9229-4631-3C657A3DEB67}"/>
                </a:ext>
              </a:extLst>
            </p:cNvPr>
            <p:cNvSpPr txBox="1"/>
            <p:nvPr/>
          </p:nvSpPr>
          <p:spPr>
            <a:xfrm>
              <a:off x="5971263" y="5815089"/>
              <a:ext cx="4490145" cy="394384"/>
            </a:xfrm>
            <a:prstGeom prst="rect">
              <a:avLst/>
            </a:prstGeom>
            <a:noFill/>
          </p:spPr>
          <p:txBody>
            <a:bodyPr wrap="square">
              <a:spAutoFit/>
            </a:bodyPr>
            <a:lstStyle/>
            <a:p>
              <a:r>
                <a:rPr lang="en-US" altLang="zh-TW" sz="2400" b="1" i="0" u="none" strike="noStrike" baseline="0" err="1">
                  <a:latin typeface="Arial" panose="020B0604020202020204" pitchFamily="34" charset="0"/>
                  <a:cs typeface="Arial" panose="020B0604020202020204" pitchFamily="34" charset="0"/>
                </a:rPr>
                <a:t>ceRNA</a:t>
              </a:r>
              <a:endParaRPr lang="zh-TW" altLang="en-US" sz="2400" b="1">
                <a:latin typeface="Arial" panose="020B0604020202020204" pitchFamily="34" charset="0"/>
                <a:cs typeface="Arial" panose="020B0604020202020204" pitchFamily="34" charset="0"/>
              </a:endParaRPr>
            </a:p>
          </p:txBody>
        </p:sp>
        <p:sp>
          <p:nvSpPr>
            <p:cNvPr id="85" name="文字方塊 84">
              <a:extLst>
                <a:ext uri="{FF2B5EF4-FFF2-40B4-BE49-F238E27FC236}">
                  <a16:creationId xmlns:a16="http://schemas.microsoft.com/office/drawing/2014/main" id="{6631EFB1-50BE-1E65-1145-D29B7EFA6E7E}"/>
                </a:ext>
              </a:extLst>
            </p:cNvPr>
            <p:cNvSpPr txBox="1"/>
            <p:nvPr/>
          </p:nvSpPr>
          <p:spPr>
            <a:xfrm>
              <a:off x="5065245" y="6182222"/>
              <a:ext cx="3763549" cy="369332"/>
            </a:xfrm>
            <a:prstGeom prst="rect">
              <a:avLst/>
            </a:prstGeom>
            <a:noFill/>
          </p:spPr>
          <p:txBody>
            <a:bodyPr wrap="square">
              <a:spAutoFit/>
            </a:bodyPr>
            <a:lstStyle/>
            <a:p>
              <a:r>
                <a:rPr lang="en-US" altLang="zh-TW" sz="1800" b="1" i="0" u="none" strike="noStrike" baseline="0">
                  <a:latin typeface="Arial" panose="020B0604020202020204" pitchFamily="34" charset="0"/>
                  <a:cs typeface="Arial" panose="020B0604020202020204" pitchFamily="34" charset="0"/>
                </a:rPr>
                <a:t>(competitive endogenous RNA )</a:t>
              </a:r>
              <a:endParaRPr lang="zh-TW" altLang="en-US"/>
            </a:p>
          </p:txBody>
        </p:sp>
      </p:grpSp>
      <p:pic>
        <p:nvPicPr>
          <p:cNvPr id="87" name="圖片 86">
            <a:extLst>
              <a:ext uri="{FF2B5EF4-FFF2-40B4-BE49-F238E27FC236}">
                <a16:creationId xmlns:a16="http://schemas.microsoft.com/office/drawing/2014/main" id="{341D274A-B6AE-6856-9FB2-0835FE0B2BDF}"/>
              </a:ext>
            </a:extLst>
          </p:cNvPr>
          <p:cNvPicPr>
            <a:picLocks noChangeAspect="1"/>
          </p:cNvPicPr>
          <p:nvPr/>
        </p:nvPicPr>
        <p:blipFill rotWithShape="1">
          <a:blip r:embed="rId4">
            <a:extLst>
              <a:ext uri="{28A0092B-C50C-407E-A947-70E740481C1C}">
                <a14:useLocalDpi xmlns:a14="http://schemas.microsoft.com/office/drawing/2010/main" val="0"/>
              </a:ext>
            </a:extLst>
          </a:blip>
          <a:srcRect b="61472"/>
          <a:stretch/>
        </p:blipFill>
        <p:spPr>
          <a:xfrm>
            <a:off x="7017662" y="2001873"/>
            <a:ext cx="4706520" cy="1064339"/>
          </a:xfrm>
          <a:prstGeom prst="rect">
            <a:avLst/>
          </a:prstGeom>
        </p:spPr>
      </p:pic>
      <p:pic>
        <p:nvPicPr>
          <p:cNvPr id="88" name="圖片 87">
            <a:extLst>
              <a:ext uri="{FF2B5EF4-FFF2-40B4-BE49-F238E27FC236}">
                <a16:creationId xmlns:a16="http://schemas.microsoft.com/office/drawing/2014/main" id="{C4F1FCC6-889D-953B-BC6E-7CD06506B130}"/>
              </a:ext>
            </a:extLst>
          </p:cNvPr>
          <p:cNvPicPr>
            <a:picLocks noChangeAspect="1"/>
          </p:cNvPicPr>
          <p:nvPr/>
        </p:nvPicPr>
        <p:blipFill rotWithShape="1">
          <a:blip r:embed="rId4">
            <a:extLst>
              <a:ext uri="{28A0092B-C50C-407E-A947-70E740481C1C}">
                <a14:useLocalDpi xmlns:a14="http://schemas.microsoft.com/office/drawing/2010/main" val="0"/>
              </a:ext>
            </a:extLst>
          </a:blip>
          <a:srcRect l="82" t="67200" r="-82" b="-2753"/>
          <a:stretch/>
        </p:blipFill>
        <p:spPr>
          <a:xfrm>
            <a:off x="7028174" y="4018178"/>
            <a:ext cx="4706520" cy="982149"/>
          </a:xfrm>
          <a:prstGeom prst="rect">
            <a:avLst/>
          </a:prstGeom>
        </p:spPr>
      </p:pic>
      <p:cxnSp>
        <p:nvCxnSpPr>
          <p:cNvPr id="89" name="直線單箭頭接點 88">
            <a:extLst>
              <a:ext uri="{FF2B5EF4-FFF2-40B4-BE49-F238E27FC236}">
                <a16:creationId xmlns:a16="http://schemas.microsoft.com/office/drawing/2014/main" id="{8463ADBC-5208-C651-33D5-D9B5FA15EAF4}"/>
              </a:ext>
            </a:extLst>
          </p:cNvPr>
          <p:cNvCxnSpPr>
            <a:cxnSpLocks/>
          </p:cNvCxnSpPr>
          <p:nvPr/>
        </p:nvCxnSpPr>
        <p:spPr>
          <a:xfrm>
            <a:off x="8766000" y="3335927"/>
            <a:ext cx="0" cy="59704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投影片編號版面配置區 1">
            <a:extLst>
              <a:ext uri="{FF2B5EF4-FFF2-40B4-BE49-F238E27FC236}">
                <a16:creationId xmlns:a16="http://schemas.microsoft.com/office/drawing/2014/main" id="{1F56F767-5F45-EC1C-EB02-9EA6B08F0D63}"/>
              </a:ext>
            </a:extLst>
          </p:cNvPr>
          <p:cNvSpPr>
            <a:spLocks noGrp="1"/>
          </p:cNvSpPr>
          <p:nvPr>
            <p:ph type="sldNum" sz="quarter" idx="12"/>
          </p:nvPr>
        </p:nvSpPr>
        <p:spPr/>
        <p:txBody>
          <a:bodyPr/>
          <a:lstStyle/>
          <a:p>
            <a:fld id="{02D2D4D2-56DA-4297-8243-96B86584DB8C}" type="slidenum">
              <a:rPr lang="zh-TW" altLang="en-US" smtClean="0"/>
              <a:t>9</a:t>
            </a:fld>
            <a:endParaRPr lang="zh-TW" altLang="en-US"/>
          </a:p>
        </p:txBody>
      </p:sp>
    </p:spTree>
    <p:extLst>
      <p:ext uri="{BB962C8B-B14F-4D97-AF65-F5344CB8AC3E}">
        <p14:creationId xmlns:p14="http://schemas.microsoft.com/office/powerpoint/2010/main" val="65984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500"/>
                                        <p:tgtEl>
                                          <p:spTgt spid="8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500"/>
                                        <p:tgtEl>
                                          <p:spTgt spid="8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A35ECA0AD592E644BD64EB740B6C1D78" ma:contentTypeVersion="11" ma:contentTypeDescription="建立新的文件。" ma:contentTypeScope="" ma:versionID="88f8c5993b5e2e410f708faf29a23790">
  <xsd:schema xmlns:xsd="http://www.w3.org/2001/XMLSchema" xmlns:xs="http://www.w3.org/2001/XMLSchema" xmlns:p="http://schemas.microsoft.com/office/2006/metadata/properties" xmlns:ns3="ab9fe207-d42d-4d22-8367-b75f813ac15e" targetNamespace="http://schemas.microsoft.com/office/2006/metadata/properties" ma:root="true" ma:fieldsID="a792c87dea708684acf0373310f8cbcb" ns3:_="">
    <xsd:import namespace="ab9fe207-d42d-4d22-8367-b75f813ac15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9fe207-d42d-4d22-8367-b75f813ac1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AACB39-A5B1-483C-9649-2B209F3A0C26}">
  <ds:schemaRefs>
    <ds:schemaRef ds:uri="http://schemas.microsoft.com/office/2006/metadata/contentType"/>
    <ds:schemaRef ds:uri="http://schemas.microsoft.com/office/2006/metadata/properties/metaAttributes"/>
    <ds:schemaRef ds:uri="http://www.w3.org/2000/xmlns/"/>
    <ds:schemaRef ds:uri="http://www.w3.org/2001/XMLSchema"/>
    <ds:schemaRef ds:uri="ab9fe207-d42d-4d22-8367-b75f813ac15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E17F11-6FD2-49B8-B683-11E3C24146FF}">
  <ds:schemaRefs>
    <ds:schemaRef ds:uri="http://purl.org/dc/terms/"/>
    <ds:schemaRef ds:uri="http://schemas.openxmlformats.org/package/2006/metadata/core-properties"/>
    <ds:schemaRef ds:uri="http://purl.org/dc/dcmitype/"/>
    <ds:schemaRef ds:uri="http://schemas.microsoft.com/office/infopath/2007/PartnerControls"/>
    <ds:schemaRef ds:uri="ab9fe207-d42d-4d22-8367-b75f813ac15e"/>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488AAB47-D027-4F0D-8AAE-AD8038A9DC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8492</TotalTime>
  <Words>3342</Words>
  <Application>Microsoft Office PowerPoint</Application>
  <PresentationFormat>寬螢幕</PresentationFormat>
  <Paragraphs>434</Paragraphs>
  <Slides>54</Slides>
  <Notes>46</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54</vt:i4>
      </vt:variant>
    </vt:vector>
  </HeadingPairs>
  <TitlesOfParts>
    <vt:vector size="68" baseType="lpstr">
      <vt:lpstr>AdvOT46dcae81</vt:lpstr>
      <vt:lpstr>AdvOT46dcae81+03</vt:lpstr>
      <vt:lpstr>AdvOT46dcae81+fb</vt:lpstr>
      <vt:lpstr>AdvOTf9433e2d</vt:lpstr>
      <vt:lpstr>-apple-system</vt:lpstr>
      <vt:lpstr>Helvetica Neue</vt:lpstr>
      <vt:lpstr>NexusSerif</vt:lpstr>
      <vt:lpstr>Arial</vt:lpstr>
      <vt:lpstr>Arial</vt:lpstr>
      <vt:lpstr>Calibri</vt:lpstr>
      <vt:lpstr>Calibri Light</vt:lpstr>
      <vt:lpstr>Georgia</vt:lpstr>
      <vt:lpstr>Times New Roman</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 C</dc:creator>
  <cp:lastModifiedBy>Y C</cp:lastModifiedBy>
  <cp:revision>260</cp:revision>
  <dcterms:created xsi:type="dcterms:W3CDTF">2022-05-19T06:21:55Z</dcterms:created>
  <dcterms:modified xsi:type="dcterms:W3CDTF">2022-08-20T12:58:24Z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0x010100A35ECA0AD592E644BD64EB740B6C1D78</vt:lpwstr>
  </property>
</Properties>
</file>