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93" r:id="rId4"/>
    <p:sldId id="294" r:id="rId5"/>
    <p:sldId id="311" r:id="rId6"/>
    <p:sldId id="295" r:id="rId7"/>
    <p:sldId id="296" r:id="rId8"/>
    <p:sldId id="297" r:id="rId9"/>
    <p:sldId id="298" r:id="rId10"/>
    <p:sldId id="299" r:id="rId11"/>
    <p:sldId id="300" r:id="rId12"/>
    <p:sldId id="312" r:id="rId13"/>
    <p:sldId id="301" r:id="rId14"/>
    <p:sldId id="302" r:id="rId15"/>
    <p:sldId id="313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3300"/>
    <a:srgbClr val="0000FF"/>
    <a:srgbClr val="FFFFFF"/>
    <a:srgbClr val="FF0000"/>
    <a:srgbClr val="6600FF"/>
    <a:srgbClr val="0EC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70A62-6162-41C1-A80C-98100FDB419F}" v="129" dt="2022-11-13T23:52:13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87973" autoAdjust="0"/>
  </p:normalViewPr>
  <p:slideViewPr>
    <p:cSldViewPr snapToGrid="0">
      <p:cViewPr varScale="1">
        <p:scale>
          <a:sx n="67" d="100"/>
          <a:sy n="67" d="100"/>
        </p:scale>
        <p:origin x="648" y="4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Chen" userId="814caa1dda11211f" providerId="LiveId" clId="{98470A62-6162-41C1-A80C-98100FDB419F}"/>
    <pc:docChg chg="undo custSel addSld delSld modSld">
      <pc:chgData name="ann Chen" userId="814caa1dda11211f" providerId="LiveId" clId="{98470A62-6162-41C1-A80C-98100FDB419F}" dt="2022-11-13T23:53:46.493" v="734" actId="478"/>
      <pc:docMkLst>
        <pc:docMk/>
      </pc:docMkLst>
      <pc:sldChg chg="addSp delSp modSp mod modTransition">
        <pc:chgData name="ann Chen" userId="814caa1dda11211f" providerId="LiveId" clId="{98470A62-6162-41C1-A80C-98100FDB419F}" dt="2022-11-13T23:20:36.997" v="584" actId="1076"/>
        <pc:sldMkLst>
          <pc:docMk/>
          <pc:sldMk cId="2717989783" sldId="256"/>
        </pc:sldMkLst>
        <pc:spChg chg="mod">
          <ac:chgData name="ann Chen" userId="814caa1dda11211f" providerId="LiveId" clId="{98470A62-6162-41C1-A80C-98100FDB419F}" dt="2022-11-13T23:20:36.997" v="584" actId="1076"/>
          <ac:spMkLst>
            <pc:docMk/>
            <pc:sldMk cId="2717989783" sldId="256"/>
            <ac:spMk id="4" creationId="{3E4C2E45-1DBE-46C8-AC5B-A96DDF47E8D6}"/>
          </ac:spMkLst>
        </pc:spChg>
        <pc:picChg chg="add mod">
          <ac:chgData name="ann Chen" userId="814caa1dda11211f" providerId="LiveId" clId="{98470A62-6162-41C1-A80C-98100FDB419F}" dt="2022-11-13T23:20:34.016" v="583" actId="1076"/>
          <ac:picMkLst>
            <pc:docMk/>
            <pc:sldMk cId="2717989783" sldId="256"/>
            <ac:picMk id="3" creationId="{4DD0D65C-0F99-6740-7EE2-D609F80CAF36}"/>
          </ac:picMkLst>
        </pc:picChg>
        <pc:picChg chg="del">
          <ac:chgData name="ann Chen" userId="814caa1dda11211f" providerId="LiveId" clId="{98470A62-6162-41C1-A80C-98100FDB419F}" dt="2022-11-11T03:00:05.468" v="0" actId="478"/>
          <ac:picMkLst>
            <pc:docMk/>
            <pc:sldMk cId="2717989783" sldId="256"/>
            <ac:picMk id="5" creationId="{61326438-189E-1B3E-E7C3-8DCE351E3C3D}"/>
          </ac:picMkLst>
        </pc:picChg>
      </pc:sldChg>
      <pc:sldChg chg="add">
        <pc:chgData name="ann Chen" userId="814caa1dda11211f" providerId="LiveId" clId="{98470A62-6162-41C1-A80C-98100FDB419F}" dt="2022-11-13T23:51:45.169" v="729"/>
        <pc:sldMkLst>
          <pc:docMk/>
          <pc:sldMk cId="2855900820" sldId="270"/>
        </pc:sldMkLst>
      </pc:sldChg>
      <pc:sldChg chg="add">
        <pc:chgData name="ann Chen" userId="814caa1dda11211f" providerId="LiveId" clId="{98470A62-6162-41C1-A80C-98100FDB419F}" dt="2022-11-13T23:52:13.116" v="730"/>
        <pc:sldMkLst>
          <pc:docMk/>
          <pc:sldMk cId="1596087497" sldId="290"/>
        </pc:sldMkLst>
      </pc:sldChg>
      <pc:sldChg chg="addSp delSp modSp mod modTransition">
        <pc:chgData name="ann Chen" userId="814caa1dda11211f" providerId="LiveId" clId="{98470A62-6162-41C1-A80C-98100FDB419F}" dt="2022-11-13T21:53:54.211" v="562" actId="1076"/>
        <pc:sldMkLst>
          <pc:docMk/>
          <pc:sldMk cId="3101160162" sldId="292"/>
        </pc:sldMkLst>
        <pc:spChg chg="mod">
          <ac:chgData name="ann Chen" userId="814caa1dda11211f" providerId="LiveId" clId="{98470A62-6162-41C1-A80C-98100FDB419F}" dt="2022-11-11T03:03:38.175" v="57" actId="20577"/>
          <ac:spMkLst>
            <pc:docMk/>
            <pc:sldMk cId="3101160162" sldId="292"/>
            <ac:spMk id="5" creationId="{BEDB3D16-382A-C5C8-390A-C714F3D48EDB}"/>
          </ac:spMkLst>
        </pc:spChg>
        <pc:spChg chg="add mod">
          <ac:chgData name="ann Chen" userId="814caa1dda11211f" providerId="LiveId" clId="{98470A62-6162-41C1-A80C-98100FDB419F}" dt="2022-11-13T15:09:52.106" v="546" actId="1076"/>
          <ac:spMkLst>
            <pc:docMk/>
            <pc:sldMk cId="3101160162" sldId="292"/>
            <ac:spMk id="6" creationId="{7FE3711E-2452-D3F4-1077-A8A8D57EB723}"/>
          </ac:spMkLst>
        </pc:spChg>
        <pc:spChg chg="del">
          <ac:chgData name="ann Chen" userId="814caa1dda11211f" providerId="LiveId" clId="{98470A62-6162-41C1-A80C-98100FDB419F}" dt="2022-11-11T03:02:36.893" v="32" actId="478"/>
          <ac:spMkLst>
            <pc:docMk/>
            <pc:sldMk cId="3101160162" sldId="292"/>
            <ac:spMk id="11" creationId="{FBAE701D-3AF9-746B-0873-4584BF159272}"/>
          </ac:spMkLst>
        </pc:spChg>
        <pc:spChg chg="del">
          <ac:chgData name="ann Chen" userId="814caa1dda11211f" providerId="LiveId" clId="{98470A62-6162-41C1-A80C-98100FDB419F}" dt="2022-11-11T03:02:36.893" v="32" actId="478"/>
          <ac:spMkLst>
            <pc:docMk/>
            <pc:sldMk cId="3101160162" sldId="292"/>
            <ac:spMk id="12" creationId="{EC90D2A1-BC24-3BB5-2743-DC53C6DCF901}"/>
          </ac:spMkLst>
        </pc:spChg>
        <pc:spChg chg="del">
          <ac:chgData name="ann Chen" userId="814caa1dda11211f" providerId="LiveId" clId="{98470A62-6162-41C1-A80C-98100FDB419F}" dt="2022-11-11T03:02:39.213" v="33" actId="478"/>
          <ac:spMkLst>
            <pc:docMk/>
            <pc:sldMk cId="3101160162" sldId="292"/>
            <ac:spMk id="13" creationId="{8172CEA6-BC47-6026-A910-B65703725463}"/>
          </ac:spMkLst>
        </pc:spChg>
        <pc:spChg chg="del">
          <ac:chgData name="ann Chen" userId="814caa1dda11211f" providerId="LiveId" clId="{98470A62-6162-41C1-A80C-98100FDB419F}" dt="2022-11-11T03:02:39.213" v="33" actId="478"/>
          <ac:spMkLst>
            <pc:docMk/>
            <pc:sldMk cId="3101160162" sldId="292"/>
            <ac:spMk id="14" creationId="{2212AAD8-621B-B795-742F-60BFFEE981E3}"/>
          </ac:spMkLst>
        </pc:spChg>
        <pc:spChg chg="del">
          <ac:chgData name="ann Chen" userId="814caa1dda11211f" providerId="LiveId" clId="{98470A62-6162-41C1-A80C-98100FDB419F}" dt="2022-11-11T03:02:36.893" v="32" actId="478"/>
          <ac:spMkLst>
            <pc:docMk/>
            <pc:sldMk cId="3101160162" sldId="292"/>
            <ac:spMk id="15" creationId="{34C67D65-5BAE-AAFA-D4C8-9655E65D2948}"/>
          </ac:spMkLst>
        </pc:spChg>
        <pc:spChg chg="add mod">
          <ac:chgData name="ann Chen" userId="814caa1dda11211f" providerId="LiveId" clId="{98470A62-6162-41C1-A80C-98100FDB419F}" dt="2022-11-13T21:53:54.211" v="562" actId="1076"/>
          <ac:spMkLst>
            <pc:docMk/>
            <pc:sldMk cId="3101160162" sldId="292"/>
            <ac:spMk id="16" creationId="{5C2F56ED-C87C-349F-AD79-A9A10BB3D47B}"/>
          </ac:spMkLst>
        </pc:spChg>
        <pc:picChg chg="add mod modCrop">
          <ac:chgData name="ann Chen" userId="814caa1dda11211f" providerId="LiveId" clId="{98470A62-6162-41C1-A80C-98100FDB419F}" dt="2022-11-11T03:03:14.097" v="48"/>
          <ac:picMkLst>
            <pc:docMk/>
            <pc:sldMk cId="3101160162" sldId="292"/>
            <ac:picMk id="3" creationId="{2ED53DF0-A373-8CD9-1BB4-2900C124694E}"/>
          </ac:picMkLst>
        </pc:picChg>
        <pc:picChg chg="del">
          <ac:chgData name="ann Chen" userId="814caa1dda11211f" providerId="LiveId" clId="{98470A62-6162-41C1-A80C-98100FDB419F}" dt="2022-11-11T03:02:36.893" v="32" actId="478"/>
          <ac:picMkLst>
            <pc:docMk/>
            <pc:sldMk cId="3101160162" sldId="292"/>
            <ac:picMk id="7" creationId="{5DF6BF2C-C14B-F0F8-93CC-E2037E5AC933}"/>
          </ac:picMkLst>
        </pc:picChg>
        <pc:picChg chg="del">
          <ac:chgData name="ann Chen" userId="814caa1dda11211f" providerId="LiveId" clId="{98470A62-6162-41C1-A80C-98100FDB419F}" dt="2022-11-11T03:02:36.893" v="32" actId="478"/>
          <ac:picMkLst>
            <pc:docMk/>
            <pc:sldMk cId="3101160162" sldId="292"/>
            <ac:picMk id="9" creationId="{616817EF-639A-8A2B-299A-8B6C3485CD25}"/>
          </ac:picMkLst>
        </pc:picChg>
      </pc:sldChg>
      <pc:sldChg chg="del modTransition">
        <pc:chgData name="ann Chen" userId="814caa1dda11211f" providerId="LiveId" clId="{98470A62-6162-41C1-A80C-98100FDB419F}" dt="2022-11-13T23:51:43.591" v="728" actId="47"/>
        <pc:sldMkLst>
          <pc:docMk/>
          <pc:sldMk cId="2656497441" sldId="310"/>
        </pc:sldMkLst>
      </pc:sldChg>
      <pc:sldChg chg="del">
        <pc:chgData name="ann Chen" userId="814caa1dda11211f" providerId="LiveId" clId="{98470A62-6162-41C1-A80C-98100FDB419F}" dt="2022-11-11T03:00:30.450" v="18" actId="47"/>
        <pc:sldMkLst>
          <pc:docMk/>
          <pc:sldMk cId="2138194832" sldId="311"/>
        </pc:sldMkLst>
      </pc:sldChg>
      <pc:sldChg chg="del">
        <pc:chgData name="ann Chen" userId="814caa1dda11211f" providerId="LiveId" clId="{98470A62-6162-41C1-A80C-98100FDB419F}" dt="2022-11-11T03:00:30.023" v="17" actId="47"/>
        <pc:sldMkLst>
          <pc:docMk/>
          <pc:sldMk cId="54580407" sldId="312"/>
        </pc:sldMkLst>
      </pc:sldChg>
      <pc:sldChg chg="del">
        <pc:chgData name="ann Chen" userId="814caa1dda11211f" providerId="LiveId" clId="{98470A62-6162-41C1-A80C-98100FDB419F}" dt="2022-11-11T03:00:29.558" v="16" actId="47"/>
        <pc:sldMkLst>
          <pc:docMk/>
          <pc:sldMk cId="712904769" sldId="313"/>
        </pc:sldMkLst>
      </pc:sldChg>
      <pc:sldChg chg="del">
        <pc:chgData name="ann Chen" userId="814caa1dda11211f" providerId="LiveId" clId="{98470A62-6162-41C1-A80C-98100FDB419F}" dt="2022-11-11T03:00:29.010" v="14" actId="47"/>
        <pc:sldMkLst>
          <pc:docMk/>
          <pc:sldMk cId="535442222" sldId="314"/>
        </pc:sldMkLst>
      </pc:sldChg>
      <pc:sldChg chg="del">
        <pc:chgData name="ann Chen" userId="814caa1dda11211f" providerId="LiveId" clId="{98470A62-6162-41C1-A80C-98100FDB419F}" dt="2022-11-11T03:00:21.214" v="12" actId="47"/>
        <pc:sldMkLst>
          <pc:docMk/>
          <pc:sldMk cId="3308217587" sldId="315"/>
        </pc:sldMkLst>
      </pc:sldChg>
      <pc:sldChg chg="del">
        <pc:chgData name="ann Chen" userId="814caa1dda11211f" providerId="LiveId" clId="{98470A62-6162-41C1-A80C-98100FDB419F}" dt="2022-11-11T03:00:20.501" v="11" actId="47"/>
        <pc:sldMkLst>
          <pc:docMk/>
          <pc:sldMk cId="1979958023" sldId="316"/>
        </pc:sldMkLst>
      </pc:sldChg>
      <pc:sldChg chg="del">
        <pc:chgData name="ann Chen" userId="814caa1dda11211f" providerId="LiveId" clId="{98470A62-6162-41C1-A80C-98100FDB419F}" dt="2022-11-11T03:00:19.744" v="10" actId="47"/>
        <pc:sldMkLst>
          <pc:docMk/>
          <pc:sldMk cId="1446648182" sldId="317"/>
        </pc:sldMkLst>
      </pc:sldChg>
      <pc:sldChg chg="del">
        <pc:chgData name="ann Chen" userId="814caa1dda11211f" providerId="LiveId" clId="{98470A62-6162-41C1-A80C-98100FDB419F}" dt="2022-11-11T03:00:19.500" v="9" actId="47"/>
        <pc:sldMkLst>
          <pc:docMk/>
          <pc:sldMk cId="2325360610" sldId="318"/>
        </pc:sldMkLst>
      </pc:sldChg>
      <pc:sldChg chg="del">
        <pc:chgData name="ann Chen" userId="814caa1dda11211f" providerId="LiveId" clId="{98470A62-6162-41C1-A80C-98100FDB419F}" dt="2022-11-11T03:00:18.956" v="7" actId="47"/>
        <pc:sldMkLst>
          <pc:docMk/>
          <pc:sldMk cId="2430097402" sldId="319"/>
        </pc:sldMkLst>
      </pc:sldChg>
      <pc:sldChg chg="del">
        <pc:chgData name="ann Chen" userId="814caa1dda11211f" providerId="LiveId" clId="{98470A62-6162-41C1-A80C-98100FDB419F}" dt="2022-11-11T03:00:18.735" v="6" actId="47"/>
        <pc:sldMkLst>
          <pc:docMk/>
          <pc:sldMk cId="1817743318" sldId="320"/>
        </pc:sldMkLst>
      </pc:sldChg>
      <pc:sldChg chg="del">
        <pc:chgData name="ann Chen" userId="814caa1dda11211f" providerId="LiveId" clId="{98470A62-6162-41C1-A80C-98100FDB419F}" dt="2022-11-11T03:00:18.517" v="5" actId="47"/>
        <pc:sldMkLst>
          <pc:docMk/>
          <pc:sldMk cId="3841313000" sldId="321"/>
        </pc:sldMkLst>
      </pc:sldChg>
      <pc:sldChg chg="del">
        <pc:chgData name="ann Chen" userId="814caa1dda11211f" providerId="LiveId" clId="{98470A62-6162-41C1-A80C-98100FDB419F}" dt="2022-11-11T03:00:18.312" v="4" actId="47"/>
        <pc:sldMkLst>
          <pc:docMk/>
          <pc:sldMk cId="488559963" sldId="322"/>
        </pc:sldMkLst>
      </pc:sldChg>
      <pc:sldChg chg="del">
        <pc:chgData name="ann Chen" userId="814caa1dda11211f" providerId="LiveId" clId="{98470A62-6162-41C1-A80C-98100FDB419F}" dt="2022-11-11T03:00:18.094" v="3" actId="47"/>
        <pc:sldMkLst>
          <pc:docMk/>
          <pc:sldMk cId="2623597409" sldId="323"/>
        </pc:sldMkLst>
      </pc:sldChg>
      <pc:sldChg chg="del">
        <pc:chgData name="ann Chen" userId="814caa1dda11211f" providerId="LiveId" clId="{98470A62-6162-41C1-A80C-98100FDB419F}" dt="2022-11-11T03:00:17.849" v="2" actId="47"/>
        <pc:sldMkLst>
          <pc:docMk/>
          <pc:sldMk cId="130691038" sldId="324"/>
        </pc:sldMkLst>
      </pc:sldChg>
      <pc:sldChg chg="del">
        <pc:chgData name="ann Chen" userId="814caa1dda11211f" providerId="LiveId" clId="{98470A62-6162-41C1-A80C-98100FDB419F}" dt="2022-11-11T03:00:17.514" v="1" actId="47"/>
        <pc:sldMkLst>
          <pc:docMk/>
          <pc:sldMk cId="2202178038" sldId="325"/>
        </pc:sldMkLst>
      </pc:sldChg>
      <pc:sldChg chg="del">
        <pc:chgData name="ann Chen" userId="814caa1dda11211f" providerId="LiveId" clId="{98470A62-6162-41C1-A80C-98100FDB419F}" dt="2022-11-11T03:00:17.514" v="1" actId="47"/>
        <pc:sldMkLst>
          <pc:docMk/>
          <pc:sldMk cId="467291651" sldId="326"/>
        </pc:sldMkLst>
      </pc:sldChg>
      <pc:sldChg chg="addSp delSp modSp mod modTransition modNotesTx">
        <pc:chgData name="ann Chen" userId="814caa1dda11211f" providerId="LiveId" clId="{98470A62-6162-41C1-A80C-98100FDB419F}" dt="2022-11-13T23:49:37.628" v="727" actId="1076"/>
        <pc:sldMkLst>
          <pc:docMk/>
          <pc:sldMk cId="1273432690" sldId="327"/>
        </pc:sldMkLst>
        <pc:spChg chg="add mod">
          <ac:chgData name="ann Chen" userId="814caa1dda11211f" providerId="LiveId" clId="{98470A62-6162-41C1-A80C-98100FDB419F}" dt="2022-11-13T23:36:50.662" v="637" actId="20577"/>
          <ac:spMkLst>
            <pc:docMk/>
            <pc:sldMk cId="1273432690" sldId="327"/>
            <ac:spMk id="2" creationId="{DDA2A258-297A-3B01-8E0F-88645C8804CC}"/>
          </ac:spMkLst>
        </pc:spChg>
        <pc:spChg chg="del">
          <ac:chgData name="ann Chen" userId="814caa1dda11211f" providerId="LiveId" clId="{98470A62-6162-41C1-A80C-98100FDB419F}" dt="2022-11-13T23:21:47.267" v="588" actId="478"/>
          <ac:spMkLst>
            <pc:docMk/>
            <pc:sldMk cId="1273432690" sldId="327"/>
            <ac:spMk id="5" creationId="{6C014AA5-00B0-FCA7-56EF-2AD4EBC0EDCA}"/>
          </ac:spMkLst>
        </pc:spChg>
        <pc:spChg chg="del">
          <ac:chgData name="ann Chen" userId="814caa1dda11211f" providerId="LiveId" clId="{98470A62-6162-41C1-A80C-98100FDB419F}" dt="2022-11-13T23:21:50.061" v="589" actId="478"/>
          <ac:spMkLst>
            <pc:docMk/>
            <pc:sldMk cId="1273432690" sldId="327"/>
            <ac:spMk id="6" creationId="{46682506-E436-7CA9-7403-8AC55351B2F0}"/>
          </ac:spMkLst>
        </pc:spChg>
        <pc:spChg chg="add del">
          <ac:chgData name="ann Chen" userId="814caa1dda11211f" providerId="LiveId" clId="{98470A62-6162-41C1-A80C-98100FDB419F}" dt="2022-11-13T23:33:17.661" v="592" actId="478"/>
          <ac:spMkLst>
            <pc:docMk/>
            <pc:sldMk cId="1273432690" sldId="327"/>
            <ac:spMk id="7" creationId="{4BC1A5F3-03D4-4F40-F098-A6C77E7507B9}"/>
          </ac:spMkLst>
        </pc:spChg>
        <pc:spChg chg="del">
          <ac:chgData name="ann Chen" userId="814caa1dda11211f" providerId="LiveId" clId="{98470A62-6162-41C1-A80C-98100FDB419F}" dt="2022-11-13T23:21:47.267" v="588" actId="478"/>
          <ac:spMkLst>
            <pc:docMk/>
            <pc:sldMk cId="1273432690" sldId="327"/>
            <ac:spMk id="8" creationId="{2C9864A8-645E-3DF7-CECD-3B3C78F703BE}"/>
          </ac:spMkLst>
        </pc:spChg>
        <pc:spChg chg="del">
          <ac:chgData name="ann Chen" userId="814caa1dda11211f" providerId="LiveId" clId="{98470A62-6162-41C1-A80C-98100FDB419F}" dt="2022-11-13T23:21:47.267" v="588" actId="478"/>
          <ac:spMkLst>
            <pc:docMk/>
            <pc:sldMk cId="1273432690" sldId="327"/>
            <ac:spMk id="9" creationId="{80662EAB-1090-34DA-C852-C80906A4012B}"/>
          </ac:spMkLst>
        </pc:spChg>
        <pc:spChg chg="del">
          <ac:chgData name="ann Chen" userId="814caa1dda11211f" providerId="LiveId" clId="{98470A62-6162-41C1-A80C-98100FDB419F}" dt="2022-11-13T23:21:47.267" v="588" actId="478"/>
          <ac:spMkLst>
            <pc:docMk/>
            <pc:sldMk cId="1273432690" sldId="327"/>
            <ac:spMk id="11" creationId="{3AA813EB-F459-7C49-B79B-9ECAEA3FA085}"/>
          </ac:spMkLst>
        </pc:spChg>
        <pc:spChg chg="add mod">
          <ac:chgData name="ann Chen" userId="814caa1dda11211f" providerId="LiveId" clId="{98470A62-6162-41C1-A80C-98100FDB419F}" dt="2022-11-13T23:49:35.899" v="726" actId="1076"/>
          <ac:spMkLst>
            <pc:docMk/>
            <pc:sldMk cId="1273432690" sldId="327"/>
            <ac:spMk id="15" creationId="{7CDB7471-3BC7-ECAF-3281-113DF7CC98DC}"/>
          </ac:spMkLst>
        </pc:spChg>
        <pc:spChg chg="add mod">
          <ac:chgData name="ann Chen" userId="814caa1dda11211f" providerId="LiveId" clId="{98470A62-6162-41C1-A80C-98100FDB419F}" dt="2022-11-13T23:49:37.628" v="727" actId="1076"/>
          <ac:spMkLst>
            <pc:docMk/>
            <pc:sldMk cId="1273432690" sldId="327"/>
            <ac:spMk id="17" creationId="{89CF8B9B-9AF3-B247-8FC7-92BF97627C9F}"/>
          </ac:spMkLst>
        </pc:spChg>
        <pc:grpChg chg="add mod">
          <ac:chgData name="ann Chen" userId="814caa1dda11211f" providerId="LiveId" clId="{98470A62-6162-41C1-A80C-98100FDB419F}" dt="2022-11-13T23:49:33.759" v="725" actId="1076"/>
          <ac:grpSpMkLst>
            <pc:docMk/>
            <pc:sldMk cId="1273432690" sldId="327"/>
            <ac:grpSpMk id="16" creationId="{F5172E22-8802-AC0A-EEC5-855527CCB873}"/>
          </ac:grpSpMkLst>
        </pc:grpChg>
        <pc:picChg chg="add mod">
          <ac:chgData name="ann Chen" userId="814caa1dda11211f" providerId="LiveId" clId="{98470A62-6162-41C1-A80C-98100FDB419F}" dt="2022-11-13T23:36:27.926" v="608" actId="1076"/>
          <ac:picMkLst>
            <pc:docMk/>
            <pc:sldMk cId="1273432690" sldId="327"/>
            <ac:picMk id="12" creationId="{850F58DF-07E7-AFFF-0B53-9D653A2274B3}"/>
          </ac:picMkLst>
        </pc:picChg>
        <pc:picChg chg="del">
          <ac:chgData name="ann Chen" userId="814caa1dda11211f" providerId="LiveId" clId="{98470A62-6162-41C1-A80C-98100FDB419F}" dt="2022-11-13T23:21:47.267" v="588" actId="478"/>
          <ac:picMkLst>
            <pc:docMk/>
            <pc:sldMk cId="1273432690" sldId="327"/>
            <ac:picMk id="1026" creationId="{4D648E9E-B2E4-C075-7370-9919C0D785B9}"/>
          </ac:picMkLst>
        </pc:picChg>
      </pc:sldChg>
      <pc:sldChg chg="add del modTransition">
        <pc:chgData name="ann Chen" userId="814caa1dda11211f" providerId="LiveId" clId="{98470A62-6162-41C1-A80C-98100FDB419F}" dt="2022-11-13T23:53:41.679" v="732" actId="2696"/>
        <pc:sldMkLst>
          <pc:docMk/>
          <pc:sldMk cId="1674574700" sldId="328"/>
        </pc:sldMkLst>
      </pc:sldChg>
      <pc:sldChg chg="del">
        <pc:chgData name="ann Chen" userId="814caa1dda11211f" providerId="LiveId" clId="{98470A62-6162-41C1-A80C-98100FDB419F}" dt="2022-11-11T03:00:37.547" v="20" actId="47"/>
        <pc:sldMkLst>
          <pc:docMk/>
          <pc:sldMk cId="2904531056" sldId="328"/>
        </pc:sldMkLst>
      </pc:sldChg>
      <pc:sldChg chg="addSp delSp modSp add mod modTransition">
        <pc:chgData name="ann Chen" userId="814caa1dda11211f" providerId="LiveId" clId="{98470A62-6162-41C1-A80C-98100FDB419F}" dt="2022-11-13T23:00:10.532" v="572"/>
        <pc:sldMkLst>
          <pc:docMk/>
          <pc:sldMk cId="656978062" sldId="329"/>
        </pc:sldMkLst>
        <pc:spChg chg="mod">
          <ac:chgData name="ann Chen" userId="814caa1dda11211f" providerId="LiveId" clId="{98470A62-6162-41C1-A80C-98100FDB419F}" dt="2022-11-11T03:03:33.063" v="56" actId="20577"/>
          <ac:spMkLst>
            <pc:docMk/>
            <pc:sldMk cId="656978062" sldId="329"/>
            <ac:spMk id="5" creationId="{BEDB3D16-382A-C5C8-390A-C714F3D48EDB}"/>
          </ac:spMkLst>
        </pc:spChg>
        <pc:spChg chg="add del mod">
          <ac:chgData name="ann Chen" userId="814caa1dda11211f" providerId="LiveId" clId="{98470A62-6162-41C1-A80C-98100FDB419F}" dt="2022-11-13T23:00:10.532" v="572"/>
          <ac:spMkLst>
            <pc:docMk/>
            <pc:sldMk cId="656978062" sldId="329"/>
            <ac:spMk id="8" creationId="{98252231-E352-3ED5-DD9A-6D085530AD55}"/>
          </ac:spMkLst>
        </pc:spChg>
        <pc:picChg chg="del">
          <ac:chgData name="ann Chen" userId="814caa1dda11211f" providerId="LiveId" clId="{98470A62-6162-41C1-A80C-98100FDB419F}" dt="2022-11-11T03:03:27.664" v="55" actId="478"/>
          <ac:picMkLst>
            <pc:docMk/>
            <pc:sldMk cId="656978062" sldId="329"/>
            <ac:picMk id="3" creationId="{2ED53DF0-A373-8CD9-1BB4-2900C124694E}"/>
          </ac:picMkLst>
        </pc:picChg>
        <pc:picChg chg="add mod modCrop">
          <ac:chgData name="ann Chen" userId="814caa1dda11211f" providerId="LiveId" clId="{98470A62-6162-41C1-A80C-98100FDB419F}" dt="2022-11-11T03:04:42.214" v="84" actId="1076"/>
          <ac:picMkLst>
            <pc:docMk/>
            <pc:sldMk cId="656978062" sldId="329"/>
            <ac:picMk id="6" creationId="{883BDD41-06F2-FBA5-3CE4-C860245E6E51}"/>
          </ac:picMkLst>
        </pc:picChg>
        <pc:picChg chg="add mod modCrop">
          <ac:chgData name="ann Chen" userId="814caa1dda11211f" providerId="LiveId" clId="{98470A62-6162-41C1-A80C-98100FDB419F}" dt="2022-11-11T03:04:39.531" v="83" actId="1076"/>
          <ac:picMkLst>
            <pc:docMk/>
            <pc:sldMk cId="656978062" sldId="329"/>
            <ac:picMk id="7" creationId="{88591B0F-CB4F-36DB-3DD6-928389F2689B}"/>
          </ac:picMkLst>
        </pc:picChg>
      </pc:sldChg>
      <pc:sldChg chg="add del">
        <pc:chgData name="ann Chen" userId="814caa1dda11211f" providerId="LiveId" clId="{98470A62-6162-41C1-A80C-98100FDB419F}" dt="2022-11-11T03:02:43.153" v="35"/>
        <pc:sldMkLst>
          <pc:docMk/>
          <pc:sldMk cId="1414042624" sldId="329"/>
        </pc:sldMkLst>
      </pc:sldChg>
      <pc:sldChg chg="del">
        <pc:chgData name="ann Chen" userId="814caa1dda11211f" providerId="LiveId" clId="{98470A62-6162-41C1-A80C-98100FDB419F}" dt="2022-11-11T03:00:31.075" v="19" actId="47"/>
        <pc:sldMkLst>
          <pc:docMk/>
          <pc:sldMk cId="3080367232" sldId="329"/>
        </pc:sldMkLst>
      </pc:sldChg>
      <pc:sldChg chg="addSp modSp add mod modTransition">
        <pc:chgData name="ann Chen" userId="814caa1dda11211f" providerId="LiveId" clId="{98470A62-6162-41C1-A80C-98100FDB419F}" dt="2022-11-11T03:13:34.687" v="172"/>
        <pc:sldMkLst>
          <pc:docMk/>
          <pc:sldMk cId="327211359" sldId="330"/>
        </pc:sldMkLst>
        <pc:spChg chg="ord">
          <ac:chgData name="ann Chen" userId="814caa1dda11211f" providerId="LiveId" clId="{98470A62-6162-41C1-A80C-98100FDB419F}" dt="2022-11-11T03:11:41.658" v="115" actId="166"/>
          <ac:spMkLst>
            <pc:docMk/>
            <pc:sldMk cId="327211359" sldId="330"/>
            <ac:spMk id="4" creationId="{65767CE5-ECA5-4EA6-AE1F-6968E6B19450}"/>
          </ac:spMkLst>
        </pc:spChg>
        <pc:spChg chg="mod">
          <ac:chgData name="ann Chen" userId="814caa1dda11211f" providerId="LiveId" clId="{98470A62-6162-41C1-A80C-98100FDB419F}" dt="2022-11-11T03:12:13.898" v="123" actId="20577"/>
          <ac:spMkLst>
            <pc:docMk/>
            <pc:sldMk cId="327211359" sldId="330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1T03:08:28.077" v="106"/>
          <ac:picMkLst>
            <pc:docMk/>
            <pc:sldMk cId="327211359" sldId="330"/>
            <ac:picMk id="3" creationId="{F5FF6201-6F4A-A23A-2CDD-F785198C7F87}"/>
          </ac:picMkLst>
        </pc:picChg>
        <pc:picChg chg="add mod modCrop">
          <ac:chgData name="ann Chen" userId="814caa1dda11211f" providerId="LiveId" clId="{98470A62-6162-41C1-A80C-98100FDB419F}" dt="2022-11-11T03:11:56.247" v="122"/>
          <ac:picMkLst>
            <pc:docMk/>
            <pc:sldMk cId="327211359" sldId="330"/>
            <ac:picMk id="7" creationId="{3899007A-8708-08CD-0AED-21DF810D582B}"/>
          </ac:picMkLst>
        </pc:picChg>
      </pc:sldChg>
      <pc:sldChg chg="del">
        <pc:chgData name="ann Chen" userId="814caa1dda11211f" providerId="LiveId" clId="{98470A62-6162-41C1-A80C-98100FDB419F}" dt="2022-11-11T03:00:29.275" v="15" actId="47"/>
        <pc:sldMkLst>
          <pc:docMk/>
          <pc:sldMk cId="1326889730" sldId="330"/>
        </pc:sldMkLst>
      </pc:sldChg>
      <pc:sldChg chg="del">
        <pc:chgData name="ann Chen" userId="814caa1dda11211f" providerId="LiveId" clId="{98470A62-6162-41C1-A80C-98100FDB419F}" dt="2022-11-11T03:00:23.070" v="13" actId="47"/>
        <pc:sldMkLst>
          <pc:docMk/>
          <pc:sldMk cId="2674803341" sldId="331"/>
        </pc:sldMkLst>
      </pc:sldChg>
      <pc:sldChg chg="addSp modSp add mod modTransition">
        <pc:chgData name="ann Chen" userId="814caa1dda11211f" providerId="LiveId" clId="{98470A62-6162-41C1-A80C-98100FDB419F}" dt="2022-11-11T03:14:28.528" v="200" actId="1076"/>
        <pc:sldMkLst>
          <pc:docMk/>
          <pc:sldMk cId="3872661375" sldId="331"/>
        </pc:sldMkLst>
        <pc:spChg chg="mod">
          <ac:chgData name="ann Chen" userId="814caa1dda11211f" providerId="LiveId" clId="{98470A62-6162-41C1-A80C-98100FDB419F}" dt="2022-11-11T03:14:24.291" v="198" actId="20577"/>
          <ac:spMkLst>
            <pc:docMk/>
            <pc:sldMk cId="3872661375" sldId="331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1T03:14:17.199" v="195" actId="1076"/>
          <ac:picMkLst>
            <pc:docMk/>
            <pc:sldMk cId="3872661375" sldId="331"/>
            <ac:picMk id="3" creationId="{442410B3-90FD-4AFF-18A6-C70FB114CF6D}"/>
          </ac:picMkLst>
        </pc:picChg>
        <pc:picChg chg="add mod modCrop">
          <ac:chgData name="ann Chen" userId="814caa1dda11211f" providerId="LiveId" clId="{98470A62-6162-41C1-A80C-98100FDB419F}" dt="2022-11-11T03:14:19.830" v="197" actId="1076"/>
          <ac:picMkLst>
            <pc:docMk/>
            <pc:sldMk cId="3872661375" sldId="331"/>
            <ac:picMk id="6" creationId="{A1436FBB-E301-62A5-56F6-57938A6B0B12}"/>
          </ac:picMkLst>
        </pc:picChg>
        <pc:picChg chg="add mod modCrop">
          <ac:chgData name="ann Chen" userId="814caa1dda11211f" providerId="LiveId" clId="{98470A62-6162-41C1-A80C-98100FDB419F}" dt="2022-11-11T03:14:28.528" v="200" actId="1076"/>
          <ac:picMkLst>
            <pc:docMk/>
            <pc:sldMk cId="3872661375" sldId="331"/>
            <ac:picMk id="7" creationId="{BA44A2BC-585A-B122-D5BD-EAA461D87430}"/>
          </ac:picMkLst>
        </pc:picChg>
      </pc:sldChg>
      <pc:sldChg chg="addSp delSp modSp add mod modTransition">
        <pc:chgData name="ann Chen" userId="814caa1dda11211f" providerId="LiveId" clId="{98470A62-6162-41C1-A80C-98100FDB419F}" dt="2022-11-11T03:18:58.857" v="286" actId="1038"/>
        <pc:sldMkLst>
          <pc:docMk/>
          <pc:sldMk cId="174188805" sldId="332"/>
        </pc:sldMkLst>
        <pc:spChg chg="mod">
          <ac:chgData name="ann Chen" userId="814caa1dda11211f" providerId="LiveId" clId="{98470A62-6162-41C1-A80C-98100FDB419F}" dt="2022-11-11T03:14:32.120" v="201" actId="20577"/>
          <ac:spMkLst>
            <pc:docMk/>
            <pc:sldMk cId="174188805" sldId="332"/>
            <ac:spMk id="5" creationId="{BEDB3D16-382A-C5C8-390A-C714F3D48EDB}"/>
          </ac:spMkLst>
        </pc:spChg>
        <pc:spChg chg="add mod topLvl">
          <ac:chgData name="ann Chen" userId="814caa1dda11211f" providerId="LiveId" clId="{98470A62-6162-41C1-A80C-98100FDB419F}" dt="2022-11-11T03:17:48.153" v="237" actId="164"/>
          <ac:spMkLst>
            <pc:docMk/>
            <pc:sldMk cId="174188805" sldId="332"/>
            <ac:spMk id="6" creationId="{49880071-EBFC-F9FC-0783-762255E13C63}"/>
          </ac:spMkLst>
        </pc:spChg>
        <pc:grpChg chg="add del mod">
          <ac:chgData name="ann Chen" userId="814caa1dda11211f" providerId="LiveId" clId="{98470A62-6162-41C1-A80C-98100FDB419F}" dt="2022-11-11T03:17:01.097" v="229" actId="165"/>
          <ac:grpSpMkLst>
            <pc:docMk/>
            <pc:sldMk cId="174188805" sldId="332"/>
            <ac:grpSpMk id="8" creationId="{DCDF01EF-1F9A-5A29-A760-BFA2CCC1E3DB}"/>
          </ac:grpSpMkLst>
        </pc:grpChg>
        <pc:grpChg chg="add mod">
          <ac:chgData name="ann Chen" userId="814caa1dda11211f" providerId="LiveId" clId="{98470A62-6162-41C1-A80C-98100FDB419F}" dt="2022-11-11T03:18:58.857" v="286" actId="1038"/>
          <ac:grpSpMkLst>
            <pc:docMk/>
            <pc:sldMk cId="174188805" sldId="332"/>
            <ac:grpSpMk id="14" creationId="{EA80CA04-3ED4-F3A9-6549-BCD3CE980D5C}"/>
          </ac:grpSpMkLst>
        </pc:grp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3" creationId="{F7DF0B64-2A48-86BB-3511-B9AD43B03E5F}"/>
          </ac:picMkLst>
        </pc:picChg>
        <pc:picChg chg="add mod ord topLvl modCrop">
          <ac:chgData name="ann Chen" userId="814caa1dda11211f" providerId="LiveId" clId="{98470A62-6162-41C1-A80C-98100FDB419F}" dt="2022-11-11T03:17:48.153" v="237" actId="164"/>
          <ac:picMkLst>
            <pc:docMk/>
            <pc:sldMk cId="174188805" sldId="332"/>
            <ac:picMk id="7" creationId="{81C04981-999F-EC19-D14D-A16A30352559}"/>
          </ac:picMkLst>
        </pc:pic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9" creationId="{ABAFAD41-A815-80B5-7098-212640DB585E}"/>
          </ac:picMkLst>
        </pc:pic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11" creationId="{3D353D70-A65E-8BEB-A040-4C9D18308228}"/>
          </ac:picMkLst>
        </pc:pic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12" creationId="{ED86CEF7-65DF-E3C5-F5F4-9BD09B852D04}"/>
          </ac:picMkLst>
        </pc:pic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13" creationId="{2746347A-D838-35DA-4EEE-6BD46E040FD0}"/>
          </ac:picMkLst>
        </pc:picChg>
      </pc:sldChg>
      <pc:sldChg chg="del">
        <pc:chgData name="ann Chen" userId="814caa1dda11211f" providerId="LiveId" clId="{98470A62-6162-41C1-A80C-98100FDB419F}" dt="2022-11-11T03:00:19.257" v="8" actId="47"/>
        <pc:sldMkLst>
          <pc:docMk/>
          <pc:sldMk cId="915848279" sldId="332"/>
        </pc:sldMkLst>
      </pc:sldChg>
      <pc:sldChg chg="addSp delSp modSp add mod modTransition">
        <pc:chgData name="ann Chen" userId="814caa1dda11211f" providerId="LiveId" clId="{98470A62-6162-41C1-A80C-98100FDB419F}" dt="2022-11-13T23:01:38.142" v="581" actId="478"/>
        <pc:sldMkLst>
          <pc:docMk/>
          <pc:sldMk cId="1460697610" sldId="333"/>
        </pc:sldMkLst>
        <pc:spChg chg="add mod">
          <ac:chgData name="ann Chen" userId="814caa1dda11211f" providerId="LiveId" clId="{98470A62-6162-41C1-A80C-98100FDB419F}" dt="2022-11-11T03:20:57.667" v="311" actId="1076"/>
          <ac:spMkLst>
            <pc:docMk/>
            <pc:sldMk cId="1460697610" sldId="333"/>
            <ac:spMk id="2" creationId="{8B3CAF3C-04F6-4449-8D5D-B38AA21503EC}"/>
          </ac:spMkLst>
        </pc:spChg>
        <pc:spChg chg="del">
          <ac:chgData name="ann Chen" userId="814caa1dda11211f" providerId="LiveId" clId="{98470A62-6162-41C1-A80C-98100FDB419F}" dt="2022-11-11T03:19:11.131" v="287" actId="478"/>
          <ac:spMkLst>
            <pc:docMk/>
            <pc:sldMk cId="1460697610" sldId="333"/>
            <ac:spMk id="5" creationId="{BEDB3D16-382A-C5C8-390A-C714F3D48EDB}"/>
          </ac:spMkLst>
        </pc:spChg>
        <pc:spChg chg="add mod">
          <ac:chgData name="ann Chen" userId="814caa1dda11211f" providerId="LiveId" clId="{98470A62-6162-41C1-A80C-98100FDB419F}" dt="2022-11-11T03:21:02.065" v="312" actId="164"/>
          <ac:spMkLst>
            <pc:docMk/>
            <pc:sldMk cId="1460697610" sldId="333"/>
            <ac:spMk id="7" creationId="{0F440234-83EC-A78F-A1EF-881BB8FA8711}"/>
          </ac:spMkLst>
        </pc:spChg>
        <pc:spChg chg="add mod">
          <ac:chgData name="ann Chen" userId="814caa1dda11211f" providerId="LiveId" clId="{98470A62-6162-41C1-A80C-98100FDB419F}" dt="2022-11-11T03:21:02.065" v="312" actId="164"/>
          <ac:spMkLst>
            <pc:docMk/>
            <pc:sldMk cId="1460697610" sldId="333"/>
            <ac:spMk id="8" creationId="{CC68C17E-D771-8F68-00F5-93832D3AB251}"/>
          </ac:spMkLst>
        </pc:spChg>
        <pc:spChg chg="add mod">
          <ac:chgData name="ann Chen" userId="814caa1dda11211f" providerId="LiveId" clId="{98470A62-6162-41C1-A80C-98100FDB419F}" dt="2022-11-11T03:21:02.065" v="312" actId="164"/>
          <ac:spMkLst>
            <pc:docMk/>
            <pc:sldMk cId="1460697610" sldId="333"/>
            <ac:spMk id="9" creationId="{B494D76C-36FD-BC86-3417-87A0C8A1FEE4}"/>
          </ac:spMkLst>
        </pc:spChg>
        <pc:spChg chg="add del mod">
          <ac:chgData name="ann Chen" userId="814caa1dda11211f" providerId="LiveId" clId="{98470A62-6162-41C1-A80C-98100FDB419F}" dt="2022-11-11T03:21:07.766" v="316"/>
          <ac:spMkLst>
            <pc:docMk/>
            <pc:sldMk cId="1460697610" sldId="333"/>
            <ac:spMk id="12" creationId="{7F111996-F02F-D12E-B34B-9638858F65C8}"/>
          </ac:spMkLst>
        </pc:spChg>
        <pc:spChg chg="add mod">
          <ac:chgData name="ann Chen" userId="814caa1dda11211f" providerId="LiveId" clId="{98470A62-6162-41C1-A80C-98100FDB419F}" dt="2022-11-11T03:22:06.385" v="326" actId="164"/>
          <ac:spMkLst>
            <pc:docMk/>
            <pc:sldMk cId="1460697610" sldId="333"/>
            <ac:spMk id="15" creationId="{54EAC555-863C-AF11-855D-6EB565AF08ED}"/>
          </ac:spMkLst>
        </pc:spChg>
        <pc:spChg chg="add del mod">
          <ac:chgData name="ann Chen" userId="814caa1dda11211f" providerId="LiveId" clId="{98470A62-6162-41C1-A80C-98100FDB419F}" dt="2022-11-13T23:01:38.142" v="581" actId="478"/>
          <ac:spMkLst>
            <pc:docMk/>
            <pc:sldMk cId="1460697610" sldId="333"/>
            <ac:spMk id="17" creationId="{745D7246-CA36-11C9-84D3-5D5990BF720D}"/>
          </ac:spMkLst>
        </pc:spChg>
        <pc:grpChg chg="add mod">
          <ac:chgData name="ann Chen" userId="814caa1dda11211f" providerId="LiveId" clId="{98470A62-6162-41C1-A80C-98100FDB419F}" dt="2022-11-11T03:21:04.462" v="314" actId="1076"/>
          <ac:grpSpMkLst>
            <pc:docMk/>
            <pc:sldMk cId="1460697610" sldId="333"/>
            <ac:grpSpMk id="11" creationId="{3A3467EF-A1E6-931E-2A82-66AABECB34D7}"/>
          </ac:grpSpMkLst>
        </pc:grpChg>
        <pc:grpChg chg="add mod">
          <ac:chgData name="ann Chen" userId="814caa1dda11211f" providerId="LiveId" clId="{98470A62-6162-41C1-A80C-98100FDB419F}" dt="2022-11-11T03:22:09.131" v="327" actId="1076"/>
          <ac:grpSpMkLst>
            <pc:docMk/>
            <pc:sldMk cId="1460697610" sldId="333"/>
            <ac:grpSpMk id="16" creationId="{28B420A7-0ABC-A916-AF2C-765410725A00}"/>
          </ac:grpSpMkLst>
        </pc:grpChg>
        <pc:picChg chg="add mod modCrop">
          <ac:chgData name="ann Chen" userId="814caa1dda11211f" providerId="LiveId" clId="{98470A62-6162-41C1-A80C-98100FDB419F}" dt="2022-11-11T03:21:02.065" v="312" actId="164"/>
          <ac:picMkLst>
            <pc:docMk/>
            <pc:sldMk cId="1460697610" sldId="333"/>
            <ac:picMk id="6" creationId="{2C667E26-1460-8369-7CB7-9C0CF6771C4E}"/>
          </ac:picMkLst>
        </pc:picChg>
        <pc:picChg chg="add mod">
          <ac:chgData name="ann Chen" userId="814caa1dda11211f" providerId="LiveId" clId="{98470A62-6162-41C1-A80C-98100FDB419F}" dt="2022-11-11T03:22:06.385" v="326" actId="164"/>
          <ac:picMkLst>
            <pc:docMk/>
            <pc:sldMk cId="1460697610" sldId="333"/>
            <ac:picMk id="14" creationId="{7911DCA0-C9EF-E602-8C64-DE2C1C988BB0}"/>
          </ac:picMkLst>
        </pc:picChg>
      </pc:sldChg>
      <pc:sldChg chg="addSp delSp modSp add mod modTransition">
        <pc:chgData name="ann Chen" userId="814caa1dda11211f" providerId="LiveId" clId="{98470A62-6162-41C1-A80C-98100FDB419F}" dt="2022-11-11T03:24:36.525" v="345"/>
        <pc:sldMkLst>
          <pc:docMk/>
          <pc:sldMk cId="1650247997" sldId="334"/>
        </pc:sldMkLst>
        <pc:spChg chg="mod">
          <ac:chgData name="ann Chen" userId="814caa1dda11211f" providerId="LiveId" clId="{98470A62-6162-41C1-A80C-98100FDB419F}" dt="2022-11-11T03:22:17.444" v="332" actId="20577"/>
          <ac:spMkLst>
            <pc:docMk/>
            <pc:sldMk cId="1650247997" sldId="334"/>
            <ac:spMk id="5" creationId="{BEDB3D16-382A-C5C8-390A-C714F3D48EDB}"/>
          </ac:spMkLst>
        </pc:spChg>
        <pc:picChg chg="add del mod">
          <ac:chgData name="ann Chen" userId="814caa1dda11211f" providerId="LiveId" clId="{98470A62-6162-41C1-A80C-98100FDB419F}" dt="2022-11-11T03:24:20.178" v="338" actId="478"/>
          <ac:picMkLst>
            <pc:docMk/>
            <pc:sldMk cId="1650247997" sldId="334"/>
            <ac:picMk id="3" creationId="{FF79B5DE-0A8A-7B79-33D9-D9CDFF8FF37B}"/>
          </ac:picMkLst>
        </pc:picChg>
        <pc:picChg chg="add mod modCrop">
          <ac:chgData name="ann Chen" userId="814caa1dda11211f" providerId="LiveId" clId="{98470A62-6162-41C1-A80C-98100FDB419F}" dt="2022-11-11T03:24:36.525" v="345"/>
          <ac:picMkLst>
            <pc:docMk/>
            <pc:sldMk cId="1650247997" sldId="334"/>
            <ac:picMk id="7" creationId="{EA5069E7-E479-2DB2-24E4-979FF0ABB3AC}"/>
          </ac:picMkLst>
        </pc:picChg>
      </pc:sldChg>
      <pc:sldChg chg="addSp delSp modSp add mod modTransition">
        <pc:chgData name="ann Chen" userId="814caa1dda11211f" providerId="LiveId" clId="{98470A62-6162-41C1-A80C-98100FDB419F}" dt="2022-11-11T03:29:10.671" v="371" actId="1076"/>
        <pc:sldMkLst>
          <pc:docMk/>
          <pc:sldMk cId="1580445535" sldId="335"/>
        </pc:sldMkLst>
        <pc:spChg chg="mod">
          <ac:chgData name="ann Chen" userId="814caa1dda11211f" providerId="LiveId" clId="{98470A62-6162-41C1-A80C-98100FDB419F}" dt="2022-11-11T03:24:42.131" v="346" actId="20577"/>
          <ac:spMkLst>
            <pc:docMk/>
            <pc:sldMk cId="1580445535" sldId="335"/>
            <ac:spMk id="5" creationId="{BEDB3D16-382A-C5C8-390A-C714F3D48EDB}"/>
          </ac:spMkLst>
        </pc:spChg>
        <pc:picChg chg="add del mod modCrop">
          <ac:chgData name="ann Chen" userId="814caa1dda11211f" providerId="LiveId" clId="{98470A62-6162-41C1-A80C-98100FDB419F}" dt="2022-11-11T03:28:36.449" v="357" actId="21"/>
          <ac:picMkLst>
            <pc:docMk/>
            <pc:sldMk cId="1580445535" sldId="335"/>
            <ac:picMk id="3" creationId="{D1E2FC43-7904-778B-CF4B-7E3374EBC632}"/>
          </ac:picMkLst>
        </pc:picChg>
        <pc:picChg chg="add mod modCrop">
          <ac:chgData name="ann Chen" userId="814caa1dda11211f" providerId="LiveId" clId="{98470A62-6162-41C1-A80C-98100FDB419F}" dt="2022-11-11T03:29:09.721" v="370" actId="1076"/>
          <ac:picMkLst>
            <pc:docMk/>
            <pc:sldMk cId="1580445535" sldId="335"/>
            <ac:picMk id="7" creationId="{3EF0FBD5-B9B8-041D-34BB-6B0C12537046}"/>
          </ac:picMkLst>
        </pc:picChg>
        <pc:picChg chg="add mod modCrop">
          <ac:chgData name="ann Chen" userId="814caa1dda11211f" providerId="LiveId" clId="{98470A62-6162-41C1-A80C-98100FDB419F}" dt="2022-11-11T03:29:10.671" v="371" actId="1076"/>
          <ac:picMkLst>
            <pc:docMk/>
            <pc:sldMk cId="1580445535" sldId="335"/>
            <ac:picMk id="8" creationId="{9DF785E1-18D2-83FE-F5B7-646CD9F4BACA}"/>
          </ac:picMkLst>
        </pc:picChg>
      </pc:sldChg>
      <pc:sldChg chg="addSp modSp add mod modTransition">
        <pc:chgData name="ann Chen" userId="814caa1dda11211f" providerId="LiveId" clId="{98470A62-6162-41C1-A80C-98100FDB419F}" dt="2022-11-11T03:29:52.269" v="388" actId="20577"/>
        <pc:sldMkLst>
          <pc:docMk/>
          <pc:sldMk cId="3352300947" sldId="336"/>
        </pc:sldMkLst>
        <pc:spChg chg="mod">
          <ac:chgData name="ann Chen" userId="814caa1dda11211f" providerId="LiveId" clId="{98470A62-6162-41C1-A80C-98100FDB419F}" dt="2022-11-11T03:29:52.269" v="388" actId="20577"/>
          <ac:spMkLst>
            <pc:docMk/>
            <pc:sldMk cId="3352300947" sldId="336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1T03:29:47.271" v="386" actId="1076"/>
          <ac:picMkLst>
            <pc:docMk/>
            <pc:sldMk cId="3352300947" sldId="336"/>
            <ac:picMk id="2" creationId="{30C19623-3675-1E1F-0A45-7FF40030C2EC}"/>
          </ac:picMkLst>
        </pc:picChg>
        <pc:picChg chg="add mod modCrop">
          <ac:chgData name="ann Chen" userId="814caa1dda11211f" providerId="LiveId" clId="{98470A62-6162-41C1-A80C-98100FDB419F}" dt="2022-11-11T03:29:48.572" v="387" actId="1076"/>
          <ac:picMkLst>
            <pc:docMk/>
            <pc:sldMk cId="3352300947" sldId="336"/>
            <ac:picMk id="3" creationId="{D9AC9CC3-979B-F37B-F563-843E2337462C}"/>
          </ac:picMkLst>
        </pc:picChg>
      </pc:sldChg>
      <pc:sldChg chg="addSp modSp add mod modTransition">
        <pc:chgData name="ann Chen" userId="814caa1dda11211f" providerId="LiveId" clId="{98470A62-6162-41C1-A80C-98100FDB419F}" dt="2022-11-13T15:02:13.851" v="419" actId="14100"/>
        <pc:sldMkLst>
          <pc:docMk/>
          <pc:sldMk cId="2510756398" sldId="337"/>
        </pc:sldMkLst>
        <pc:spChg chg="mod">
          <ac:chgData name="ann Chen" userId="814caa1dda11211f" providerId="LiveId" clId="{98470A62-6162-41C1-A80C-98100FDB419F}" dt="2022-11-11T03:30:04.655" v="389" actId="20577"/>
          <ac:spMkLst>
            <pc:docMk/>
            <pc:sldMk cId="2510756398" sldId="337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3T15:01:27.378" v="400" actId="1076"/>
          <ac:picMkLst>
            <pc:docMk/>
            <pc:sldMk cId="2510756398" sldId="337"/>
            <ac:picMk id="3" creationId="{8A82BF5A-E84E-F37C-1625-ACED4A8EE62B}"/>
          </ac:picMkLst>
        </pc:picChg>
        <pc:picChg chg="add mod modCrop">
          <ac:chgData name="ann Chen" userId="814caa1dda11211f" providerId="LiveId" clId="{98470A62-6162-41C1-A80C-98100FDB419F}" dt="2022-11-13T15:02:07.441" v="417" actId="1076"/>
          <ac:picMkLst>
            <pc:docMk/>
            <pc:sldMk cId="2510756398" sldId="337"/>
            <ac:picMk id="7" creationId="{9743DA77-A57D-161B-B6C5-7116AF95E474}"/>
          </ac:picMkLst>
        </pc:picChg>
        <pc:picChg chg="add mod modCrop">
          <ac:chgData name="ann Chen" userId="814caa1dda11211f" providerId="LiveId" clId="{98470A62-6162-41C1-A80C-98100FDB419F}" dt="2022-11-13T15:02:13.851" v="419" actId="14100"/>
          <ac:picMkLst>
            <pc:docMk/>
            <pc:sldMk cId="2510756398" sldId="337"/>
            <ac:picMk id="9" creationId="{DD9F48D3-AE45-338D-5DF7-1BF4B25F564F}"/>
          </ac:picMkLst>
        </pc:picChg>
      </pc:sldChg>
      <pc:sldChg chg="addSp modSp add mod">
        <pc:chgData name="ann Chen" userId="814caa1dda11211f" providerId="LiveId" clId="{98470A62-6162-41C1-A80C-98100FDB419F}" dt="2022-11-13T15:03:09.351" v="441" actId="1076"/>
        <pc:sldMkLst>
          <pc:docMk/>
          <pc:sldMk cId="1762700621" sldId="338"/>
        </pc:sldMkLst>
        <pc:picChg chg="add mod modCrop">
          <ac:chgData name="ann Chen" userId="814caa1dda11211f" providerId="LiveId" clId="{98470A62-6162-41C1-A80C-98100FDB419F}" dt="2022-11-13T15:03:09.351" v="441" actId="1076"/>
          <ac:picMkLst>
            <pc:docMk/>
            <pc:sldMk cId="1762700621" sldId="338"/>
            <ac:picMk id="3" creationId="{6F3038E4-64D0-1064-C86F-8E8CC6F222B7}"/>
          </ac:picMkLst>
        </pc:picChg>
        <pc:picChg chg="add mod modCrop">
          <ac:chgData name="ann Chen" userId="814caa1dda11211f" providerId="LiveId" clId="{98470A62-6162-41C1-A80C-98100FDB419F}" dt="2022-11-13T15:03:06.890" v="440" actId="1076"/>
          <ac:picMkLst>
            <pc:docMk/>
            <pc:sldMk cId="1762700621" sldId="338"/>
            <ac:picMk id="7" creationId="{EFC0D3EF-09D1-CF42-B3B4-2110BB944A5B}"/>
          </ac:picMkLst>
        </pc:picChg>
      </pc:sldChg>
      <pc:sldChg chg="addSp modSp add mod">
        <pc:chgData name="ann Chen" userId="814caa1dda11211f" providerId="LiveId" clId="{98470A62-6162-41C1-A80C-98100FDB419F}" dt="2022-11-13T15:04:19.103" v="463" actId="1076"/>
        <pc:sldMkLst>
          <pc:docMk/>
          <pc:sldMk cId="3242634847" sldId="339"/>
        </pc:sldMkLst>
        <pc:spChg chg="mod">
          <ac:chgData name="ann Chen" userId="814caa1dda11211f" providerId="LiveId" clId="{98470A62-6162-41C1-A80C-98100FDB419F}" dt="2022-11-13T15:03:24.326" v="444" actId="20577"/>
          <ac:spMkLst>
            <pc:docMk/>
            <pc:sldMk cId="3242634847" sldId="339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3T15:03:57.973" v="453" actId="1076"/>
          <ac:picMkLst>
            <pc:docMk/>
            <pc:sldMk cId="3242634847" sldId="339"/>
            <ac:picMk id="3" creationId="{B93D5237-E119-28D4-A573-32FDCBF0F47E}"/>
          </ac:picMkLst>
        </pc:picChg>
        <pc:picChg chg="add mod modCrop">
          <ac:chgData name="ann Chen" userId="814caa1dda11211f" providerId="LiveId" clId="{98470A62-6162-41C1-A80C-98100FDB419F}" dt="2022-11-13T15:04:19.103" v="463" actId="1076"/>
          <ac:picMkLst>
            <pc:docMk/>
            <pc:sldMk cId="3242634847" sldId="339"/>
            <ac:picMk id="6" creationId="{13D70302-A333-5171-950A-0F9374B8E1E4}"/>
          </ac:picMkLst>
        </pc:picChg>
      </pc:sldChg>
      <pc:sldChg chg="addSp delSp modSp add mod">
        <pc:chgData name="ann Chen" userId="814caa1dda11211f" providerId="LiveId" clId="{98470A62-6162-41C1-A80C-98100FDB419F}" dt="2022-11-13T15:08:08.698" v="534" actId="1076"/>
        <pc:sldMkLst>
          <pc:docMk/>
          <pc:sldMk cId="710547775" sldId="340"/>
        </pc:sldMkLst>
        <pc:spChg chg="add mod">
          <ac:chgData name="ann Chen" userId="814caa1dda11211f" providerId="LiveId" clId="{98470A62-6162-41C1-A80C-98100FDB419F}" dt="2022-11-13T15:05:20.987" v="479" actId="14100"/>
          <ac:spMkLst>
            <pc:docMk/>
            <pc:sldMk cId="710547775" sldId="340"/>
            <ac:spMk id="3" creationId="{9ACB5D99-AE45-142D-5B35-967C72C2A5B6}"/>
          </ac:spMkLst>
        </pc:spChg>
        <pc:spChg chg="ord">
          <ac:chgData name="ann Chen" userId="814caa1dda11211f" providerId="LiveId" clId="{98470A62-6162-41C1-A80C-98100FDB419F}" dt="2022-11-13T15:08:01.245" v="531" actId="166"/>
          <ac:spMkLst>
            <pc:docMk/>
            <pc:sldMk cId="710547775" sldId="340"/>
            <ac:spMk id="4" creationId="{65767CE5-ECA5-4EA6-AE1F-6968E6B19450}"/>
          </ac:spMkLst>
        </pc:spChg>
        <pc:spChg chg="mod">
          <ac:chgData name="ann Chen" userId="814caa1dda11211f" providerId="LiveId" clId="{98470A62-6162-41C1-A80C-98100FDB419F}" dt="2022-11-13T15:03:31.483" v="446" actId="20577"/>
          <ac:spMkLst>
            <pc:docMk/>
            <pc:sldMk cId="710547775" sldId="340"/>
            <ac:spMk id="5" creationId="{BEDB3D16-382A-C5C8-390A-C714F3D48EDB}"/>
          </ac:spMkLst>
        </pc:spChg>
        <pc:spChg chg="add mod">
          <ac:chgData name="ann Chen" userId="814caa1dda11211f" providerId="LiveId" clId="{98470A62-6162-41C1-A80C-98100FDB419F}" dt="2022-11-13T15:05:17.103" v="478" actId="14100"/>
          <ac:spMkLst>
            <pc:docMk/>
            <pc:sldMk cId="710547775" sldId="340"/>
            <ac:spMk id="6" creationId="{219BDB5C-419E-580A-C3FB-CC51F0F700B0}"/>
          </ac:spMkLst>
        </pc:spChg>
        <pc:spChg chg="add del mod">
          <ac:chgData name="ann Chen" userId="814caa1dda11211f" providerId="LiveId" clId="{98470A62-6162-41C1-A80C-98100FDB419F}" dt="2022-11-13T15:05:31.495" v="484"/>
          <ac:spMkLst>
            <pc:docMk/>
            <pc:sldMk cId="710547775" sldId="340"/>
            <ac:spMk id="8" creationId="{55C81A77-5EB1-1206-C6A3-F7DCC96A0F4A}"/>
          </ac:spMkLst>
        </pc:spChg>
        <pc:spChg chg="add mod">
          <ac:chgData name="ann Chen" userId="814caa1dda11211f" providerId="LiveId" clId="{98470A62-6162-41C1-A80C-98100FDB419F}" dt="2022-11-13T15:06:04.109" v="496" actId="164"/>
          <ac:spMkLst>
            <pc:docMk/>
            <pc:sldMk cId="710547775" sldId="340"/>
            <ac:spMk id="12" creationId="{1F959D6F-7F99-6FBE-8DF4-173D47982222}"/>
          </ac:spMkLst>
        </pc:spChg>
        <pc:spChg chg="add del mod">
          <ac:chgData name="ann Chen" userId="814caa1dda11211f" providerId="LiveId" clId="{98470A62-6162-41C1-A80C-98100FDB419F}" dt="2022-11-13T15:06:18.650" v="503" actId="478"/>
          <ac:spMkLst>
            <pc:docMk/>
            <pc:sldMk cId="710547775" sldId="340"/>
            <ac:spMk id="14" creationId="{68FE634F-451B-7A81-052E-942F6E954EE9}"/>
          </ac:spMkLst>
        </pc:spChg>
        <pc:grpChg chg="add del mod">
          <ac:chgData name="ann Chen" userId="814caa1dda11211f" providerId="LiveId" clId="{98470A62-6162-41C1-A80C-98100FDB419F}" dt="2022-11-13T15:07:44.124" v="523" actId="478"/>
          <ac:grpSpMkLst>
            <pc:docMk/>
            <pc:sldMk cId="710547775" sldId="340"/>
            <ac:grpSpMk id="7" creationId="{6C80F055-6181-B10D-56C6-6F133FA59091}"/>
          </ac:grpSpMkLst>
        </pc:grpChg>
        <pc:grpChg chg="add del mod">
          <ac:chgData name="ann Chen" userId="814caa1dda11211f" providerId="LiveId" clId="{98470A62-6162-41C1-A80C-98100FDB419F}" dt="2022-11-13T15:07:44.124" v="523" actId="478"/>
          <ac:grpSpMkLst>
            <pc:docMk/>
            <pc:sldMk cId="710547775" sldId="340"/>
            <ac:grpSpMk id="13" creationId="{0F6D3C45-3118-60AB-081C-FCED81F67DB0}"/>
          </ac:grpSpMkLst>
        </pc:grpChg>
        <pc:picChg chg="add mod modCrop">
          <ac:chgData name="ann Chen" userId="814caa1dda11211f" providerId="LiveId" clId="{98470A62-6162-41C1-A80C-98100FDB419F}" dt="2022-11-13T15:05:13.723" v="477" actId="164"/>
          <ac:picMkLst>
            <pc:docMk/>
            <pc:sldMk cId="710547775" sldId="340"/>
            <ac:picMk id="2" creationId="{7D646B2C-C3CA-DCB8-1BF5-7EACFE4DC326}"/>
          </ac:picMkLst>
        </pc:picChg>
        <pc:picChg chg="add mod modCrop">
          <ac:chgData name="ann Chen" userId="814caa1dda11211f" providerId="LiveId" clId="{98470A62-6162-41C1-A80C-98100FDB419F}" dt="2022-11-13T15:06:04.109" v="496" actId="164"/>
          <ac:picMkLst>
            <pc:docMk/>
            <pc:sldMk cId="710547775" sldId="340"/>
            <ac:picMk id="11" creationId="{F425B0A3-0554-0955-6D07-6BE520970410}"/>
          </ac:picMkLst>
        </pc:picChg>
        <pc:picChg chg="add del mod modCrop">
          <ac:chgData name="ann Chen" userId="814caa1dda11211f" providerId="LiveId" clId="{98470A62-6162-41C1-A80C-98100FDB419F}" dt="2022-11-13T15:07:44.124" v="523" actId="478"/>
          <ac:picMkLst>
            <pc:docMk/>
            <pc:sldMk cId="710547775" sldId="340"/>
            <ac:picMk id="16" creationId="{92712BEE-5435-2F8C-957F-1CEC15D1C1E3}"/>
          </ac:picMkLst>
        </pc:picChg>
        <pc:picChg chg="add mod modCrop">
          <ac:chgData name="ann Chen" userId="814caa1dda11211f" providerId="LiveId" clId="{98470A62-6162-41C1-A80C-98100FDB419F}" dt="2022-11-13T15:08:08.698" v="534" actId="1076"/>
          <ac:picMkLst>
            <pc:docMk/>
            <pc:sldMk cId="710547775" sldId="340"/>
            <ac:picMk id="18" creationId="{7561D076-F786-63A4-B729-36401F2B8AC2}"/>
          </ac:picMkLst>
        </pc:picChg>
      </pc:sldChg>
      <pc:sldChg chg="addSp modSp add mod">
        <pc:chgData name="ann Chen" userId="814caa1dda11211f" providerId="LiveId" clId="{98470A62-6162-41C1-A80C-98100FDB419F}" dt="2022-11-13T15:08:28.262" v="539" actId="1076"/>
        <pc:sldMkLst>
          <pc:docMk/>
          <pc:sldMk cId="2214412031" sldId="341"/>
        </pc:sldMkLst>
        <pc:spChg chg="mod">
          <ac:chgData name="ann Chen" userId="814caa1dda11211f" providerId="LiveId" clId="{98470A62-6162-41C1-A80C-98100FDB419F}" dt="2022-11-13T15:08:22.532" v="536" actId="20577"/>
          <ac:spMkLst>
            <pc:docMk/>
            <pc:sldMk cId="2214412031" sldId="341"/>
            <ac:spMk id="5" creationId="{BEDB3D16-382A-C5C8-390A-C714F3D48EDB}"/>
          </ac:spMkLst>
        </pc:spChg>
        <pc:picChg chg="add mod">
          <ac:chgData name="ann Chen" userId="814caa1dda11211f" providerId="LiveId" clId="{98470A62-6162-41C1-A80C-98100FDB419F}" dt="2022-11-13T15:08:28.262" v="539" actId="1076"/>
          <ac:picMkLst>
            <pc:docMk/>
            <pc:sldMk cId="2214412031" sldId="341"/>
            <ac:picMk id="3" creationId="{6A6DE741-4542-0F50-ADCA-89127400ACB8}"/>
          </ac:picMkLst>
        </pc:picChg>
      </pc:sldChg>
      <pc:sldChg chg="add del">
        <pc:chgData name="ann Chen" userId="814caa1dda11211f" providerId="LiveId" clId="{98470A62-6162-41C1-A80C-98100FDB419F}" dt="2022-11-13T23:53:38.502" v="731" actId="2696"/>
        <pc:sldMkLst>
          <pc:docMk/>
          <pc:sldMk cId="801587165" sldId="342"/>
        </pc:sldMkLst>
      </pc:sldChg>
      <pc:sldChg chg="add del">
        <pc:chgData name="ann Chen" userId="814caa1dda11211f" providerId="LiveId" clId="{98470A62-6162-41C1-A80C-98100FDB419F}" dt="2022-11-13T15:08:34.167" v="540" actId="47"/>
        <pc:sldMkLst>
          <pc:docMk/>
          <pc:sldMk cId="861562923" sldId="343"/>
        </pc:sldMkLst>
      </pc:sldChg>
      <pc:sldChg chg="addSp delSp modSp new mod">
        <pc:chgData name="ann Chen" userId="814caa1dda11211f" providerId="LiveId" clId="{98470A62-6162-41C1-A80C-98100FDB419F}" dt="2022-11-13T23:21:28.570" v="587"/>
        <pc:sldMkLst>
          <pc:docMk/>
          <pc:sldMk cId="4057964598" sldId="343"/>
        </pc:sldMkLst>
        <pc:spChg chg="del">
          <ac:chgData name="ann Chen" userId="814caa1dda11211f" providerId="LiveId" clId="{98470A62-6162-41C1-A80C-98100FDB419F}" dt="2022-11-13T23:21:27.958" v="586" actId="478"/>
          <ac:spMkLst>
            <pc:docMk/>
            <pc:sldMk cId="4057964598" sldId="343"/>
            <ac:spMk id="2" creationId="{2434E70B-9E79-75C4-127A-90EAFEA0BCAC}"/>
          </ac:spMkLst>
        </pc:spChg>
        <pc:spChg chg="del">
          <ac:chgData name="ann Chen" userId="814caa1dda11211f" providerId="LiveId" clId="{98470A62-6162-41C1-A80C-98100FDB419F}" dt="2022-11-13T23:21:27.958" v="586" actId="478"/>
          <ac:spMkLst>
            <pc:docMk/>
            <pc:sldMk cId="4057964598" sldId="343"/>
            <ac:spMk id="3" creationId="{C126C0C8-DEA6-A135-2E00-042F8ECA845C}"/>
          </ac:spMkLst>
        </pc:spChg>
        <pc:spChg chg="add 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5" creationId="{E891DC72-8645-457E-936B-02BA67654741}"/>
          </ac:spMkLst>
        </pc:spChg>
        <pc:spChg chg="add 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6" creationId="{DC172E73-432D-2609-55D1-69FE0625F17C}"/>
          </ac:spMkLst>
        </pc:spChg>
        <pc:spChg chg="add 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7" creationId="{1E405BA1-F9C5-4B9B-6FF5-CBA703963C7C}"/>
          </ac:spMkLst>
        </pc:spChg>
        <pc:spChg chg="add 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8" creationId="{FC6FB4FC-F651-4A04-82B2-D17011082759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2" creationId="{BA5A12B6-E537-0FED-CD11-E16001CE695C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3" creationId="{F123690F-7318-D604-49E2-E25800E3A414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4" creationId="{5EE55114-603E-6246-5AB9-EE305702E926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5" creationId="{7CC6975B-E5E2-00DB-8AA8-D47740F1B47A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7" creationId="{4DC61494-4858-B4EB-F5B8-2AE1C47F1A83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8" creationId="{4D1580F9-187F-13AD-5C0F-7B2A3F16A6CE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9" creationId="{2E007B93-3873-60BE-A1D6-ACC10BB34362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0" creationId="{8608BDEC-C3B7-0474-2D30-34321E1E19D9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1" creationId="{A3837097-1B0B-B684-1AF3-1D26D4FF4097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3" creationId="{7EA53633-4C42-2404-9147-64E23073608B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8" creationId="{2E358004-4761-0DB7-3368-9683DF012385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9" creationId="{C6B9E6A4-47C5-AE5B-B196-0F34AD75B2D5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0" creationId="{ECEC5156-1041-D782-3B25-CF109BA90E82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1" creationId="{2DB07A74-3250-10BC-3A6F-3A7AE9CF592E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2" creationId="{C5B5ED28-9D0D-8278-7922-A122C4848C2E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3" creationId="{6F133549-C515-E6F1-8A84-9B04F9007D2A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4" creationId="{245F5225-B089-7BBA-97B3-04F71FC8FB1B}"/>
          </ac:spMkLst>
        </pc:spChg>
        <pc:grpChg chg="add mod">
          <ac:chgData name="ann Chen" userId="814caa1dda11211f" providerId="LiveId" clId="{98470A62-6162-41C1-A80C-98100FDB419F}" dt="2022-11-13T23:21:28.570" v="587"/>
          <ac:grpSpMkLst>
            <pc:docMk/>
            <pc:sldMk cId="4057964598" sldId="343"/>
            <ac:grpSpMk id="9" creationId="{0378B8BD-7DF3-B531-5B46-DFD5151E9D2C}"/>
          </ac:grpSpMkLst>
        </pc:grpChg>
        <pc:grpChg chg="mod">
          <ac:chgData name="ann Chen" userId="814caa1dda11211f" providerId="LiveId" clId="{98470A62-6162-41C1-A80C-98100FDB419F}" dt="2022-11-13T23:21:28.570" v="587"/>
          <ac:grpSpMkLst>
            <pc:docMk/>
            <pc:sldMk cId="4057964598" sldId="343"/>
            <ac:grpSpMk id="11" creationId="{CAA859CC-BAE2-3303-5908-04CE1A91AC52}"/>
          </ac:grpSpMkLst>
        </pc:grpChg>
        <pc:grpChg chg="add mod">
          <ac:chgData name="ann Chen" userId="814caa1dda11211f" providerId="LiveId" clId="{98470A62-6162-41C1-A80C-98100FDB419F}" dt="2022-11-13T23:21:28.570" v="587"/>
          <ac:grpSpMkLst>
            <pc:docMk/>
            <pc:sldMk cId="4057964598" sldId="343"/>
            <ac:grpSpMk id="16" creationId="{65644F04-A21F-D9DD-97DD-9412A66115D5}"/>
          </ac:grpSpMkLst>
        </pc:grpChg>
        <pc:picChg chg="mod">
          <ac:chgData name="ann Chen" userId="814caa1dda11211f" providerId="LiveId" clId="{98470A62-6162-41C1-A80C-98100FDB419F}" dt="2022-11-13T23:21:28.570" v="587"/>
          <ac:picMkLst>
            <pc:docMk/>
            <pc:sldMk cId="4057964598" sldId="343"/>
            <ac:picMk id="10" creationId="{9E6BBB19-701F-C595-D676-A67C7572E3C2}"/>
          </ac:picMkLst>
        </pc:picChg>
        <pc:picChg chg="add mod">
          <ac:chgData name="ann Chen" userId="814caa1dda11211f" providerId="LiveId" clId="{98470A62-6162-41C1-A80C-98100FDB419F}" dt="2022-11-13T23:21:28.570" v="587"/>
          <ac:picMkLst>
            <pc:docMk/>
            <pc:sldMk cId="4057964598" sldId="343"/>
            <ac:picMk id="35" creationId="{201BA36E-6B67-EA6C-0BD8-044CB82C48C8}"/>
          </ac:picMkLst>
        </pc:pic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2" creationId="{08D7F616-828E-6078-A198-2211754ED58D}"/>
          </ac:cxnSpMkLst>
        </pc:cxn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4" creationId="{EDA81E46-2E40-E8D8-5995-BAA4C99CCF96}"/>
          </ac:cxnSpMkLst>
        </pc:cxn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5" creationId="{9C4430ED-EFC9-13DA-9BAA-E4ED6A0B57EB}"/>
          </ac:cxnSpMkLst>
        </pc:cxn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6" creationId="{705CE5A2-C9BE-4E09-28DC-5FDFF341B258}"/>
          </ac:cxnSpMkLst>
        </pc:cxn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7" creationId="{6AB03638-198B-6697-082D-CCA6DF337198}"/>
          </ac:cxnSpMkLst>
        </pc:cxnChg>
      </pc:sldChg>
      <pc:sldChg chg="delSp new mod">
        <pc:chgData name="ann Chen" userId="814caa1dda11211f" providerId="LiveId" clId="{98470A62-6162-41C1-A80C-98100FDB419F}" dt="2022-11-13T23:53:46.493" v="734" actId="478"/>
        <pc:sldMkLst>
          <pc:docMk/>
          <pc:sldMk cId="67813865" sldId="344"/>
        </pc:sldMkLst>
        <pc:spChg chg="del">
          <ac:chgData name="ann Chen" userId="814caa1dda11211f" providerId="LiveId" clId="{98470A62-6162-41C1-A80C-98100FDB419F}" dt="2022-11-13T23:53:46.493" v="734" actId="478"/>
          <ac:spMkLst>
            <pc:docMk/>
            <pc:sldMk cId="67813865" sldId="344"/>
            <ac:spMk id="2" creationId="{1DD99AE3-BA1C-B0E2-60CA-A6AF99159731}"/>
          </ac:spMkLst>
        </pc:spChg>
        <pc:spChg chg="del">
          <ac:chgData name="ann Chen" userId="814caa1dda11211f" providerId="LiveId" clId="{98470A62-6162-41C1-A80C-98100FDB419F}" dt="2022-11-13T23:53:46.493" v="734" actId="478"/>
          <ac:spMkLst>
            <pc:docMk/>
            <pc:sldMk cId="67813865" sldId="344"/>
            <ac:spMk id="3" creationId="{7BE49DAE-27DC-0059-5940-EA3FFD79B0B7}"/>
          </ac:spMkLst>
        </pc:spChg>
      </pc:sldChg>
    </pc:docChg>
  </pc:docChgLst>
  <pc:docChgLst>
    <pc:chgData name="ann Chen" userId="814caa1dda11211f" providerId="LiveId" clId="{72F19259-305E-4B2A-AF06-929573A0E0D4}"/>
    <pc:docChg chg="undo custSel addSld delSld modSld">
      <pc:chgData name="ann Chen" userId="814caa1dda11211f" providerId="LiveId" clId="{72F19259-305E-4B2A-AF06-929573A0E0D4}" dt="2022-03-11T06:07:59.048" v="766" actId="1076"/>
      <pc:docMkLst>
        <pc:docMk/>
      </pc:docMkLst>
      <pc:sldChg chg="addSp delSp modSp new mod modTransition">
        <pc:chgData name="ann Chen" userId="814caa1dda11211f" providerId="LiveId" clId="{72F19259-305E-4B2A-AF06-929573A0E0D4}" dt="2022-03-06T04:21:37.607" v="765" actId="1076"/>
        <pc:sldMkLst>
          <pc:docMk/>
          <pc:sldMk cId="2717989783" sldId="256"/>
        </pc:sldMkLst>
        <pc:spChg chg="del">
          <ac:chgData name="ann Chen" userId="814caa1dda11211f" providerId="LiveId" clId="{72F19259-305E-4B2A-AF06-929573A0E0D4}" dt="2022-03-06T02:25:17.368" v="2" actId="478"/>
          <ac:spMkLst>
            <pc:docMk/>
            <pc:sldMk cId="2717989783" sldId="256"/>
            <ac:spMk id="2" creationId="{55BE4B8D-27DF-4392-9E9F-1AD2EBF2DDBD}"/>
          </ac:spMkLst>
        </pc:spChg>
        <pc:spChg chg="del">
          <ac:chgData name="ann Chen" userId="814caa1dda11211f" providerId="LiveId" clId="{72F19259-305E-4B2A-AF06-929573A0E0D4}" dt="2022-03-06T02:25:17.368" v="2" actId="478"/>
          <ac:spMkLst>
            <pc:docMk/>
            <pc:sldMk cId="2717989783" sldId="256"/>
            <ac:spMk id="3" creationId="{87882E8B-D17E-4A36-84F6-290A0DB685D6}"/>
          </ac:spMkLst>
        </pc:spChg>
        <pc:spChg chg="add mod">
          <ac:chgData name="ann Chen" userId="814caa1dda11211f" providerId="LiveId" clId="{72F19259-305E-4B2A-AF06-929573A0E0D4}" dt="2022-03-06T04:21:37.607" v="765" actId="1076"/>
          <ac:spMkLst>
            <pc:docMk/>
            <pc:sldMk cId="2717989783" sldId="256"/>
            <ac:spMk id="4" creationId="{3E4C2E45-1DBE-46C8-AC5B-A96DDF47E8D6}"/>
          </ac:spMkLst>
        </pc:spChg>
        <pc:picChg chg="add mod">
          <ac:chgData name="ann Chen" userId="814caa1dda11211f" providerId="LiveId" clId="{72F19259-305E-4B2A-AF06-929573A0E0D4}" dt="2022-03-06T02:26:08.840" v="14" actId="1076"/>
          <ac:picMkLst>
            <pc:docMk/>
            <pc:sldMk cId="2717989783" sldId="256"/>
            <ac:picMk id="6" creationId="{AF09F106-6EDC-4325-859F-D6DAAAFA0423}"/>
          </ac:picMkLst>
        </pc:picChg>
      </pc:sldChg>
      <pc:sldChg chg="addSp delSp modSp new mod modTransition">
        <pc:chgData name="ann Chen" userId="814caa1dda11211f" providerId="LiveId" clId="{72F19259-305E-4B2A-AF06-929573A0E0D4}" dt="2022-03-06T04:18:09.781" v="705"/>
        <pc:sldMkLst>
          <pc:docMk/>
          <pc:sldMk cId="1548249420" sldId="257"/>
        </pc:sldMkLst>
        <pc:spChg chg="del">
          <ac:chgData name="ann Chen" userId="814caa1dda11211f" providerId="LiveId" clId="{72F19259-305E-4B2A-AF06-929573A0E0D4}" dt="2022-03-06T02:26:27.362" v="16" actId="478"/>
          <ac:spMkLst>
            <pc:docMk/>
            <pc:sldMk cId="1548249420" sldId="257"/>
            <ac:spMk id="2" creationId="{E634BCB0-DC83-46F1-9EA5-9BD673D84AF2}"/>
          </ac:spMkLst>
        </pc:spChg>
        <pc:spChg chg="del">
          <ac:chgData name="ann Chen" userId="814caa1dda11211f" providerId="LiveId" clId="{72F19259-305E-4B2A-AF06-929573A0E0D4}" dt="2022-03-06T02:26:27.362" v="16" actId="478"/>
          <ac:spMkLst>
            <pc:docMk/>
            <pc:sldMk cId="1548249420" sldId="257"/>
            <ac:spMk id="3" creationId="{174D34D5-16D5-41D3-86C2-8C00AF2AFB05}"/>
          </ac:spMkLst>
        </pc:spChg>
        <pc:spChg chg="add mod">
          <ac:chgData name="ann Chen" userId="814caa1dda11211f" providerId="LiveId" clId="{72F19259-305E-4B2A-AF06-929573A0E0D4}" dt="2022-03-06T03:11:11.257" v="222" actId="403"/>
          <ac:spMkLst>
            <pc:docMk/>
            <pc:sldMk cId="1548249420" sldId="257"/>
            <ac:spMk id="7" creationId="{142601B3-D5ED-4E07-9E20-D27283397F3E}"/>
          </ac:spMkLst>
        </pc:spChg>
        <pc:picChg chg="add mod">
          <ac:chgData name="ann Chen" userId="814caa1dda11211f" providerId="LiveId" clId="{72F19259-305E-4B2A-AF06-929573A0E0D4}" dt="2022-03-06T02:56:20.695" v="82" actId="1076"/>
          <ac:picMkLst>
            <pc:docMk/>
            <pc:sldMk cId="1548249420" sldId="257"/>
            <ac:picMk id="5" creationId="{FCC9F85D-BAD8-411E-B7EF-9364D0541FFC}"/>
          </ac:picMkLst>
        </pc:picChg>
        <pc:picChg chg="add mod modCrop">
          <ac:chgData name="ann Chen" userId="814caa1dda11211f" providerId="LiveId" clId="{72F19259-305E-4B2A-AF06-929573A0E0D4}" dt="2022-03-06T02:56:19.277" v="81" actId="1076"/>
          <ac:picMkLst>
            <pc:docMk/>
            <pc:sldMk cId="1548249420" sldId="257"/>
            <ac:picMk id="9" creationId="{5CEDF68A-CD7E-4D01-AFD5-9AAE3B339D60}"/>
          </ac:picMkLst>
        </pc:picChg>
      </pc:sldChg>
      <pc:sldChg chg="addSp delSp modSp add mod modTransition">
        <pc:chgData name="ann Chen" userId="814caa1dda11211f" providerId="LiveId" clId="{72F19259-305E-4B2A-AF06-929573A0E0D4}" dt="2022-03-06T04:18:09.781" v="706"/>
        <pc:sldMkLst>
          <pc:docMk/>
          <pc:sldMk cId="1746057422" sldId="258"/>
        </pc:sldMkLst>
        <pc:spChg chg="add mod">
          <ac:chgData name="ann Chen" userId="814caa1dda11211f" providerId="LiveId" clId="{72F19259-305E-4B2A-AF06-929573A0E0D4}" dt="2022-03-06T03:11:18.155" v="223" actId="403"/>
          <ac:spMkLst>
            <pc:docMk/>
            <pc:sldMk cId="1746057422" sldId="258"/>
            <ac:spMk id="7" creationId="{AC1561BF-9235-4924-A08C-94A691AF2902}"/>
          </ac:spMkLst>
        </pc:spChg>
        <pc:picChg chg="add mod">
          <ac:chgData name="ann Chen" userId="814caa1dda11211f" providerId="LiveId" clId="{72F19259-305E-4B2A-AF06-929573A0E0D4}" dt="2022-03-06T02:59:36.518" v="124" actId="1076"/>
          <ac:picMkLst>
            <pc:docMk/>
            <pc:sldMk cId="1746057422" sldId="258"/>
            <ac:picMk id="4" creationId="{2EA56B2A-3EA7-4F08-87A0-8623747CB0DA}"/>
          </ac:picMkLst>
        </pc:picChg>
        <pc:picChg chg="add del mod modCrop">
          <ac:chgData name="ann Chen" userId="814caa1dda11211f" providerId="LiveId" clId="{72F19259-305E-4B2A-AF06-929573A0E0D4}" dt="2022-03-06T02:59:25.785" v="119" actId="478"/>
          <ac:picMkLst>
            <pc:docMk/>
            <pc:sldMk cId="1746057422" sldId="258"/>
            <ac:picMk id="6" creationId="{4B2DB49C-ADC6-4584-9972-79DF0D170550}"/>
          </ac:picMkLst>
        </pc:picChg>
        <pc:picChg chg="add del mod modCrop">
          <ac:chgData name="ann Chen" userId="814caa1dda11211f" providerId="LiveId" clId="{72F19259-305E-4B2A-AF06-929573A0E0D4}" dt="2022-03-06T02:59:25.785" v="119" actId="478"/>
          <ac:picMkLst>
            <pc:docMk/>
            <pc:sldMk cId="1746057422" sldId="258"/>
            <ac:picMk id="8" creationId="{D5BE007A-6619-48F6-B647-B9FEDC5F2F0C}"/>
          </ac:picMkLst>
        </pc:picChg>
      </pc:sldChg>
      <pc:sldChg chg="addSp delSp modSp add mod modTransition">
        <pc:chgData name="ann Chen" userId="814caa1dda11211f" providerId="LiveId" clId="{72F19259-305E-4B2A-AF06-929573A0E0D4}" dt="2022-03-11T06:07:59.048" v="766" actId="1076"/>
        <pc:sldMkLst>
          <pc:docMk/>
          <pc:sldMk cId="3493329022" sldId="259"/>
        </pc:sldMkLst>
        <pc:spChg chg="add mod">
          <ac:chgData name="ann Chen" userId="814caa1dda11211f" providerId="LiveId" clId="{72F19259-305E-4B2A-AF06-929573A0E0D4}" dt="2022-03-06T03:11:20.418" v="224" actId="403"/>
          <ac:spMkLst>
            <pc:docMk/>
            <pc:sldMk cId="3493329022" sldId="259"/>
            <ac:spMk id="4" creationId="{54111D6D-58ED-4CA6-8CE0-4A9C47390BEE}"/>
          </ac:spMkLst>
        </pc:spChg>
        <pc:spChg chg="add del mod">
          <ac:chgData name="ann Chen" userId="814caa1dda11211f" providerId="LiveId" clId="{72F19259-305E-4B2A-AF06-929573A0E0D4}" dt="2022-03-06T03:00:00.304" v="133"/>
          <ac:spMkLst>
            <pc:docMk/>
            <pc:sldMk cId="3493329022" sldId="259"/>
            <ac:spMk id="5" creationId="{C8C6F89D-516F-4958-9CB5-98A7C53EA7A6}"/>
          </ac:spMkLst>
        </pc:spChg>
        <pc:spChg chg="add mod">
          <ac:chgData name="ann Chen" userId="814caa1dda11211f" providerId="LiveId" clId="{72F19259-305E-4B2A-AF06-929573A0E0D4}" dt="2022-03-06T03:01:28.237" v="151" actId="164"/>
          <ac:spMkLst>
            <pc:docMk/>
            <pc:sldMk cId="3493329022" sldId="259"/>
            <ac:spMk id="7" creationId="{113F3A9F-0458-4E83-82A9-2297BC5DAD43}"/>
          </ac:spMkLst>
        </pc:spChg>
        <pc:spChg chg="add mod">
          <ac:chgData name="ann Chen" userId="814caa1dda11211f" providerId="LiveId" clId="{72F19259-305E-4B2A-AF06-929573A0E0D4}" dt="2022-03-06T03:01:41.131" v="153" actId="164"/>
          <ac:spMkLst>
            <pc:docMk/>
            <pc:sldMk cId="3493329022" sldId="259"/>
            <ac:spMk id="8" creationId="{3F1CA1DE-0201-4069-A6F7-DBBFB0E5180C}"/>
          </ac:spMkLst>
        </pc:spChg>
        <pc:spChg chg="add mod">
          <ac:chgData name="ann Chen" userId="814caa1dda11211f" providerId="LiveId" clId="{72F19259-305E-4B2A-AF06-929573A0E0D4}" dt="2022-03-06T03:01:41.131" v="153" actId="164"/>
          <ac:spMkLst>
            <pc:docMk/>
            <pc:sldMk cId="3493329022" sldId="259"/>
            <ac:spMk id="9" creationId="{A5C29ADA-C9CC-4DE0-8A23-B8B97E0BEEA1}"/>
          </ac:spMkLst>
        </pc:spChg>
        <pc:grpChg chg="add mod">
          <ac:chgData name="ann Chen" userId="814caa1dda11211f" providerId="LiveId" clId="{72F19259-305E-4B2A-AF06-929573A0E0D4}" dt="2022-03-11T06:07:59.048" v="766" actId="1076"/>
          <ac:grpSpMkLst>
            <pc:docMk/>
            <pc:sldMk cId="3493329022" sldId="259"/>
            <ac:grpSpMk id="10" creationId="{96DA95F3-AA8C-4977-B197-BED91C9F502B}"/>
          </ac:grpSpMkLst>
        </pc:grpChg>
        <pc:grpChg chg="add mod">
          <ac:chgData name="ann Chen" userId="814caa1dda11211f" providerId="LiveId" clId="{72F19259-305E-4B2A-AF06-929573A0E0D4}" dt="2022-03-06T03:01:54.409" v="157" actId="1076"/>
          <ac:grpSpMkLst>
            <pc:docMk/>
            <pc:sldMk cId="3493329022" sldId="259"/>
            <ac:grpSpMk id="11" creationId="{514D5B4C-8C37-46A8-9319-7C272369A137}"/>
          </ac:grpSpMkLst>
        </pc:grpChg>
        <pc:picChg chg="add mod modCrop">
          <ac:chgData name="ann Chen" userId="814caa1dda11211f" providerId="LiveId" clId="{72F19259-305E-4B2A-AF06-929573A0E0D4}" dt="2022-03-06T03:01:28.237" v="151" actId="164"/>
          <ac:picMkLst>
            <pc:docMk/>
            <pc:sldMk cId="3493329022" sldId="259"/>
            <ac:picMk id="3" creationId="{87D3D2A2-16C7-44FC-B57D-25D5A7875DFA}"/>
          </ac:picMkLst>
        </pc:picChg>
        <pc:picChg chg="add mod modCrop">
          <ac:chgData name="ann Chen" userId="814caa1dda11211f" providerId="LiveId" clId="{72F19259-305E-4B2A-AF06-929573A0E0D4}" dt="2022-03-06T03:01:41.131" v="153" actId="164"/>
          <ac:picMkLst>
            <pc:docMk/>
            <pc:sldMk cId="3493329022" sldId="259"/>
            <ac:picMk id="6" creationId="{40844788-285F-4E9E-82C7-D6C56921E9C9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1" v="708"/>
        <pc:sldMkLst>
          <pc:docMk/>
          <pc:sldMk cId="3552248571" sldId="260"/>
        </pc:sldMkLst>
        <pc:spChg chg="add mod">
          <ac:chgData name="ann Chen" userId="814caa1dda11211f" providerId="LiveId" clId="{72F19259-305E-4B2A-AF06-929573A0E0D4}" dt="2022-03-06T03:11:22.935" v="225" actId="403"/>
          <ac:spMkLst>
            <pc:docMk/>
            <pc:sldMk cId="3552248571" sldId="260"/>
            <ac:spMk id="3" creationId="{658E2CCF-EB7B-4D9F-8C67-B00F72CD30CA}"/>
          </ac:spMkLst>
        </pc:spChg>
        <pc:spChg chg="add mod">
          <ac:chgData name="ann Chen" userId="814caa1dda11211f" providerId="LiveId" clId="{72F19259-305E-4B2A-AF06-929573A0E0D4}" dt="2022-03-06T03:07:31.727" v="181" actId="164"/>
          <ac:spMkLst>
            <pc:docMk/>
            <pc:sldMk cId="3552248571" sldId="260"/>
            <ac:spMk id="6" creationId="{D77E2142-947C-4045-8AE8-8602B6A3689F}"/>
          </ac:spMkLst>
        </pc:spChg>
        <pc:grpChg chg="add mod">
          <ac:chgData name="ann Chen" userId="814caa1dda11211f" providerId="LiveId" clId="{72F19259-305E-4B2A-AF06-929573A0E0D4}" dt="2022-03-06T03:07:49.491" v="195" actId="1076"/>
          <ac:grpSpMkLst>
            <pc:docMk/>
            <pc:sldMk cId="3552248571" sldId="260"/>
            <ac:grpSpMk id="9" creationId="{45EA0A69-262A-448A-9E4C-6057F43D82EE}"/>
          </ac:grpSpMkLst>
        </pc:grpChg>
        <pc:picChg chg="add mod modCrop">
          <ac:chgData name="ann Chen" userId="814caa1dda11211f" providerId="LiveId" clId="{72F19259-305E-4B2A-AF06-929573A0E0D4}" dt="2022-03-06T03:07:31.727" v="181" actId="164"/>
          <ac:picMkLst>
            <pc:docMk/>
            <pc:sldMk cId="3552248571" sldId="260"/>
            <ac:picMk id="5" creationId="{C52DCFAF-7061-4B3C-AC6F-1126B761959C}"/>
          </ac:picMkLst>
        </pc:picChg>
        <pc:picChg chg="add mod">
          <ac:chgData name="ann Chen" userId="814caa1dda11211f" providerId="LiveId" clId="{72F19259-305E-4B2A-AF06-929573A0E0D4}" dt="2022-03-06T03:07:49.491" v="195" actId="1076"/>
          <ac:picMkLst>
            <pc:docMk/>
            <pc:sldMk cId="3552248571" sldId="260"/>
            <ac:picMk id="8" creationId="{F3D9A48F-049B-47F5-8052-4AB01D7D9602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09"/>
        <pc:sldMkLst>
          <pc:docMk/>
          <pc:sldMk cId="1632904991" sldId="261"/>
        </pc:sldMkLst>
        <pc:spChg chg="add mod">
          <ac:chgData name="ann Chen" userId="814caa1dda11211f" providerId="LiveId" clId="{72F19259-305E-4B2A-AF06-929573A0E0D4}" dt="2022-03-06T03:11:25.951" v="226" actId="403"/>
          <ac:spMkLst>
            <pc:docMk/>
            <pc:sldMk cId="1632904991" sldId="261"/>
            <ac:spMk id="5" creationId="{8CCD4A94-775C-4555-BAA5-1B27532894B1}"/>
          </ac:spMkLst>
        </pc:spChg>
        <pc:picChg chg="add mod">
          <ac:chgData name="ann Chen" userId="814caa1dda11211f" providerId="LiveId" clId="{72F19259-305E-4B2A-AF06-929573A0E0D4}" dt="2022-03-06T03:11:31.988" v="227" actId="1076"/>
          <ac:picMkLst>
            <pc:docMk/>
            <pc:sldMk cId="1632904991" sldId="261"/>
            <ac:picMk id="4" creationId="{9009EE49-8CA3-4E88-9B0A-2EE2F156D2E8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0"/>
        <pc:sldMkLst>
          <pc:docMk/>
          <pc:sldMk cId="3091489311" sldId="262"/>
        </pc:sldMkLst>
        <pc:spChg chg="add mod">
          <ac:chgData name="ann Chen" userId="814caa1dda11211f" providerId="LiveId" clId="{72F19259-305E-4B2A-AF06-929573A0E0D4}" dt="2022-03-06T03:11:35.467" v="228" actId="403"/>
          <ac:spMkLst>
            <pc:docMk/>
            <pc:sldMk cId="3091489311" sldId="262"/>
            <ac:spMk id="6" creationId="{C5E18937-5444-4CFA-A2D3-D5E717D4038F}"/>
          </ac:spMkLst>
        </pc:spChg>
        <pc:spChg chg="add mod">
          <ac:chgData name="ann Chen" userId="814caa1dda11211f" providerId="LiveId" clId="{72F19259-305E-4B2A-AF06-929573A0E0D4}" dt="2022-03-06T03:21:52.709" v="279" actId="1076"/>
          <ac:spMkLst>
            <pc:docMk/>
            <pc:sldMk cId="3091489311" sldId="262"/>
            <ac:spMk id="9" creationId="{896497E0-795D-481E-9BEE-C2A7E5F57D71}"/>
          </ac:spMkLst>
        </pc:spChg>
        <pc:picChg chg="add mod">
          <ac:chgData name="ann Chen" userId="814caa1dda11211f" providerId="LiveId" clId="{72F19259-305E-4B2A-AF06-929573A0E0D4}" dt="2022-03-06T03:21:19.921" v="266" actId="1076"/>
          <ac:picMkLst>
            <pc:docMk/>
            <pc:sldMk cId="3091489311" sldId="262"/>
            <ac:picMk id="4" creationId="{5FCFFA79-116C-4B08-99DF-1E7DAD49C3B5}"/>
          </ac:picMkLst>
        </pc:picChg>
        <pc:picChg chg="add mod">
          <ac:chgData name="ann Chen" userId="814caa1dda11211f" providerId="LiveId" clId="{72F19259-305E-4B2A-AF06-929573A0E0D4}" dt="2022-03-06T03:21:56.049" v="280" actId="1076"/>
          <ac:picMkLst>
            <pc:docMk/>
            <pc:sldMk cId="3091489311" sldId="262"/>
            <ac:picMk id="8" creationId="{7DD377C6-3179-4D62-AE9C-6EC277966DE4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1"/>
        <pc:sldMkLst>
          <pc:docMk/>
          <pc:sldMk cId="5163199" sldId="263"/>
        </pc:sldMkLst>
        <pc:spChg chg="add mod">
          <ac:chgData name="ann Chen" userId="814caa1dda11211f" providerId="LiveId" clId="{72F19259-305E-4B2A-AF06-929573A0E0D4}" dt="2022-03-06T03:19:19.679" v="252" actId="1076"/>
          <ac:spMkLst>
            <pc:docMk/>
            <pc:sldMk cId="5163199" sldId="263"/>
            <ac:spMk id="5" creationId="{E1D84A55-D1D2-4F21-AD88-551E74736108}"/>
          </ac:spMkLst>
        </pc:spChg>
        <pc:spChg chg="add mod">
          <ac:chgData name="ann Chen" userId="814caa1dda11211f" providerId="LiveId" clId="{72F19259-305E-4B2A-AF06-929573A0E0D4}" dt="2022-03-06T03:18:19.834" v="240"/>
          <ac:spMkLst>
            <pc:docMk/>
            <pc:sldMk cId="5163199" sldId="263"/>
            <ac:spMk id="7" creationId="{38AC6753-2AE5-4B50-A0E4-85085F4A4E41}"/>
          </ac:spMkLst>
        </pc:spChg>
        <pc:grpChg chg="add mod">
          <ac:chgData name="ann Chen" userId="814caa1dda11211f" providerId="LiveId" clId="{72F19259-305E-4B2A-AF06-929573A0E0D4}" dt="2022-03-06T03:19:18.376" v="251" actId="1076"/>
          <ac:grpSpMkLst>
            <pc:docMk/>
            <pc:sldMk cId="5163199" sldId="263"/>
            <ac:grpSpMk id="6" creationId="{257B36DF-BB3B-40AE-838E-D359C9E7034F}"/>
          </ac:grpSpMkLst>
        </pc:grpChg>
        <pc:picChg chg="add mod modCrop">
          <ac:chgData name="ann Chen" userId="814caa1dda11211f" providerId="LiveId" clId="{72F19259-305E-4B2A-AF06-929573A0E0D4}" dt="2022-03-06T03:18:11.111" v="238" actId="164"/>
          <ac:picMkLst>
            <pc:docMk/>
            <pc:sldMk cId="5163199" sldId="263"/>
            <ac:picMk id="4" creationId="{36B93FF5-3921-4AF1-A855-D0B49B3AEE9F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2"/>
        <pc:sldMkLst>
          <pc:docMk/>
          <pc:sldMk cId="1508110397" sldId="264"/>
        </pc:sldMkLst>
        <pc:spChg chg="add mod">
          <ac:chgData name="ann Chen" userId="814caa1dda11211f" providerId="LiveId" clId="{72F19259-305E-4B2A-AF06-929573A0E0D4}" dt="2022-03-06T03:18:43.230" v="244"/>
          <ac:spMkLst>
            <pc:docMk/>
            <pc:sldMk cId="1508110397" sldId="264"/>
            <ac:spMk id="3" creationId="{5FCE284A-8BDF-4536-B6A2-A9FA9A8DBA22}"/>
          </ac:spMkLst>
        </pc:spChg>
        <pc:spChg chg="add mod">
          <ac:chgData name="ann Chen" userId="814caa1dda11211f" providerId="LiveId" clId="{72F19259-305E-4B2A-AF06-929573A0E0D4}" dt="2022-03-06T03:19:31.958" v="257" actId="164"/>
          <ac:spMkLst>
            <pc:docMk/>
            <pc:sldMk cId="1508110397" sldId="264"/>
            <ac:spMk id="6" creationId="{2196036B-E6FA-491B-8286-39771D88A3C3}"/>
          </ac:spMkLst>
        </pc:spChg>
        <pc:grpChg chg="add mod">
          <ac:chgData name="ann Chen" userId="814caa1dda11211f" providerId="LiveId" clId="{72F19259-305E-4B2A-AF06-929573A0E0D4}" dt="2022-03-06T03:19:31.958" v="257" actId="164"/>
          <ac:grpSpMkLst>
            <pc:docMk/>
            <pc:sldMk cId="1508110397" sldId="264"/>
            <ac:grpSpMk id="7" creationId="{7C40EC3D-4192-4097-A490-3308E6C3EC19}"/>
          </ac:grpSpMkLst>
        </pc:grpChg>
        <pc:picChg chg="add mod">
          <ac:chgData name="ann Chen" userId="814caa1dda11211f" providerId="LiveId" clId="{72F19259-305E-4B2A-AF06-929573A0E0D4}" dt="2022-03-06T03:19:31.958" v="257" actId="164"/>
          <ac:picMkLst>
            <pc:docMk/>
            <pc:sldMk cId="1508110397" sldId="264"/>
            <ac:picMk id="5" creationId="{2B054075-7B2E-44CB-B340-B389A2FB0700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3"/>
        <pc:sldMkLst>
          <pc:docMk/>
          <pc:sldMk cId="1862772500" sldId="265"/>
        </pc:sldMkLst>
        <pc:spChg chg="add mod">
          <ac:chgData name="ann Chen" userId="814caa1dda11211f" providerId="LiveId" clId="{72F19259-305E-4B2A-AF06-929573A0E0D4}" dt="2022-03-06T03:23:01.721" v="285" actId="1076"/>
          <ac:spMkLst>
            <pc:docMk/>
            <pc:sldMk cId="1862772500" sldId="265"/>
            <ac:spMk id="5" creationId="{CB4AD808-6EBB-49EF-AD09-906C160E6574}"/>
          </ac:spMkLst>
        </pc:spChg>
        <pc:picChg chg="add mod">
          <ac:chgData name="ann Chen" userId="814caa1dda11211f" providerId="LiveId" clId="{72F19259-305E-4B2A-AF06-929573A0E0D4}" dt="2022-03-06T03:22:49.521" v="283" actId="1076"/>
          <ac:picMkLst>
            <pc:docMk/>
            <pc:sldMk cId="1862772500" sldId="265"/>
            <ac:picMk id="4" creationId="{012BE2C9-FA0A-4377-938F-8AA4AB4FB850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4"/>
        <pc:sldMkLst>
          <pc:docMk/>
          <pc:sldMk cId="1714742332" sldId="266"/>
        </pc:sldMkLst>
        <pc:spChg chg="add mod">
          <ac:chgData name="ann Chen" userId="814caa1dda11211f" providerId="LiveId" clId="{72F19259-305E-4B2A-AF06-929573A0E0D4}" dt="2022-03-06T03:25:15.173" v="298" actId="20577"/>
          <ac:spMkLst>
            <pc:docMk/>
            <pc:sldMk cId="1714742332" sldId="266"/>
            <ac:spMk id="5" creationId="{6B13DABC-81AA-46E3-BC6C-8B63E484DE6F}"/>
          </ac:spMkLst>
        </pc:spChg>
        <pc:picChg chg="add mod modCrop">
          <ac:chgData name="ann Chen" userId="814caa1dda11211f" providerId="LiveId" clId="{72F19259-305E-4B2A-AF06-929573A0E0D4}" dt="2022-03-06T03:25:03.480" v="293" actId="1076"/>
          <ac:picMkLst>
            <pc:docMk/>
            <pc:sldMk cId="1714742332" sldId="266"/>
            <ac:picMk id="4" creationId="{3F66E2E4-590B-4E34-84EC-6E243CC1EE44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5"/>
        <pc:sldMkLst>
          <pc:docMk/>
          <pc:sldMk cId="2768199653" sldId="267"/>
        </pc:sldMkLst>
        <pc:spChg chg="add mod">
          <ac:chgData name="ann Chen" userId="814caa1dda11211f" providerId="LiveId" clId="{72F19259-305E-4B2A-AF06-929573A0E0D4}" dt="2022-03-06T03:29:18.094" v="335" actId="164"/>
          <ac:spMkLst>
            <pc:docMk/>
            <pc:sldMk cId="2768199653" sldId="267"/>
            <ac:spMk id="5" creationId="{2B1BB54C-3501-4D91-BD2D-F26AFDA43DEB}"/>
          </ac:spMkLst>
        </pc:spChg>
        <pc:spChg chg="add mod">
          <ac:chgData name="ann Chen" userId="814caa1dda11211f" providerId="LiveId" clId="{72F19259-305E-4B2A-AF06-929573A0E0D4}" dt="2022-03-06T03:29:10.323" v="331" actId="1076"/>
          <ac:spMkLst>
            <pc:docMk/>
            <pc:sldMk cId="2768199653" sldId="267"/>
            <ac:spMk id="7" creationId="{4152895A-7FD0-4180-B7E9-E9C26978CB9D}"/>
          </ac:spMkLst>
        </pc:spChg>
        <pc:grpChg chg="add mod">
          <ac:chgData name="ann Chen" userId="814caa1dda11211f" providerId="LiveId" clId="{72F19259-305E-4B2A-AF06-929573A0E0D4}" dt="2022-03-06T03:29:19.665" v="336" actId="1076"/>
          <ac:grpSpMkLst>
            <pc:docMk/>
            <pc:sldMk cId="2768199653" sldId="267"/>
            <ac:grpSpMk id="8" creationId="{B5B2DF95-4028-4E61-A366-DC8A8E71C9A4}"/>
          </ac:grpSpMkLst>
        </pc:grpChg>
        <pc:picChg chg="add mod modCrop">
          <ac:chgData name="ann Chen" userId="814caa1dda11211f" providerId="LiveId" clId="{72F19259-305E-4B2A-AF06-929573A0E0D4}" dt="2022-03-06T03:29:18.094" v="335" actId="164"/>
          <ac:picMkLst>
            <pc:docMk/>
            <pc:sldMk cId="2768199653" sldId="267"/>
            <ac:picMk id="4" creationId="{557A3BA3-033F-461D-9463-B32B142A1405}"/>
          </ac:picMkLst>
        </pc:picChg>
      </pc:sldChg>
      <pc:sldChg chg="addSp delSp modSp new mod modTransition">
        <pc:chgData name="ann Chen" userId="814caa1dda11211f" providerId="LiveId" clId="{72F19259-305E-4B2A-AF06-929573A0E0D4}" dt="2022-03-06T04:18:09.783" v="716"/>
        <pc:sldMkLst>
          <pc:docMk/>
          <pc:sldMk cId="2389500945" sldId="268"/>
        </pc:sldMkLst>
        <pc:spChg chg="del">
          <ac:chgData name="ann Chen" userId="814caa1dda11211f" providerId="LiveId" clId="{72F19259-305E-4B2A-AF06-929573A0E0D4}" dt="2022-03-06T03:29:26.044" v="338" actId="478"/>
          <ac:spMkLst>
            <pc:docMk/>
            <pc:sldMk cId="2389500945" sldId="268"/>
            <ac:spMk id="2" creationId="{54F243FC-1492-4D0A-957D-D464C69DA30D}"/>
          </ac:spMkLst>
        </pc:spChg>
        <pc:spChg chg="del">
          <ac:chgData name="ann Chen" userId="814caa1dda11211f" providerId="LiveId" clId="{72F19259-305E-4B2A-AF06-929573A0E0D4}" dt="2022-03-06T03:29:26.044" v="338" actId="478"/>
          <ac:spMkLst>
            <pc:docMk/>
            <pc:sldMk cId="2389500945" sldId="268"/>
            <ac:spMk id="3" creationId="{23CFAF2A-3E86-4AF4-992A-A6BBAA319B40}"/>
          </ac:spMkLst>
        </pc:spChg>
        <pc:spChg chg="add mod">
          <ac:chgData name="ann Chen" userId="814caa1dda11211f" providerId="LiveId" clId="{72F19259-305E-4B2A-AF06-929573A0E0D4}" dt="2022-03-06T03:35:29.448" v="374" actId="1076"/>
          <ac:spMkLst>
            <pc:docMk/>
            <pc:sldMk cId="2389500945" sldId="268"/>
            <ac:spMk id="7" creationId="{3FF23029-49DB-4A81-8D73-AE498AAA8C90}"/>
          </ac:spMkLst>
        </pc:spChg>
        <pc:spChg chg="add mod">
          <ac:chgData name="ann Chen" userId="814caa1dda11211f" providerId="LiveId" clId="{72F19259-305E-4B2A-AF06-929573A0E0D4}" dt="2022-03-06T03:35:50.829" v="416"/>
          <ac:spMkLst>
            <pc:docMk/>
            <pc:sldMk cId="2389500945" sldId="268"/>
            <ac:spMk id="10" creationId="{09C3D99F-4FBC-41DC-A9B1-A1F330FE286F}"/>
          </ac:spMkLst>
        </pc:spChg>
        <pc:picChg chg="add mod">
          <ac:chgData name="ann Chen" userId="814caa1dda11211f" providerId="LiveId" clId="{72F19259-305E-4B2A-AF06-929573A0E0D4}" dt="2022-03-06T03:35:23.258" v="371" actId="1076"/>
          <ac:picMkLst>
            <pc:docMk/>
            <pc:sldMk cId="2389500945" sldId="268"/>
            <ac:picMk id="6" creationId="{7A2D0CDA-A54C-4A0C-A366-35939754F62C}"/>
          </ac:picMkLst>
        </pc:picChg>
        <pc:picChg chg="add mod">
          <ac:chgData name="ann Chen" userId="814caa1dda11211f" providerId="LiveId" clId="{72F19259-305E-4B2A-AF06-929573A0E0D4}" dt="2022-03-06T03:35:42.486" v="415" actId="1076"/>
          <ac:picMkLst>
            <pc:docMk/>
            <pc:sldMk cId="2389500945" sldId="268"/>
            <ac:picMk id="9" creationId="{F4B0C160-571B-401C-AAD2-BB934FA2FE88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7"/>
        <pc:sldMkLst>
          <pc:docMk/>
          <pc:sldMk cId="4282261211" sldId="269"/>
        </pc:sldMkLst>
        <pc:spChg chg="add mod">
          <ac:chgData name="ann Chen" userId="814caa1dda11211f" providerId="LiveId" clId="{72F19259-305E-4B2A-AF06-929573A0E0D4}" dt="2022-03-06T03:45:33.074" v="434"/>
          <ac:spMkLst>
            <pc:docMk/>
            <pc:sldMk cId="4282261211" sldId="269"/>
            <ac:spMk id="7" creationId="{2D248D41-653E-4A93-BFB4-C202AFAC1D7E}"/>
          </ac:spMkLst>
        </pc:spChg>
        <pc:picChg chg="add mod">
          <ac:chgData name="ann Chen" userId="814caa1dda11211f" providerId="LiveId" clId="{72F19259-305E-4B2A-AF06-929573A0E0D4}" dt="2022-03-06T03:45:37.487" v="437" actId="1076"/>
          <ac:picMkLst>
            <pc:docMk/>
            <pc:sldMk cId="4282261211" sldId="269"/>
            <ac:picMk id="3" creationId="{893A4C87-3BDD-45FD-AF27-0121A2788393}"/>
          </ac:picMkLst>
        </pc:picChg>
        <pc:picChg chg="add mod modCrop">
          <ac:chgData name="ann Chen" userId="814caa1dda11211f" providerId="LiveId" clId="{72F19259-305E-4B2A-AF06-929573A0E0D4}" dt="2022-03-06T03:45:42.869" v="440" actId="1076"/>
          <ac:picMkLst>
            <pc:docMk/>
            <pc:sldMk cId="4282261211" sldId="269"/>
            <ac:picMk id="6" creationId="{AFA30316-77EB-4CB1-98E7-2289ACBF462C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8"/>
        <pc:sldMkLst>
          <pc:docMk/>
          <pc:sldMk cId="2279797159" sldId="270"/>
        </pc:sldMkLst>
        <pc:spChg chg="add mod">
          <ac:chgData name="ann Chen" userId="814caa1dda11211f" providerId="LiveId" clId="{72F19259-305E-4B2A-AF06-929573A0E0D4}" dt="2022-03-06T03:48:47.414" v="441"/>
          <ac:spMkLst>
            <pc:docMk/>
            <pc:sldMk cId="2279797159" sldId="270"/>
            <ac:spMk id="3" creationId="{212F0D8B-F5D0-407C-AC8B-A4BA73F39456}"/>
          </ac:spMkLst>
        </pc:spChg>
        <pc:picChg chg="add mod modCrop">
          <ac:chgData name="ann Chen" userId="814caa1dda11211f" providerId="LiveId" clId="{72F19259-305E-4B2A-AF06-929573A0E0D4}" dt="2022-03-06T03:49:51.165" v="447" actId="1076"/>
          <ac:picMkLst>
            <pc:docMk/>
            <pc:sldMk cId="2279797159" sldId="270"/>
            <ac:picMk id="5" creationId="{D601EFEE-85BD-488B-905E-8B0405BB8393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9"/>
        <pc:sldMkLst>
          <pc:docMk/>
          <pc:sldMk cId="1596516086" sldId="271"/>
        </pc:sldMkLst>
        <pc:spChg chg="mod">
          <ac:chgData name="ann Chen" userId="814caa1dda11211f" providerId="LiveId" clId="{72F19259-305E-4B2A-AF06-929573A0E0D4}" dt="2022-03-06T03:53:45.305" v="517" actId="1076"/>
          <ac:spMkLst>
            <pc:docMk/>
            <pc:sldMk cId="1596516086" sldId="271"/>
            <ac:spMk id="4" creationId="{8DD14F27-9278-4657-A06F-534664137DE7}"/>
          </ac:spMkLst>
        </pc:spChg>
        <pc:spChg chg="add mod">
          <ac:chgData name="ann Chen" userId="814caa1dda11211f" providerId="LiveId" clId="{72F19259-305E-4B2A-AF06-929573A0E0D4}" dt="2022-03-06T03:50:44.321" v="458" actId="1076"/>
          <ac:spMkLst>
            <pc:docMk/>
            <pc:sldMk cId="1596516086" sldId="271"/>
            <ac:spMk id="6" creationId="{A29B79C5-2129-4C07-8B88-E7DBFBB95241}"/>
          </ac:spMkLst>
        </pc:spChg>
        <pc:spChg chg="add mod">
          <ac:chgData name="ann Chen" userId="814caa1dda11211f" providerId="LiveId" clId="{72F19259-305E-4B2A-AF06-929573A0E0D4}" dt="2022-03-06T03:54:14.612" v="547" actId="1076"/>
          <ac:spMkLst>
            <pc:docMk/>
            <pc:sldMk cId="1596516086" sldId="271"/>
            <ac:spMk id="10" creationId="{C01471B8-E20F-43F2-B7D9-33A286DFC110}"/>
          </ac:spMkLst>
        </pc:spChg>
        <pc:picChg chg="add mod modCrop">
          <ac:chgData name="ann Chen" userId="814caa1dda11211f" providerId="LiveId" clId="{72F19259-305E-4B2A-AF06-929573A0E0D4}" dt="2022-03-06T03:51:26.489" v="497"/>
          <ac:picMkLst>
            <pc:docMk/>
            <pc:sldMk cId="1596516086" sldId="271"/>
            <ac:picMk id="3" creationId="{63F986A5-A487-400A-8076-EC69ACC217A0}"/>
          </ac:picMkLst>
        </pc:picChg>
        <pc:picChg chg="add mod modCrop">
          <ac:chgData name="ann Chen" userId="814caa1dda11211f" providerId="LiveId" clId="{72F19259-305E-4B2A-AF06-929573A0E0D4}" dt="2022-03-06T03:54:14.612" v="547" actId="1076"/>
          <ac:picMkLst>
            <pc:docMk/>
            <pc:sldMk cId="1596516086" sldId="271"/>
            <ac:picMk id="7" creationId="{5674A4C8-4EC8-4758-A0D6-10E321ED06AC}"/>
          </ac:picMkLst>
        </pc:picChg>
        <pc:picChg chg="add mod">
          <ac:chgData name="ann Chen" userId="814caa1dda11211f" providerId="LiveId" clId="{72F19259-305E-4B2A-AF06-929573A0E0D4}" dt="2022-03-06T03:53:53.959" v="521"/>
          <ac:picMkLst>
            <pc:docMk/>
            <pc:sldMk cId="1596516086" sldId="271"/>
            <ac:picMk id="9" creationId="{DE06A0B5-9280-4B48-8FEC-36A6A7C9BD34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20"/>
        <pc:sldMkLst>
          <pc:docMk/>
          <pc:sldMk cId="1116245470" sldId="272"/>
        </pc:sldMkLst>
        <pc:spChg chg="add mod">
          <ac:chgData name="ann Chen" userId="814caa1dda11211f" providerId="LiveId" clId="{72F19259-305E-4B2A-AF06-929573A0E0D4}" dt="2022-03-06T03:51:45.907" v="500"/>
          <ac:spMkLst>
            <pc:docMk/>
            <pc:sldMk cId="1116245470" sldId="272"/>
            <ac:spMk id="3" creationId="{976E4155-ACBF-4D20-874C-84563FA445FE}"/>
          </ac:spMkLst>
        </pc:spChg>
        <pc:picChg chg="add mod">
          <ac:chgData name="ann Chen" userId="814caa1dda11211f" providerId="LiveId" clId="{72F19259-305E-4B2A-AF06-929573A0E0D4}" dt="2022-03-06T03:55:14.792" v="555" actId="1076"/>
          <ac:picMkLst>
            <pc:docMk/>
            <pc:sldMk cId="1116245470" sldId="272"/>
            <ac:picMk id="5" creationId="{35D7F8A2-207F-4D27-80A7-7721843594E0}"/>
          </ac:picMkLst>
        </pc:picChg>
        <pc:picChg chg="add mod">
          <ac:chgData name="ann Chen" userId="814caa1dda11211f" providerId="LiveId" clId="{72F19259-305E-4B2A-AF06-929573A0E0D4}" dt="2022-03-06T03:55:18.046" v="556" actId="1076"/>
          <ac:picMkLst>
            <pc:docMk/>
            <pc:sldMk cId="1116245470" sldId="272"/>
            <ac:picMk id="7" creationId="{EDDC7166-473B-45F9-A197-5F1E4D372632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21"/>
        <pc:sldMkLst>
          <pc:docMk/>
          <pc:sldMk cId="3590682521" sldId="273"/>
        </pc:sldMkLst>
        <pc:spChg chg="add mod">
          <ac:chgData name="ann Chen" userId="814caa1dda11211f" providerId="LiveId" clId="{72F19259-305E-4B2A-AF06-929573A0E0D4}" dt="2022-03-06T03:55:46.473" v="558" actId="1076"/>
          <ac:spMkLst>
            <pc:docMk/>
            <pc:sldMk cId="3590682521" sldId="273"/>
            <ac:spMk id="3" creationId="{DAACEE51-9C6F-42E1-A36B-E7BF5FE27ABA}"/>
          </ac:spMkLst>
        </pc:spChg>
        <pc:picChg chg="add mod">
          <ac:chgData name="ann Chen" userId="814caa1dda11211f" providerId="LiveId" clId="{72F19259-305E-4B2A-AF06-929573A0E0D4}" dt="2022-03-06T03:56:20.562" v="563" actId="1076"/>
          <ac:picMkLst>
            <pc:docMk/>
            <pc:sldMk cId="3590682521" sldId="273"/>
            <ac:picMk id="5" creationId="{7C88DC62-2064-4E76-A272-2861CDBF8891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2"/>
        <pc:sldMkLst>
          <pc:docMk/>
          <pc:sldMk cId="2243701556" sldId="274"/>
        </pc:sldMkLst>
        <pc:spChg chg="add mod">
          <ac:chgData name="ann Chen" userId="814caa1dda11211f" providerId="LiveId" clId="{72F19259-305E-4B2A-AF06-929573A0E0D4}" dt="2022-03-06T04:04:41.499" v="583" actId="1076"/>
          <ac:spMkLst>
            <pc:docMk/>
            <pc:sldMk cId="2243701556" sldId="274"/>
            <ac:spMk id="6" creationId="{47265DB7-DA36-4048-A588-C12EA4BA4563}"/>
          </ac:spMkLst>
        </pc:spChg>
        <pc:picChg chg="add mod modCrop">
          <ac:chgData name="ann Chen" userId="814caa1dda11211f" providerId="LiveId" clId="{72F19259-305E-4B2A-AF06-929573A0E0D4}" dt="2022-03-06T04:03:48.329" v="568" actId="1076"/>
          <ac:picMkLst>
            <pc:docMk/>
            <pc:sldMk cId="2243701556" sldId="274"/>
            <ac:picMk id="3" creationId="{7C0F7006-6F16-4986-9E09-8948EFC642EC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3"/>
        <pc:sldMkLst>
          <pc:docMk/>
          <pc:sldMk cId="1165334619" sldId="275"/>
        </pc:sldMkLst>
        <pc:spChg chg="add mod">
          <ac:chgData name="ann Chen" userId="814caa1dda11211f" providerId="LiveId" clId="{72F19259-305E-4B2A-AF06-929573A0E0D4}" dt="2022-03-06T04:04:45.826" v="584"/>
          <ac:spMkLst>
            <pc:docMk/>
            <pc:sldMk cId="1165334619" sldId="275"/>
            <ac:spMk id="3" creationId="{502EE1DE-A035-4EDF-A1F1-2E5D06412E47}"/>
          </ac:spMkLst>
        </pc:spChg>
        <pc:picChg chg="add mod modCrop">
          <ac:chgData name="ann Chen" userId="814caa1dda11211f" providerId="LiveId" clId="{72F19259-305E-4B2A-AF06-929573A0E0D4}" dt="2022-03-06T04:05:33.617" v="588" actId="1076"/>
          <ac:picMkLst>
            <pc:docMk/>
            <pc:sldMk cId="1165334619" sldId="275"/>
            <ac:picMk id="5" creationId="{0DA87EB7-2454-4E29-9053-81AFB5E96E41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4"/>
        <pc:sldMkLst>
          <pc:docMk/>
          <pc:sldMk cId="556450315" sldId="276"/>
        </pc:sldMkLst>
        <pc:spChg chg="add mod">
          <ac:chgData name="ann Chen" userId="814caa1dda11211f" providerId="LiveId" clId="{72F19259-305E-4B2A-AF06-929573A0E0D4}" dt="2022-03-06T04:10:18.289" v="589"/>
          <ac:spMkLst>
            <pc:docMk/>
            <pc:sldMk cId="556450315" sldId="276"/>
            <ac:spMk id="3" creationId="{D7F6F0F9-A013-4D0C-A33D-16EA8E5BF3D6}"/>
          </ac:spMkLst>
        </pc:spChg>
        <pc:picChg chg="add mod">
          <ac:chgData name="ann Chen" userId="814caa1dda11211f" providerId="LiveId" clId="{72F19259-305E-4B2A-AF06-929573A0E0D4}" dt="2022-03-06T04:11:39.981" v="606" actId="1076"/>
          <ac:picMkLst>
            <pc:docMk/>
            <pc:sldMk cId="556450315" sldId="276"/>
            <ac:picMk id="5" creationId="{B1672BD8-3258-4D2D-AB73-E1A615EADC12}"/>
          </ac:picMkLst>
        </pc:picChg>
        <pc:picChg chg="add mod">
          <ac:chgData name="ann Chen" userId="814caa1dda11211f" providerId="LiveId" clId="{72F19259-305E-4B2A-AF06-929573A0E0D4}" dt="2022-03-06T04:11:35.945" v="605" actId="1076"/>
          <ac:picMkLst>
            <pc:docMk/>
            <pc:sldMk cId="556450315" sldId="276"/>
            <ac:picMk id="7" creationId="{371133B1-BCDD-4F67-AF49-0105EBE05DEE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5"/>
        <pc:sldMkLst>
          <pc:docMk/>
          <pc:sldMk cId="2203056190" sldId="277"/>
        </pc:sldMkLst>
        <pc:spChg chg="add mod">
          <ac:chgData name="ann Chen" userId="814caa1dda11211f" providerId="LiveId" clId="{72F19259-305E-4B2A-AF06-929573A0E0D4}" dt="2022-03-06T04:13:24.748" v="625" actId="164"/>
          <ac:spMkLst>
            <pc:docMk/>
            <pc:sldMk cId="2203056190" sldId="277"/>
            <ac:spMk id="7" creationId="{B9199C0E-E173-4877-B025-E0A88EDFF098}"/>
          </ac:spMkLst>
        </pc:spChg>
        <pc:spChg chg="add mod">
          <ac:chgData name="ann Chen" userId="814caa1dda11211f" providerId="LiveId" clId="{72F19259-305E-4B2A-AF06-929573A0E0D4}" dt="2022-03-06T04:13:45.754" v="631"/>
          <ac:spMkLst>
            <pc:docMk/>
            <pc:sldMk cId="2203056190" sldId="277"/>
            <ac:spMk id="9" creationId="{6F14E444-9C31-47B7-9A19-D38BB0914029}"/>
          </ac:spMkLst>
        </pc:spChg>
        <pc:grpChg chg="add mod">
          <ac:chgData name="ann Chen" userId="814caa1dda11211f" providerId="LiveId" clId="{72F19259-305E-4B2A-AF06-929573A0E0D4}" dt="2022-03-06T04:13:55.488" v="635" actId="1076"/>
          <ac:grpSpMkLst>
            <pc:docMk/>
            <pc:sldMk cId="2203056190" sldId="277"/>
            <ac:grpSpMk id="8" creationId="{8F64628C-C092-4EC6-A40D-8617B74D3858}"/>
          </ac:grpSpMkLst>
        </pc:grpChg>
        <pc:picChg chg="add mod modCrop">
          <ac:chgData name="ann Chen" userId="814caa1dda11211f" providerId="LiveId" clId="{72F19259-305E-4B2A-AF06-929573A0E0D4}" dt="2022-03-06T04:13:49.996" v="633" actId="1076"/>
          <ac:picMkLst>
            <pc:docMk/>
            <pc:sldMk cId="2203056190" sldId="277"/>
            <ac:picMk id="3" creationId="{DF32A899-BD2F-4996-AA95-94EFC9399832}"/>
          </ac:picMkLst>
        </pc:picChg>
        <pc:picChg chg="add mod modCrop">
          <ac:chgData name="ann Chen" userId="814caa1dda11211f" providerId="LiveId" clId="{72F19259-305E-4B2A-AF06-929573A0E0D4}" dt="2022-03-06T04:13:24.748" v="625" actId="164"/>
          <ac:picMkLst>
            <pc:docMk/>
            <pc:sldMk cId="2203056190" sldId="277"/>
            <ac:picMk id="6" creationId="{E197AFEE-1F98-47C8-95A0-17FBC8F8CB3E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6"/>
        <pc:sldMkLst>
          <pc:docMk/>
          <pc:sldMk cId="3352853908" sldId="278"/>
        </pc:sldMkLst>
        <pc:spChg chg="add mod">
          <ac:chgData name="ann Chen" userId="814caa1dda11211f" providerId="LiveId" clId="{72F19259-305E-4B2A-AF06-929573A0E0D4}" dt="2022-03-06T04:13:59.701" v="636"/>
          <ac:spMkLst>
            <pc:docMk/>
            <pc:sldMk cId="3352853908" sldId="278"/>
            <ac:spMk id="3" creationId="{2CEC86B5-4BED-4E90-A877-359DA5FD3CBF}"/>
          </ac:spMkLst>
        </pc:spChg>
        <pc:spChg chg="add mod">
          <ac:chgData name="ann Chen" userId="814caa1dda11211f" providerId="LiveId" clId="{72F19259-305E-4B2A-AF06-929573A0E0D4}" dt="2022-03-06T04:15:18.101" v="648" actId="1076"/>
          <ac:spMkLst>
            <pc:docMk/>
            <pc:sldMk cId="3352853908" sldId="278"/>
            <ac:spMk id="6" creationId="{99415FF2-DFDF-4F96-817C-5FF5DFC0228A}"/>
          </ac:spMkLst>
        </pc:spChg>
        <pc:picChg chg="add mod modCrop">
          <ac:chgData name="ann Chen" userId="814caa1dda11211f" providerId="LiveId" clId="{72F19259-305E-4B2A-AF06-929573A0E0D4}" dt="2022-03-06T04:15:29.481" v="673"/>
          <ac:picMkLst>
            <pc:docMk/>
            <pc:sldMk cId="3352853908" sldId="278"/>
            <ac:picMk id="5" creationId="{F1EFA963-51AD-43BF-8067-3F1E514560D3}"/>
          </ac:picMkLst>
        </pc:picChg>
      </pc:sldChg>
      <pc:sldChg chg="addSp delSp modSp add mod modTransition">
        <pc:chgData name="ann Chen" userId="814caa1dda11211f" providerId="LiveId" clId="{72F19259-305E-4B2A-AF06-929573A0E0D4}" dt="2022-03-06T04:18:21.205" v="728" actId="1076"/>
        <pc:sldMkLst>
          <pc:docMk/>
          <pc:sldMk cId="3475640232" sldId="279"/>
        </pc:sldMkLst>
        <pc:spChg chg="add mod">
          <ac:chgData name="ann Chen" userId="814caa1dda11211f" providerId="LiveId" clId="{72F19259-305E-4B2A-AF06-929573A0E0D4}" dt="2022-03-06T04:18:06.408" v="702" actId="1076"/>
          <ac:spMkLst>
            <pc:docMk/>
            <pc:sldMk cId="3475640232" sldId="279"/>
            <ac:spMk id="6" creationId="{4F5F9F9B-7882-446D-A569-9035B2EB9CF8}"/>
          </ac:spMkLst>
        </pc:spChg>
        <pc:picChg chg="add mod">
          <ac:chgData name="ann Chen" userId="814caa1dda11211f" providerId="LiveId" clId="{72F19259-305E-4B2A-AF06-929573A0E0D4}" dt="2022-03-06T04:18:08.105" v="703" actId="1076"/>
          <ac:picMkLst>
            <pc:docMk/>
            <pc:sldMk cId="3475640232" sldId="279"/>
            <ac:picMk id="3" creationId="{3D1D7830-89BA-40CC-8DF7-EDEA0667A36F}"/>
          </ac:picMkLst>
        </pc:picChg>
        <pc:picChg chg="add del mod">
          <ac:chgData name="ann Chen" userId="814caa1dda11211f" providerId="LiveId" clId="{72F19259-305E-4B2A-AF06-929573A0E0D4}" dt="2022-03-06T04:17:34.125" v="694" actId="478"/>
          <ac:picMkLst>
            <pc:docMk/>
            <pc:sldMk cId="3475640232" sldId="279"/>
            <ac:picMk id="8" creationId="{4AC9058E-9529-474F-9D15-E9C9821B4A07}"/>
          </ac:picMkLst>
        </pc:picChg>
        <pc:picChg chg="add mod">
          <ac:chgData name="ann Chen" userId="814caa1dda11211f" providerId="LiveId" clId="{72F19259-305E-4B2A-AF06-929573A0E0D4}" dt="2022-03-06T04:18:21.205" v="728" actId="1076"/>
          <ac:picMkLst>
            <pc:docMk/>
            <pc:sldMk cId="3475640232" sldId="279"/>
            <ac:picMk id="10" creationId="{8B1587CC-2472-43D8-9911-D295FB9670A9}"/>
          </ac:picMkLst>
        </pc:picChg>
      </pc:sldChg>
      <pc:sldChg chg="addSp delSp modSp new mod">
        <pc:chgData name="ann Chen" userId="814caa1dda11211f" providerId="LiveId" clId="{72F19259-305E-4B2A-AF06-929573A0E0D4}" dt="2022-03-06T04:19:44.276" v="754" actId="1076"/>
        <pc:sldMkLst>
          <pc:docMk/>
          <pc:sldMk cId="4192020760" sldId="280"/>
        </pc:sldMkLst>
        <pc:spChg chg="del">
          <ac:chgData name="ann Chen" userId="814caa1dda11211f" providerId="LiveId" clId="{72F19259-305E-4B2A-AF06-929573A0E0D4}" dt="2022-03-06T04:18:27.837" v="730" actId="478"/>
          <ac:spMkLst>
            <pc:docMk/>
            <pc:sldMk cId="4192020760" sldId="280"/>
            <ac:spMk id="2" creationId="{A68C9D66-1452-405D-82FA-1BAEED42C673}"/>
          </ac:spMkLst>
        </pc:spChg>
        <pc:spChg chg="del">
          <ac:chgData name="ann Chen" userId="814caa1dda11211f" providerId="LiveId" clId="{72F19259-305E-4B2A-AF06-929573A0E0D4}" dt="2022-03-06T04:18:27.837" v="730" actId="478"/>
          <ac:spMkLst>
            <pc:docMk/>
            <pc:sldMk cId="4192020760" sldId="280"/>
            <ac:spMk id="3" creationId="{9B9407E0-F285-4A4E-A5C7-D11D5A5CBD0D}"/>
          </ac:spMkLst>
        </pc:spChg>
        <pc:spChg chg="add mod">
          <ac:chgData name="ann Chen" userId="814caa1dda11211f" providerId="LiveId" clId="{72F19259-305E-4B2A-AF06-929573A0E0D4}" dt="2022-03-06T04:19:44.276" v="754" actId="1076"/>
          <ac:spMkLst>
            <pc:docMk/>
            <pc:sldMk cId="4192020760" sldId="280"/>
            <ac:spMk id="5" creationId="{70DE6479-3293-499C-B47F-FA87FEE25D4D}"/>
          </ac:spMkLst>
        </pc:spChg>
        <pc:picChg chg="add mod modCrop">
          <ac:chgData name="ann Chen" userId="814caa1dda11211f" providerId="LiveId" clId="{72F19259-305E-4B2A-AF06-929573A0E0D4}" dt="2022-03-06T04:19:35.911" v="751" actId="1076"/>
          <ac:picMkLst>
            <pc:docMk/>
            <pc:sldMk cId="4192020760" sldId="280"/>
            <ac:picMk id="7" creationId="{1834ED38-7ACC-46D8-BE1A-8E5DA5EDC305}"/>
          </ac:picMkLst>
        </pc:picChg>
        <pc:picChg chg="add mod modCrop">
          <ac:chgData name="ann Chen" userId="814caa1dda11211f" providerId="LiveId" clId="{72F19259-305E-4B2A-AF06-929573A0E0D4}" dt="2022-03-06T04:19:39.490" v="753" actId="1076"/>
          <ac:picMkLst>
            <pc:docMk/>
            <pc:sldMk cId="4192020760" sldId="280"/>
            <ac:picMk id="8" creationId="{18B11DD8-8A3A-4213-B976-7F9CA435AC17}"/>
          </ac:picMkLst>
        </pc:picChg>
      </pc:sldChg>
      <pc:sldChg chg="addSp modSp add mod">
        <pc:chgData name="ann Chen" userId="814caa1dda11211f" providerId="LiveId" clId="{72F19259-305E-4B2A-AF06-929573A0E0D4}" dt="2022-03-06T04:20:19.622" v="759" actId="1076"/>
        <pc:sldMkLst>
          <pc:docMk/>
          <pc:sldMk cId="1250811635" sldId="281"/>
        </pc:sldMkLst>
        <pc:spChg chg="add mod">
          <ac:chgData name="ann Chen" userId="814caa1dda11211f" providerId="LiveId" clId="{72F19259-305E-4B2A-AF06-929573A0E0D4}" dt="2022-03-06T04:19:46.935" v="755"/>
          <ac:spMkLst>
            <pc:docMk/>
            <pc:sldMk cId="1250811635" sldId="281"/>
            <ac:spMk id="3" creationId="{942B2366-8D60-4128-BC7C-C0799451AE46}"/>
          </ac:spMkLst>
        </pc:spChg>
        <pc:picChg chg="add mod">
          <ac:chgData name="ann Chen" userId="814caa1dda11211f" providerId="LiveId" clId="{72F19259-305E-4B2A-AF06-929573A0E0D4}" dt="2022-03-06T04:20:19.622" v="759" actId="1076"/>
          <ac:picMkLst>
            <pc:docMk/>
            <pc:sldMk cId="1250811635" sldId="281"/>
            <ac:picMk id="5" creationId="{AD842561-CBC3-4792-9D17-3C5969DB8E90}"/>
          </ac:picMkLst>
        </pc:picChg>
      </pc:sldChg>
      <pc:sldChg chg="addSp modSp add mod">
        <pc:chgData name="ann Chen" userId="814caa1dda11211f" providerId="LiveId" clId="{72F19259-305E-4B2A-AF06-929573A0E0D4}" dt="2022-03-06T04:20:51.267" v="763" actId="1076"/>
        <pc:sldMkLst>
          <pc:docMk/>
          <pc:sldMk cId="1654806531" sldId="282"/>
        </pc:sldMkLst>
        <pc:picChg chg="add mod">
          <ac:chgData name="ann Chen" userId="814caa1dda11211f" providerId="LiveId" clId="{72F19259-305E-4B2A-AF06-929573A0E0D4}" dt="2022-03-06T04:20:51.267" v="763" actId="1076"/>
          <ac:picMkLst>
            <pc:docMk/>
            <pc:sldMk cId="1654806531" sldId="282"/>
            <ac:picMk id="3" creationId="{BFD2A27B-D705-4890-9E3D-E967FC60AA32}"/>
          </ac:picMkLst>
        </pc:picChg>
      </pc:sldChg>
      <pc:sldChg chg="add del">
        <pc:chgData name="ann Chen" userId="814caa1dda11211f" providerId="LiveId" clId="{72F19259-305E-4B2A-AF06-929573A0E0D4}" dt="2022-03-06T04:20:56.359" v="764" actId="47"/>
        <pc:sldMkLst>
          <pc:docMk/>
          <pc:sldMk cId="194864302" sldId="283"/>
        </pc:sldMkLst>
      </pc:sldChg>
      <pc:sldChg chg="add">
        <pc:chgData name="ann Chen" userId="814caa1dda11211f" providerId="LiveId" clId="{72F19259-305E-4B2A-AF06-929573A0E0D4}" dt="2022-03-06T04:18:30.728" v="734"/>
        <pc:sldMkLst>
          <pc:docMk/>
          <pc:sldMk cId="3630807679" sldId="284"/>
        </pc:sldMkLst>
      </pc:sldChg>
    </pc:docChg>
  </pc:docChgLst>
  <pc:docChgLst>
    <pc:chgData name="ann Chen" userId="814caa1dda11211f" providerId="LiveId" clId="{F7956C8D-6613-494F-821E-073A3CF6B227}"/>
    <pc:docChg chg="undo redo custSel addSld delSld modSld sldOrd">
      <pc:chgData name="ann Chen" userId="814caa1dda11211f" providerId="LiveId" clId="{F7956C8D-6613-494F-821E-073A3CF6B227}" dt="2022-05-17T05:36:34.966" v="1113"/>
      <pc:docMkLst>
        <pc:docMk/>
      </pc:docMkLst>
      <pc:sldChg chg="addSp delSp modSp mod modTransition">
        <pc:chgData name="ann Chen" userId="814caa1dda11211f" providerId="LiveId" clId="{F7956C8D-6613-494F-821E-073A3CF6B227}" dt="2022-05-17T05:36:34.947" v="1080"/>
        <pc:sldMkLst>
          <pc:docMk/>
          <pc:sldMk cId="2717989783" sldId="256"/>
        </pc:sldMkLst>
        <pc:spChg chg="mod">
          <ac:chgData name="ann Chen" userId="814caa1dda11211f" providerId="LiveId" clId="{F7956C8D-6613-494F-821E-073A3CF6B227}" dt="2022-05-12T09:37:56.654" v="18" actId="1076"/>
          <ac:spMkLst>
            <pc:docMk/>
            <pc:sldMk cId="2717989783" sldId="256"/>
            <ac:spMk id="4" creationId="{3E4C2E45-1DBE-46C8-AC5B-A96DDF47E8D6}"/>
          </ac:spMkLst>
        </pc:spChg>
        <pc:picChg chg="add mod">
          <ac:chgData name="ann Chen" userId="814caa1dda11211f" providerId="LiveId" clId="{F7956C8D-6613-494F-821E-073A3CF6B227}" dt="2022-05-12T09:37:54.678" v="17" actId="1076"/>
          <ac:picMkLst>
            <pc:docMk/>
            <pc:sldMk cId="2717989783" sldId="256"/>
            <ac:picMk id="3" creationId="{8A547BE9-5F45-5235-DB8E-95E28A300522}"/>
          </ac:picMkLst>
        </pc:picChg>
        <pc:picChg chg="del">
          <ac:chgData name="ann Chen" userId="814caa1dda11211f" providerId="LiveId" clId="{F7956C8D-6613-494F-821E-073A3CF6B227}" dt="2022-05-12T09:37:24.196" v="12" actId="478"/>
          <ac:picMkLst>
            <pc:docMk/>
            <pc:sldMk cId="2717989783" sldId="256"/>
            <ac:picMk id="6" creationId="{AF09F106-6EDC-4325-859F-D6DAAAFA0423}"/>
          </ac:picMkLst>
        </pc:picChg>
      </pc:sldChg>
      <pc:sldChg chg="del">
        <pc:chgData name="ann Chen" userId="814caa1dda11211f" providerId="LiveId" clId="{F7956C8D-6613-494F-821E-073A3CF6B227}" dt="2022-05-12T09:38:26.260" v="19" actId="47"/>
        <pc:sldMkLst>
          <pc:docMk/>
          <pc:sldMk cId="1548249420" sldId="257"/>
        </pc:sldMkLst>
      </pc:sldChg>
      <pc:sldChg chg="del">
        <pc:chgData name="ann Chen" userId="814caa1dda11211f" providerId="LiveId" clId="{F7956C8D-6613-494F-821E-073A3CF6B227}" dt="2022-05-12T09:38:28.133" v="20" actId="47"/>
        <pc:sldMkLst>
          <pc:docMk/>
          <pc:sldMk cId="1746057422" sldId="258"/>
        </pc:sldMkLst>
      </pc:sldChg>
      <pc:sldChg chg="del">
        <pc:chgData name="ann Chen" userId="814caa1dda11211f" providerId="LiveId" clId="{F7956C8D-6613-494F-821E-073A3CF6B227}" dt="2022-05-12T09:38:29.667" v="21" actId="47"/>
        <pc:sldMkLst>
          <pc:docMk/>
          <pc:sldMk cId="3493329022" sldId="259"/>
        </pc:sldMkLst>
      </pc:sldChg>
      <pc:sldChg chg="del">
        <pc:chgData name="ann Chen" userId="814caa1dda11211f" providerId="LiveId" clId="{F7956C8D-6613-494F-821E-073A3CF6B227}" dt="2022-05-12T09:38:30.991" v="22" actId="47"/>
        <pc:sldMkLst>
          <pc:docMk/>
          <pc:sldMk cId="3552248571" sldId="260"/>
        </pc:sldMkLst>
      </pc:sldChg>
      <pc:sldChg chg="del">
        <pc:chgData name="ann Chen" userId="814caa1dda11211f" providerId="LiveId" clId="{F7956C8D-6613-494F-821E-073A3CF6B227}" dt="2022-05-12T09:38:31.484" v="23" actId="47"/>
        <pc:sldMkLst>
          <pc:docMk/>
          <pc:sldMk cId="1632904991" sldId="261"/>
        </pc:sldMkLst>
      </pc:sldChg>
      <pc:sldChg chg="del">
        <pc:chgData name="ann Chen" userId="814caa1dda11211f" providerId="LiveId" clId="{F7956C8D-6613-494F-821E-073A3CF6B227}" dt="2022-05-12T09:38:32.516" v="25" actId="47"/>
        <pc:sldMkLst>
          <pc:docMk/>
          <pc:sldMk cId="3091489311" sldId="262"/>
        </pc:sldMkLst>
      </pc:sldChg>
      <pc:sldChg chg="del">
        <pc:chgData name="ann Chen" userId="814caa1dda11211f" providerId="LiveId" clId="{F7956C8D-6613-494F-821E-073A3CF6B227}" dt="2022-05-12T09:38:33.222" v="26" actId="47"/>
        <pc:sldMkLst>
          <pc:docMk/>
          <pc:sldMk cId="5163199" sldId="263"/>
        </pc:sldMkLst>
      </pc:sldChg>
      <pc:sldChg chg="del">
        <pc:chgData name="ann Chen" userId="814caa1dda11211f" providerId="LiveId" clId="{F7956C8D-6613-494F-821E-073A3CF6B227}" dt="2022-05-12T09:38:33.537" v="27" actId="47"/>
        <pc:sldMkLst>
          <pc:docMk/>
          <pc:sldMk cId="1508110397" sldId="264"/>
        </pc:sldMkLst>
      </pc:sldChg>
      <pc:sldChg chg="del">
        <pc:chgData name="ann Chen" userId="814caa1dda11211f" providerId="LiveId" clId="{F7956C8D-6613-494F-821E-073A3CF6B227}" dt="2022-05-12T09:38:33.988" v="28" actId="47"/>
        <pc:sldMkLst>
          <pc:docMk/>
          <pc:sldMk cId="1862772500" sldId="265"/>
        </pc:sldMkLst>
      </pc:sldChg>
      <pc:sldChg chg="del">
        <pc:chgData name="ann Chen" userId="814caa1dda11211f" providerId="LiveId" clId="{F7956C8D-6613-494F-821E-073A3CF6B227}" dt="2022-05-12T09:38:34.933" v="30" actId="47"/>
        <pc:sldMkLst>
          <pc:docMk/>
          <pc:sldMk cId="1714742332" sldId="266"/>
        </pc:sldMkLst>
      </pc:sldChg>
      <pc:sldChg chg="del">
        <pc:chgData name="ann Chen" userId="814caa1dda11211f" providerId="LiveId" clId="{F7956C8D-6613-494F-821E-073A3CF6B227}" dt="2022-05-12T09:38:35.472" v="31" actId="47"/>
        <pc:sldMkLst>
          <pc:docMk/>
          <pc:sldMk cId="2768199653" sldId="267"/>
        </pc:sldMkLst>
      </pc:sldChg>
      <pc:sldChg chg="del">
        <pc:chgData name="ann Chen" userId="814caa1dda11211f" providerId="LiveId" clId="{F7956C8D-6613-494F-821E-073A3CF6B227}" dt="2022-05-12T09:38:36.060" v="32" actId="47"/>
        <pc:sldMkLst>
          <pc:docMk/>
          <pc:sldMk cId="2389500945" sldId="268"/>
        </pc:sldMkLst>
      </pc:sldChg>
      <pc:sldChg chg="del">
        <pc:chgData name="ann Chen" userId="814caa1dda11211f" providerId="LiveId" clId="{F7956C8D-6613-494F-821E-073A3CF6B227}" dt="2022-05-12T09:38:36.483" v="33" actId="47"/>
        <pc:sldMkLst>
          <pc:docMk/>
          <pc:sldMk cId="4282261211" sldId="269"/>
        </pc:sldMkLst>
      </pc:sldChg>
      <pc:sldChg chg="del">
        <pc:chgData name="ann Chen" userId="814caa1dda11211f" providerId="LiveId" clId="{F7956C8D-6613-494F-821E-073A3CF6B227}" dt="2022-05-12T09:38:37.346" v="34" actId="47"/>
        <pc:sldMkLst>
          <pc:docMk/>
          <pc:sldMk cId="2279797159" sldId="270"/>
        </pc:sldMkLst>
      </pc:sldChg>
      <pc:sldChg chg="del">
        <pc:chgData name="ann Chen" userId="814caa1dda11211f" providerId="LiveId" clId="{F7956C8D-6613-494F-821E-073A3CF6B227}" dt="2022-05-12T09:38:38.442" v="36" actId="47"/>
        <pc:sldMkLst>
          <pc:docMk/>
          <pc:sldMk cId="1596516086" sldId="271"/>
        </pc:sldMkLst>
      </pc:sldChg>
      <pc:sldChg chg="del">
        <pc:chgData name="ann Chen" userId="814caa1dda11211f" providerId="LiveId" clId="{F7956C8D-6613-494F-821E-073A3CF6B227}" dt="2022-05-12T09:38:38.966" v="37" actId="47"/>
        <pc:sldMkLst>
          <pc:docMk/>
          <pc:sldMk cId="1116245470" sldId="272"/>
        </pc:sldMkLst>
      </pc:sldChg>
      <pc:sldChg chg="del">
        <pc:chgData name="ann Chen" userId="814caa1dda11211f" providerId="LiveId" clId="{F7956C8D-6613-494F-821E-073A3CF6B227}" dt="2022-05-12T09:38:39.493" v="38" actId="47"/>
        <pc:sldMkLst>
          <pc:docMk/>
          <pc:sldMk cId="3590682521" sldId="273"/>
        </pc:sldMkLst>
      </pc:sldChg>
      <pc:sldChg chg="del">
        <pc:chgData name="ann Chen" userId="814caa1dda11211f" providerId="LiveId" clId="{F7956C8D-6613-494F-821E-073A3CF6B227}" dt="2022-05-12T09:38:41.624" v="40" actId="47"/>
        <pc:sldMkLst>
          <pc:docMk/>
          <pc:sldMk cId="2243701556" sldId="274"/>
        </pc:sldMkLst>
      </pc:sldChg>
      <pc:sldChg chg="del">
        <pc:chgData name="ann Chen" userId="814caa1dda11211f" providerId="LiveId" clId="{F7956C8D-6613-494F-821E-073A3CF6B227}" dt="2022-05-12T09:38:42.360" v="41" actId="47"/>
        <pc:sldMkLst>
          <pc:docMk/>
          <pc:sldMk cId="1165334619" sldId="275"/>
        </pc:sldMkLst>
      </pc:sldChg>
      <pc:sldChg chg="del">
        <pc:chgData name="ann Chen" userId="814caa1dda11211f" providerId="LiveId" clId="{F7956C8D-6613-494F-821E-073A3CF6B227}" dt="2022-05-12T09:38:42.860" v="42" actId="47"/>
        <pc:sldMkLst>
          <pc:docMk/>
          <pc:sldMk cId="556450315" sldId="276"/>
        </pc:sldMkLst>
      </pc:sldChg>
      <pc:sldChg chg="del">
        <pc:chgData name="ann Chen" userId="814caa1dda11211f" providerId="LiveId" clId="{F7956C8D-6613-494F-821E-073A3CF6B227}" dt="2022-05-12T09:38:44.092" v="43" actId="47"/>
        <pc:sldMkLst>
          <pc:docMk/>
          <pc:sldMk cId="2203056190" sldId="277"/>
        </pc:sldMkLst>
      </pc:sldChg>
      <pc:sldChg chg="del">
        <pc:chgData name="ann Chen" userId="814caa1dda11211f" providerId="LiveId" clId="{F7956C8D-6613-494F-821E-073A3CF6B227}" dt="2022-05-12T09:38:44.353" v="44" actId="47"/>
        <pc:sldMkLst>
          <pc:docMk/>
          <pc:sldMk cId="3352853908" sldId="278"/>
        </pc:sldMkLst>
      </pc:sldChg>
      <pc:sldChg chg="del">
        <pc:chgData name="ann Chen" userId="814caa1dda11211f" providerId="LiveId" clId="{F7956C8D-6613-494F-821E-073A3CF6B227}" dt="2022-05-12T09:38:45.885" v="46" actId="47"/>
        <pc:sldMkLst>
          <pc:docMk/>
          <pc:sldMk cId="3475640232" sldId="279"/>
        </pc:sldMkLst>
      </pc:sldChg>
      <pc:sldChg chg="del">
        <pc:chgData name="ann Chen" userId="814caa1dda11211f" providerId="LiveId" clId="{F7956C8D-6613-494F-821E-073A3CF6B227}" dt="2022-05-12T09:38:47.185" v="47" actId="47"/>
        <pc:sldMkLst>
          <pc:docMk/>
          <pc:sldMk cId="4192020760" sldId="280"/>
        </pc:sldMkLst>
      </pc:sldChg>
      <pc:sldChg chg="addSp delSp modSp mod ord modTransition">
        <pc:chgData name="ann Chen" userId="814caa1dda11211f" providerId="LiveId" clId="{F7956C8D-6613-494F-821E-073A3CF6B227}" dt="2022-05-17T05:36:34.951" v="1084"/>
        <pc:sldMkLst>
          <pc:docMk/>
          <pc:sldMk cId="1250811635" sldId="281"/>
        </pc:sldMkLst>
        <pc:spChg chg="mod">
          <ac:chgData name="ann Chen" userId="814caa1dda11211f" providerId="LiveId" clId="{F7956C8D-6613-494F-821E-073A3CF6B227}" dt="2022-05-12T10:22:25.142" v="197" actId="1076"/>
          <ac:spMkLst>
            <pc:docMk/>
            <pc:sldMk cId="1250811635" sldId="281"/>
            <ac:spMk id="3" creationId="{942B2366-8D60-4128-BC7C-C0799451AE46}"/>
          </ac:spMkLst>
        </pc:spChg>
        <pc:spChg chg="add mod">
          <ac:chgData name="ann Chen" userId="814caa1dda11211f" providerId="LiveId" clId="{F7956C8D-6613-494F-821E-073A3CF6B227}" dt="2022-05-12T10:16:30.921" v="93" actId="2085"/>
          <ac:spMkLst>
            <pc:docMk/>
            <pc:sldMk cId="1250811635" sldId="281"/>
            <ac:spMk id="9" creationId="{C9DBD23C-6840-8562-8333-A2421AB834C2}"/>
          </ac:spMkLst>
        </pc:spChg>
        <pc:picChg chg="del">
          <ac:chgData name="ann Chen" userId="814caa1dda11211f" providerId="LiveId" clId="{F7956C8D-6613-494F-821E-073A3CF6B227}" dt="2022-05-12T09:38:48.752" v="48" actId="478"/>
          <ac:picMkLst>
            <pc:docMk/>
            <pc:sldMk cId="1250811635" sldId="281"/>
            <ac:picMk id="5" creationId="{AD842561-CBC3-4792-9D17-3C5969DB8E90}"/>
          </ac:picMkLst>
        </pc:picChg>
        <pc:picChg chg="add mod modCrop">
          <ac:chgData name="ann Chen" userId="814caa1dda11211f" providerId="LiveId" clId="{F7956C8D-6613-494F-821E-073A3CF6B227}" dt="2022-05-12T10:16:11.984" v="89" actId="1076"/>
          <ac:picMkLst>
            <pc:docMk/>
            <pc:sldMk cId="1250811635" sldId="281"/>
            <ac:picMk id="6" creationId="{C1604B6C-6E90-638E-16F1-5C4D81FA536E}"/>
          </ac:picMkLst>
        </pc:picChg>
        <pc:picChg chg="add del mod modCrop">
          <ac:chgData name="ann Chen" userId="814caa1dda11211f" providerId="LiveId" clId="{F7956C8D-6613-494F-821E-073A3CF6B227}" dt="2022-05-12T10:18:14.238" v="131" actId="478"/>
          <ac:picMkLst>
            <pc:docMk/>
            <pc:sldMk cId="1250811635" sldId="281"/>
            <ac:picMk id="8" creationId="{69FA5381-34EB-FFBB-EA38-8BBC6541145B}"/>
          </ac:picMkLst>
        </pc:picChg>
      </pc:sldChg>
      <pc:sldChg chg="del">
        <pc:chgData name="ann Chen" userId="814caa1dda11211f" providerId="LiveId" clId="{F7956C8D-6613-494F-821E-073A3CF6B227}" dt="2022-05-12T09:38:49.848" v="49" actId="47"/>
        <pc:sldMkLst>
          <pc:docMk/>
          <pc:sldMk cId="1654806531" sldId="282"/>
        </pc:sldMkLst>
      </pc:sldChg>
      <pc:sldChg chg="addSp ord modTransition">
        <pc:chgData name="ann Chen" userId="814caa1dda11211f" providerId="LiveId" clId="{F7956C8D-6613-494F-821E-073A3CF6B227}" dt="2022-05-17T05:36:34.965" v="1112"/>
        <pc:sldMkLst>
          <pc:docMk/>
          <pc:sldMk cId="3630807679" sldId="284"/>
        </pc:sldMkLst>
        <pc:picChg chg="add">
          <ac:chgData name="ann Chen" userId="814caa1dda11211f" providerId="LiveId" clId="{F7956C8D-6613-494F-821E-073A3CF6B227}" dt="2022-05-12T09:57:03.191" v="54"/>
          <ac:picMkLst>
            <pc:docMk/>
            <pc:sldMk cId="3630807679" sldId="284"/>
            <ac:picMk id="1026" creationId="{0F2D67C4-93CE-779C-AC1C-69D07A533702}"/>
          </ac:picMkLst>
        </pc:picChg>
      </pc:sldChg>
      <pc:sldChg chg="delSp modSp mod modTransition delAnim">
        <pc:chgData name="ann Chen" userId="814caa1dda11211f" providerId="LiveId" clId="{F7956C8D-6613-494F-821E-073A3CF6B227}" dt="2022-05-17T05:36:34.950" v="1081"/>
        <pc:sldMkLst>
          <pc:docMk/>
          <pc:sldMk cId="3836720533" sldId="285"/>
        </pc:sldMkLst>
        <pc:spChg chg="mod">
          <ac:chgData name="ann Chen" userId="814caa1dda11211f" providerId="LiveId" clId="{F7956C8D-6613-494F-821E-073A3CF6B227}" dt="2022-05-16T00:00:54.314" v="856" actId="20577"/>
          <ac:spMkLst>
            <pc:docMk/>
            <pc:sldMk cId="3836720533" sldId="285"/>
            <ac:spMk id="9" creationId="{92FB255B-3BDE-4DEB-8D34-259E822A39CA}"/>
          </ac:spMkLst>
        </pc:spChg>
        <pc:spChg chg="del">
          <ac:chgData name="ann Chen" userId="814caa1dda11211f" providerId="LiveId" clId="{F7956C8D-6613-494F-821E-073A3CF6B227}" dt="2022-05-16T00:00:42.118" v="853" actId="478"/>
          <ac:spMkLst>
            <pc:docMk/>
            <pc:sldMk cId="3836720533" sldId="285"/>
            <ac:spMk id="10" creationId="{C6F69FF8-CAB5-419C-9C76-D3AB73F1DC80}"/>
          </ac:spMkLst>
        </pc:spChg>
        <pc:spChg chg="del">
          <ac:chgData name="ann Chen" userId="814caa1dda11211f" providerId="LiveId" clId="{F7956C8D-6613-494F-821E-073A3CF6B227}" dt="2022-05-16T00:00:42.118" v="853" actId="478"/>
          <ac:spMkLst>
            <pc:docMk/>
            <pc:sldMk cId="3836720533" sldId="285"/>
            <ac:spMk id="11" creationId="{65C3C7EA-263A-4606-A9F5-DB8F804EC3D8}"/>
          </ac:spMkLst>
        </pc:spChg>
        <pc:spChg chg="del">
          <ac:chgData name="ann Chen" userId="814caa1dda11211f" providerId="LiveId" clId="{F7956C8D-6613-494F-821E-073A3CF6B227}" dt="2022-05-16T00:01:19.128" v="858" actId="478"/>
          <ac:spMkLst>
            <pc:docMk/>
            <pc:sldMk cId="3836720533" sldId="285"/>
            <ac:spMk id="16" creationId="{09A46E8B-B01F-47FA-BC11-EC7AF5894E51}"/>
          </ac:spMkLst>
        </pc:spChg>
        <pc:spChg chg="del">
          <ac:chgData name="ann Chen" userId="814caa1dda11211f" providerId="LiveId" clId="{F7956C8D-6613-494F-821E-073A3CF6B227}" dt="2022-05-16T00:01:09.591" v="857" actId="478"/>
          <ac:spMkLst>
            <pc:docMk/>
            <pc:sldMk cId="3836720533" sldId="285"/>
            <ac:spMk id="24" creationId="{924952FE-1E22-4493-A03B-69CDDE917398}"/>
          </ac:spMkLst>
        </pc:spChg>
        <pc:grpChg chg="del">
          <ac:chgData name="ann Chen" userId="814caa1dda11211f" providerId="LiveId" clId="{F7956C8D-6613-494F-821E-073A3CF6B227}" dt="2022-05-16T00:01:09.591" v="857" actId="478"/>
          <ac:grpSpMkLst>
            <pc:docMk/>
            <pc:sldMk cId="3836720533" sldId="285"/>
            <ac:grpSpMk id="23" creationId="{3BAF46E5-0CAD-4E83-AC3C-F009344B91AD}"/>
          </ac:grpSpMkLst>
        </pc:grpChg>
        <pc:cxnChg chg="del">
          <ac:chgData name="ann Chen" userId="814caa1dda11211f" providerId="LiveId" clId="{F7956C8D-6613-494F-821E-073A3CF6B227}" dt="2022-05-16T00:01:19.128" v="858" actId="478"/>
          <ac:cxnSpMkLst>
            <pc:docMk/>
            <pc:sldMk cId="3836720533" sldId="285"/>
            <ac:cxnSpMk id="14" creationId="{427D5905-A6B3-42BF-BA3C-7FC36EE48A17}"/>
          </ac:cxnSpMkLst>
        </pc:cxnChg>
      </pc:sldChg>
      <pc:sldChg chg="del">
        <pc:chgData name="ann Chen" userId="814caa1dda11211f" providerId="LiveId" clId="{F7956C8D-6613-494F-821E-073A3CF6B227}" dt="2022-05-12T09:38:32.024" v="24" actId="47"/>
        <pc:sldMkLst>
          <pc:docMk/>
          <pc:sldMk cId="3393680140" sldId="286"/>
        </pc:sldMkLst>
      </pc:sldChg>
      <pc:sldChg chg="modTransition">
        <pc:chgData name="ann Chen" userId="814caa1dda11211f" providerId="LiveId" clId="{F7956C8D-6613-494F-821E-073A3CF6B227}" dt="2022-05-17T05:36:34.966" v="1113"/>
        <pc:sldMkLst>
          <pc:docMk/>
          <pc:sldMk cId="3911890842" sldId="287"/>
        </pc:sldMkLst>
      </pc:sldChg>
      <pc:sldChg chg="addSp delSp modSp add mod modTransition">
        <pc:chgData name="ann Chen" userId="814caa1dda11211f" providerId="LiveId" clId="{F7956C8D-6613-494F-821E-073A3CF6B227}" dt="2022-05-17T05:36:34.951" v="1085"/>
        <pc:sldMkLst>
          <pc:docMk/>
          <pc:sldMk cId="3927138694" sldId="288"/>
        </pc:sldMkLst>
        <pc:spChg chg="del">
          <ac:chgData name="ann Chen" userId="814caa1dda11211f" providerId="LiveId" clId="{F7956C8D-6613-494F-821E-073A3CF6B227}" dt="2022-05-12T09:57:18.759" v="56" actId="478"/>
          <ac:spMkLst>
            <pc:docMk/>
            <pc:sldMk cId="3927138694" sldId="288"/>
            <ac:spMk id="3" creationId="{942B2366-8D60-4128-BC7C-C0799451AE46}"/>
          </ac:spMkLst>
        </pc:spChg>
        <pc:spChg chg="add del mod">
          <ac:chgData name="ann Chen" userId="814caa1dda11211f" providerId="LiveId" clId="{F7956C8D-6613-494F-821E-073A3CF6B227}" dt="2022-05-12T10:18:03.735" v="128" actId="478"/>
          <ac:spMkLst>
            <pc:docMk/>
            <pc:sldMk cId="3927138694" sldId="288"/>
            <ac:spMk id="6" creationId="{38CB443D-827A-8B41-823A-B185F3F6F8F0}"/>
          </ac:spMkLst>
        </pc:spChg>
        <pc:spChg chg="add del mod">
          <ac:chgData name="ann Chen" userId="814caa1dda11211f" providerId="LiveId" clId="{F7956C8D-6613-494F-821E-073A3CF6B227}" dt="2022-05-12T10:22:29.305" v="198" actId="478"/>
          <ac:spMkLst>
            <pc:docMk/>
            <pc:sldMk cId="3927138694" sldId="288"/>
            <ac:spMk id="7" creationId="{C070B054-C68E-49DA-3C2E-D7AA04469213}"/>
          </ac:spMkLst>
        </pc:spChg>
        <pc:spChg chg="add mod">
          <ac:chgData name="ann Chen" userId="814caa1dda11211f" providerId="LiveId" clId="{F7956C8D-6613-494F-821E-073A3CF6B227}" dt="2022-05-12T10:22:32.356" v="200" actId="1076"/>
          <ac:spMkLst>
            <pc:docMk/>
            <pc:sldMk cId="3927138694" sldId="288"/>
            <ac:spMk id="8" creationId="{1B17CCB6-FFAD-3FF8-F5B9-8C2F77EF3F25}"/>
          </ac:spMkLst>
        </pc:spChg>
        <pc:picChg chg="add mod">
          <ac:chgData name="ann Chen" userId="814caa1dda11211f" providerId="LiveId" clId="{F7956C8D-6613-494F-821E-073A3CF6B227}" dt="2022-05-12T10:22:33.156" v="201" actId="1076"/>
          <ac:picMkLst>
            <pc:docMk/>
            <pc:sldMk cId="3927138694" sldId="288"/>
            <ac:picMk id="5" creationId="{29DD0B46-64CF-359D-D6F9-6B51CCE95948}"/>
          </ac:picMkLst>
        </pc:picChg>
      </pc:sldChg>
      <pc:sldChg chg="del">
        <pc:chgData name="ann Chen" userId="814caa1dda11211f" providerId="LiveId" clId="{F7956C8D-6613-494F-821E-073A3CF6B227}" dt="2022-05-12T09:38:34.441" v="29" actId="47"/>
        <pc:sldMkLst>
          <pc:docMk/>
          <pc:sldMk cId="4134040393" sldId="288"/>
        </pc:sldMkLst>
      </pc:sldChg>
      <pc:sldChg chg="addSp delSp modSp add mod ord modTransition">
        <pc:chgData name="ann Chen" userId="814caa1dda11211f" providerId="LiveId" clId="{F7956C8D-6613-494F-821E-073A3CF6B227}" dt="2022-05-17T05:36:34.952" v="1086"/>
        <pc:sldMkLst>
          <pc:docMk/>
          <pc:sldMk cId="57890269" sldId="289"/>
        </pc:sldMkLst>
        <pc:spChg chg="add del mod">
          <ac:chgData name="ann Chen" userId="814caa1dda11211f" providerId="LiveId" clId="{F7956C8D-6613-494F-821E-073A3CF6B227}" dt="2022-05-12T10:22:35.935" v="202" actId="478"/>
          <ac:spMkLst>
            <pc:docMk/>
            <pc:sldMk cId="57890269" sldId="289"/>
            <ac:spMk id="3" creationId="{B72A2C8F-9C52-CE77-1E84-7933B3EC32CD}"/>
          </ac:spMkLst>
        </pc:spChg>
        <pc:spChg chg="add mod">
          <ac:chgData name="ann Chen" userId="814caa1dda11211f" providerId="LiveId" clId="{F7956C8D-6613-494F-821E-073A3CF6B227}" dt="2022-05-12T10:22:38.167" v="204" actId="1076"/>
          <ac:spMkLst>
            <pc:docMk/>
            <pc:sldMk cId="57890269" sldId="289"/>
            <ac:spMk id="11" creationId="{2A6760FB-3B91-ACCB-19D7-979E1F52CA86}"/>
          </ac:spMkLst>
        </pc:spChg>
        <pc:picChg chg="add mod">
          <ac:chgData name="ann Chen" userId="814caa1dda11211f" providerId="LiveId" clId="{F7956C8D-6613-494F-821E-073A3CF6B227}" dt="2022-05-12T10:22:42.288" v="207" actId="1076"/>
          <ac:picMkLst>
            <pc:docMk/>
            <pc:sldMk cId="57890269" sldId="289"/>
            <ac:picMk id="5" creationId="{9676F8AF-766B-C475-6FB4-29FAD4AD9820}"/>
          </ac:picMkLst>
        </pc:picChg>
        <pc:picChg chg="add del mod">
          <ac:chgData name="ann Chen" userId="814caa1dda11211f" providerId="LiveId" clId="{F7956C8D-6613-494F-821E-073A3CF6B227}" dt="2022-05-12T10:21:08.429" v="158" actId="478"/>
          <ac:picMkLst>
            <pc:docMk/>
            <pc:sldMk cId="57890269" sldId="289"/>
            <ac:picMk id="7" creationId="{4237437C-299F-9C25-41B0-62D773FBE6F8}"/>
          </ac:picMkLst>
        </pc:picChg>
        <pc:picChg chg="add mod">
          <ac:chgData name="ann Chen" userId="814caa1dda11211f" providerId="LiveId" clId="{F7956C8D-6613-494F-821E-073A3CF6B227}" dt="2022-05-12T10:22:43.664" v="208" actId="1076"/>
          <ac:picMkLst>
            <pc:docMk/>
            <pc:sldMk cId="57890269" sldId="289"/>
            <ac:picMk id="9" creationId="{4A99F76F-F0DC-95F4-B89A-1BCD00FA1671}"/>
          </ac:picMkLst>
        </pc:picChg>
        <pc:picChg chg="add mod">
          <ac:chgData name="ann Chen" userId="814caa1dda11211f" providerId="LiveId" clId="{F7956C8D-6613-494F-821E-073A3CF6B227}" dt="2022-05-12T10:22:50.578" v="211" actId="1076"/>
          <ac:picMkLst>
            <pc:docMk/>
            <pc:sldMk cId="57890269" sldId="289"/>
            <ac:picMk id="10" creationId="{8D71C975-A0A7-91E9-FE0F-5E4D01EAC5DC}"/>
          </ac:picMkLst>
        </pc:picChg>
      </pc:sldChg>
      <pc:sldChg chg="del">
        <pc:chgData name="ann Chen" userId="814caa1dda11211f" providerId="LiveId" clId="{F7956C8D-6613-494F-821E-073A3CF6B227}" dt="2022-05-12T09:38:37.835" v="35" actId="47"/>
        <pc:sldMkLst>
          <pc:docMk/>
          <pc:sldMk cId="3707905987" sldId="289"/>
        </pc:sldMkLst>
      </pc:sldChg>
      <pc:sldChg chg="del">
        <pc:chgData name="ann Chen" userId="814caa1dda11211f" providerId="LiveId" clId="{F7956C8D-6613-494F-821E-073A3CF6B227}" dt="2022-05-12T09:38:40.313" v="39" actId="47"/>
        <pc:sldMkLst>
          <pc:docMk/>
          <pc:sldMk cId="2786296915" sldId="290"/>
        </pc:sldMkLst>
      </pc:sldChg>
      <pc:sldChg chg="addSp modSp add mod ord modTransition">
        <pc:chgData name="ann Chen" userId="814caa1dda11211f" providerId="LiveId" clId="{F7956C8D-6613-494F-821E-073A3CF6B227}" dt="2022-05-17T05:36:34.962" v="1107"/>
        <pc:sldMkLst>
          <pc:docMk/>
          <pc:sldMk cId="4192832488" sldId="290"/>
        </pc:sldMkLst>
        <pc:spChg chg="add mod">
          <ac:chgData name="ann Chen" userId="814caa1dda11211f" providerId="LiveId" clId="{F7956C8D-6613-494F-821E-073A3CF6B227}" dt="2022-05-15T23:56:08.892" v="791"/>
          <ac:spMkLst>
            <pc:docMk/>
            <pc:sldMk cId="4192832488" sldId="290"/>
            <ac:spMk id="3" creationId="{524AD73C-7B9F-D205-22B0-AAEF564A4BB9}"/>
          </ac:spMkLst>
        </pc:spChg>
        <pc:picChg chg="add mod modCrop">
          <ac:chgData name="ann Chen" userId="814caa1dda11211f" providerId="LiveId" clId="{F7956C8D-6613-494F-821E-073A3CF6B227}" dt="2022-05-15T23:56:40.077" v="793" actId="732"/>
          <ac:picMkLst>
            <pc:docMk/>
            <pc:sldMk cId="4192832488" sldId="290"/>
            <ac:picMk id="5" creationId="{872A4EE0-F0AD-B224-DA5E-960386F7AD08}"/>
          </ac:picMkLst>
        </pc:picChg>
      </pc:sldChg>
      <pc:sldChg chg="del">
        <pc:chgData name="ann Chen" userId="814caa1dda11211f" providerId="LiveId" clId="{F7956C8D-6613-494F-821E-073A3CF6B227}" dt="2022-05-12T09:38:44.953" v="45" actId="47"/>
        <pc:sldMkLst>
          <pc:docMk/>
          <pc:sldMk cId="1583596264" sldId="291"/>
        </pc:sldMkLst>
      </pc:sldChg>
      <pc:sldChg chg="addSp modSp add mod ord modTransition">
        <pc:chgData name="ann Chen" userId="814caa1dda11211f" providerId="LiveId" clId="{F7956C8D-6613-494F-821E-073A3CF6B227}" dt="2022-05-17T05:36:34.963" v="1108"/>
        <pc:sldMkLst>
          <pc:docMk/>
          <pc:sldMk cId="2564041468" sldId="291"/>
        </pc:sldMkLst>
        <pc:spChg chg="add mod">
          <ac:chgData name="ann Chen" userId="814caa1dda11211f" providerId="LiveId" clId="{F7956C8D-6613-494F-821E-073A3CF6B227}" dt="2022-05-15T23:56:49.611" v="794"/>
          <ac:spMkLst>
            <pc:docMk/>
            <pc:sldMk cId="2564041468" sldId="291"/>
            <ac:spMk id="3" creationId="{854B6D42-DFF7-15D6-4E9B-05D07805606B}"/>
          </ac:spMkLst>
        </pc:spChg>
        <pc:picChg chg="add mod">
          <ac:chgData name="ann Chen" userId="814caa1dda11211f" providerId="LiveId" clId="{F7956C8D-6613-494F-821E-073A3CF6B227}" dt="2022-05-15T23:57:17.153" v="800" actId="1076"/>
          <ac:picMkLst>
            <pc:docMk/>
            <pc:sldMk cId="2564041468" sldId="291"/>
            <ac:picMk id="5" creationId="{ABAD385B-A997-1BFD-F731-CC6F81712F23}"/>
          </ac:picMkLst>
        </pc:picChg>
      </pc:sldChg>
      <pc:sldChg chg="addSp modSp add mod ord modTransition">
        <pc:chgData name="ann Chen" userId="814caa1dda11211f" providerId="LiveId" clId="{F7956C8D-6613-494F-821E-073A3CF6B227}" dt="2022-05-17T05:36:34.964" v="1109"/>
        <pc:sldMkLst>
          <pc:docMk/>
          <pc:sldMk cId="3101160162" sldId="292"/>
        </pc:sldMkLst>
        <pc:spChg chg="add mod">
          <ac:chgData name="ann Chen" userId="814caa1dda11211f" providerId="LiveId" clId="{F7956C8D-6613-494F-821E-073A3CF6B227}" dt="2022-05-15T23:58:05.067" v="804"/>
          <ac:spMkLst>
            <pc:docMk/>
            <pc:sldMk cId="3101160162" sldId="292"/>
            <ac:spMk id="5" creationId="{BEDB3D16-382A-C5C8-390A-C714F3D48EDB}"/>
          </ac:spMkLst>
        </pc:spChg>
        <pc:spChg chg="add mod">
          <ac:chgData name="ann Chen" userId="814caa1dda11211f" providerId="LiveId" clId="{F7956C8D-6613-494F-821E-073A3CF6B227}" dt="2022-05-15T23:58:31.556" v="811" actId="14100"/>
          <ac:spMkLst>
            <pc:docMk/>
            <pc:sldMk cId="3101160162" sldId="292"/>
            <ac:spMk id="6" creationId="{11108D96-D2F4-58CB-DA04-3AAFFDBE4652}"/>
          </ac:spMkLst>
        </pc:spChg>
        <pc:picChg chg="add mod">
          <ac:chgData name="ann Chen" userId="814caa1dda11211f" providerId="LiveId" clId="{F7956C8D-6613-494F-821E-073A3CF6B227}" dt="2022-05-15T23:58:31.556" v="811" actId="14100"/>
          <ac:picMkLst>
            <pc:docMk/>
            <pc:sldMk cId="3101160162" sldId="292"/>
            <ac:picMk id="3" creationId="{8052EAC7-7876-DE30-5043-329EA5A90CAF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2" v="1087"/>
        <pc:sldMkLst>
          <pc:docMk/>
          <pc:sldMk cId="1625196420" sldId="293"/>
        </pc:sldMkLst>
        <pc:spChg chg="add del mod">
          <ac:chgData name="ann Chen" userId="814caa1dda11211f" providerId="LiveId" clId="{F7956C8D-6613-494F-821E-073A3CF6B227}" dt="2022-05-12T10:22:56.107" v="213" actId="478"/>
          <ac:spMkLst>
            <pc:docMk/>
            <pc:sldMk cId="1625196420" sldId="293"/>
            <ac:spMk id="3" creationId="{6F0CFA7D-FE48-9CDB-EDF3-F8A3803D783B}"/>
          </ac:spMkLst>
        </pc:spChg>
        <pc:spChg chg="add mod">
          <ac:chgData name="ann Chen" userId="814caa1dda11211f" providerId="LiveId" clId="{F7956C8D-6613-494F-821E-073A3CF6B227}" dt="2022-05-12T10:22:58.720" v="215" actId="1076"/>
          <ac:spMkLst>
            <pc:docMk/>
            <pc:sldMk cId="1625196420" sldId="293"/>
            <ac:spMk id="6" creationId="{2FBE17CB-0DC6-E72C-DEBC-6A1A690A5910}"/>
          </ac:spMkLst>
        </pc:spChg>
        <pc:spChg chg="add mod">
          <ac:chgData name="ann Chen" userId="814caa1dda11211f" providerId="LiveId" clId="{F7956C8D-6613-494F-821E-073A3CF6B227}" dt="2022-05-16T00:50:49.508" v="955" actId="1076"/>
          <ac:spMkLst>
            <pc:docMk/>
            <pc:sldMk cId="1625196420" sldId="293"/>
            <ac:spMk id="8" creationId="{BCF1BD57-4DA8-71B5-8904-5F1802C52B9F}"/>
          </ac:spMkLst>
        </pc:spChg>
        <pc:spChg chg="add mod">
          <ac:chgData name="ann Chen" userId="814caa1dda11211f" providerId="LiveId" clId="{F7956C8D-6613-494F-821E-073A3CF6B227}" dt="2022-05-12T10:25:41.975" v="239" actId="1076"/>
          <ac:spMkLst>
            <pc:docMk/>
            <pc:sldMk cId="1625196420" sldId="293"/>
            <ac:spMk id="10" creationId="{5A97AE1B-ABAD-C2ED-BB81-8E3B0C88744E}"/>
          </ac:spMkLst>
        </pc:spChg>
        <pc:picChg chg="add del mod">
          <ac:chgData name="ann Chen" userId="814caa1dda11211f" providerId="LiveId" clId="{F7956C8D-6613-494F-821E-073A3CF6B227}" dt="2022-05-12T10:22:54.206" v="212" actId="478"/>
          <ac:picMkLst>
            <pc:docMk/>
            <pc:sldMk cId="1625196420" sldId="293"/>
            <ac:picMk id="5" creationId="{C6F779A0-2733-B6CF-C812-A9C52371D27E}"/>
          </ac:picMkLst>
        </pc:picChg>
        <pc:picChg chg="add mod">
          <ac:chgData name="ann Chen" userId="814caa1dda11211f" providerId="LiveId" clId="{F7956C8D-6613-494F-821E-073A3CF6B227}" dt="2022-05-12T10:25:46.188" v="241" actId="1076"/>
          <ac:picMkLst>
            <pc:docMk/>
            <pc:sldMk cId="1625196420" sldId="293"/>
            <ac:picMk id="7" creationId="{5AE0A795-4525-8AF7-1812-96D7EEB3D73A}"/>
          </ac:picMkLst>
        </pc:picChg>
        <pc:picChg chg="add mod">
          <ac:chgData name="ann Chen" userId="814caa1dda11211f" providerId="LiveId" clId="{F7956C8D-6613-494F-821E-073A3CF6B227}" dt="2022-05-12T10:25:41.975" v="239" actId="1076"/>
          <ac:picMkLst>
            <pc:docMk/>
            <pc:sldMk cId="1625196420" sldId="293"/>
            <ac:picMk id="9" creationId="{F7363DD1-0BB8-D34D-08CC-17E34CCA351D}"/>
          </ac:picMkLst>
        </pc:picChg>
        <pc:picChg chg="add mod">
          <ac:chgData name="ann Chen" userId="814caa1dda11211f" providerId="LiveId" clId="{F7956C8D-6613-494F-821E-073A3CF6B227}" dt="2022-05-12T10:25:44.435" v="240" actId="1076"/>
          <ac:picMkLst>
            <pc:docMk/>
            <pc:sldMk cId="1625196420" sldId="293"/>
            <ac:picMk id="12" creationId="{5979B827-2D2F-4EBB-ABA4-97FDC45AD1A4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3" v="1088"/>
        <pc:sldMkLst>
          <pc:docMk/>
          <pc:sldMk cId="1103611912" sldId="294"/>
        </pc:sldMkLst>
        <pc:spChg chg="add mod">
          <ac:chgData name="ann Chen" userId="814caa1dda11211f" providerId="LiveId" clId="{F7956C8D-6613-494F-821E-073A3CF6B227}" dt="2022-05-16T00:51:09.150" v="963" actId="1076"/>
          <ac:spMkLst>
            <pc:docMk/>
            <pc:sldMk cId="1103611912" sldId="294"/>
            <ac:spMk id="3" creationId="{A7486F2D-1524-FA62-0143-5AB3FB5EB56C}"/>
          </ac:spMkLst>
        </pc:spChg>
        <pc:spChg chg="add del mod">
          <ac:chgData name="ann Chen" userId="814caa1dda11211f" providerId="LiveId" clId="{F7956C8D-6613-494F-821E-073A3CF6B227}" dt="2022-05-16T00:50:56.628" v="957"/>
          <ac:spMkLst>
            <pc:docMk/>
            <pc:sldMk cId="1103611912" sldId="294"/>
            <ac:spMk id="8" creationId="{30ECD5E8-B544-A5A1-5269-2ACE3CC1DF18}"/>
          </ac:spMkLst>
        </pc:spChg>
        <pc:spChg chg="add mod">
          <ac:chgData name="ann Chen" userId="814caa1dda11211f" providerId="LiveId" clId="{F7956C8D-6613-494F-821E-073A3CF6B227}" dt="2022-05-16T00:51:15.665" v="965" actId="403"/>
          <ac:spMkLst>
            <pc:docMk/>
            <pc:sldMk cId="1103611912" sldId="294"/>
            <ac:spMk id="10" creationId="{3B222344-FD36-DD0A-A43E-6A03A3A728EA}"/>
          </ac:spMkLst>
        </pc:spChg>
        <pc:picChg chg="add mod">
          <ac:chgData name="ann Chen" userId="814caa1dda11211f" providerId="LiveId" clId="{F7956C8D-6613-494F-821E-073A3CF6B227}" dt="2022-05-12T10:38:26.169" v="274" actId="1076"/>
          <ac:picMkLst>
            <pc:docMk/>
            <pc:sldMk cId="1103611912" sldId="294"/>
            <ac:picMk id="5" creationId="{E9CEF3F8-4925-5CFE-71E7-F0B844D74137}"/>
          </ac:picMkLst>
        </pc:picChg>
        <pc:picChg chg="add mod">
          <ac:chgData name="ann Chen" userId="814caa1dda11211f" providerId="LiveId" clId="{F7956C8D-6613-494F-821E-073A3CF6B227}" dt="2022-05-12T10:38:31.496" v="276" actId="1076"/>
          <ac:picMkLst>
            <pc:docMk/>
            <pc:sldMk cId="1103611912" sldId="294"/>
            <ac:picMk id="7" creationId="{D8F067C9-4885-2483-0994-E6D767DC3316}"/>
          </ac:picMkLst>
        </pc:picChg>
        <pc:picChg chg="add mod">
          <ac:chgData name="ann Chen" userId="814caa1dda11211f" providerId="LiveId" clId="{F7956C8D-6613-494F-821E-073A3CF6B227}" dt="2022-05-12T10:38:27.920" v="275" actId="1076"/>
          <ac:picMkLst>
            <pc:docMk/>
            <pc:sldMk cId="1103611912" sldId="294"/>
            <ac:picMk id="9" creationId="{32190C5D-DF8D-A04F-1445-4D6B91D2CADA}"/>
          </ac:picMkLst>
        </pc:picChg>
        <pc:picChg chg="add mod">
          <ac:chgData name="ann Chen" userId="814caa1dda11211f" providerId="LiveId" clId="{F7956C8D-6613-494F-821E-073A3CF6B227}" dt="2022-05-12T10:36:10.643" v="260" actId="1076"/>
          <ac:picMkLst>
            <pc:docMk/>
            <pc:sldMk cId="1103611912" sldId="294"/>
            <ac:picMk id="11" creationId="{9D673914-489D-0523-AD62-C1CD7A4F3D17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3" v="1089"/>
        <pc:sldMkLst>
          <pc:docMk/>
          <pc:sldMk cId="1153194119" sldId="295"/>
        </pc:sldMkLst>
        <pc:spChg chg="add mod">
          <ac:chgData name="ann Chen" userId="814caa1dda11211f" providerId="LiveId" clId="{F7956C8D-6613-494F-821E-073A3CF6B227}" dt="2022-05-16T00:51:23.639" v="966" actId="1076"/>
          <ac:spMkLst>
            <pc:docMk/>
            <pc:sldMk cId="1153194119" sldId="295"/>
            <ac:spMk id="3" creationId="{0B1686FC-C109-1C88-71B4-670197E94517}"/>
          </ac:spMkLst>
        </pc:spChg>
        <pc:spChg chg="add mod">
          <ac:chgData name="ann Chen" userId="814caa1dda11211f" providerId="LiveId" clId="{F7956C8D-6613-494F-821E-073A3CF6B227}" dt="2022-05-16T00:51:24.520" v="967"/>
          <ac:spMkLst>
            <pc:docMk/>
            <pc:sldMk cId="1153194119" sldId="295"/>
            <ac:spMk id="6" creationId="{1D9A9AA6-A2A0-EE51-689E-8EA82D39D4E0}"/>
          </ac:spMkLst>
        </pc:spChg>
        <pc:picChg chg="add mod">
          <ac:chgData name="ann Chen" userId="814caa1dda11211f" providerId="LiveId" clId="{F7956C8D-6613-494F-821E-073A3CF6B227}" dt="2022-05-12T10:40:15.022" v="284" actId="1076"/>
          <ac:picMkLst>
            <pc:docMk/>
            <pc:sldMk cId="1153194119" sldId="295"/>
            <ac:picMk id="5" creationId="{DB27638B-8CB9-74B7-666F-0D1E8CE24945}"/>
          </ac:picMkLst>
        </pc:picChg>
        <pc:picChg chg="add mod">
          <ac:chgData name="ann Chen" userId="814caa1dda11211f" providerId="LiveId" clId="{F7956C8D-6613-494F-821E-073A3CF6B227}" dt="2022-05-12T10:40:21.493" v="286" actId="1076"/>
          <ac:picMkLst>
            <pc:docMk/>
            <pc:sldMk cId="1153194119" sldId="295"/>
            <ac:picMk id="7" creationId="{2B61347D-4016-625C-0C3E-98AEF020E4D1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4" v="1090"/>
        <pc:sldMkLst>
          <pc:docMk/>
          <pc:sldMk cId="1134395957" sldId="296"/>
        </pc:sldMkLst>
        <pc:spChg chg="add mod">
          <ac:chgData name="ann Chen" userId="814caa1dda11211f" providerId="LiveId" clId="{F7956C8D-6613-494F-821E-073A3CF6B227}" dt="2022-05-12T10:41:59.645" v="292" actId="1076"/>
          <ac:spMkLst>
            <pc:docMk/>
            <pc:sldMk cId="1134395957" sldId="296"/>
            <ac:spMk id="3" creationId="{F94F2C7D-23FC-BD86-076F-C4B744564E07}"/>
          </ac:spMkLst>
        </pc:spChg>
        <pc:picChg chg="add mod">
          <ac:chgData name="ann Chen" userId="814caa1dda11211f" providerId="LiveId" clId="{F7956C8D-6613-494F-821E-073A3CF6B227}" dt="2022-05-12T10:41:56.429" v="291" actId="1076"/>
          <ac:picMkLst>
            <pc:docMk/>
            <pc:sldMk cId="1134395957" sldId="296"/>
            <ac:picMk id="5" creationId="{8CE5FEA1-1876-9033-A973-886C2064A987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4" v="1091"/>
        <pc:sldMkLst>
          <pc:docMk/>
          <pc:sldMk cId="1371197117" sldId="297"/>
        </pc:sldMkLst>
        <pc:spChg chg="add mod">
          <ac:chgData name="ann Chen" userId="814caa1dda11211f" providerId="LiveId" clId="{F7956C8D-6613-494F-821E-073A3CF6B227}" dt="2022-05-12T10:42:28.750" v="297"/>
          <ac:spMkLst>
            <pc:docMk/>
            <pc:sldMk cId="1371197117" sldId="297"/>
            <ac:spMk id="3" creationId="{F17C59EB-BF3F-BBA3-A301-C23B9620FC66}"/>
          </ac:spMkLst>
        </pc:spChg>
        <pc:picChg chg="add mod">
          <ac:chgData name="ann Chen" userId="814caa1dda11211f" providerId="LiveId" clId="{F7956C8D-6613-494F-821E-073A3CF6B227}" dt="2022-05-12T10:44:21.355" v="312" actId="1076"/>
          <ac:picMkLst>
            <pc:docMk/>
            <pc:sldMk cId="1371197117" sldId="297"/>
            <ac:picMk id="5" creationId="{5F4A1225-E74B-0834-4015-5129EA7005CC}"/>
          </ac:picMkLst>
        </pc:picChg>
        <pc:picChg chg="add mod">
          <ac:chgData name="ann Chen" userId="814caa1dda11211f" providerId="LiveId" clId="{F7956C8D-6613-494F-821E-073A3CF6B227}" dt="2022-05-12T10:44:21.355" v="312" actId="1076"/>
          <ac:picMkLst>
            <pc:docMk/>
            <pc:sldMk cId="1371197117" sldId="297"/>
            <ac:picMk id="7" creationId="{A0DEA970-502E-13B1-D9A1-50D736B13B3C}"/>
          </ac:picMkLst>
        </pc:picChg>
        <pc:picChg chg="add mod">
          <ac:chgData name="ann Chen" userId="814caa1dda11211f" providerId="LiveId" clId="{F7956C8D-6613-494F-821E-073A3CF6B227}" dt="2022-05-12T10:44:21.355" v="312" actId="1076"/>
          <ac:picMkLst>
            <pc:docMk/>
            <pc:sldMk cId="1371197117" sldId="297"/>
            <ac:picMk id="9" creationId="{C193C627-2473-B541-27DA-1BEBE49C003A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4" v="1092"/>
        <pc:sldMkLst>
          <pc:docMk/>
          <pc:sldMk cId="2897547920" sldId="298"/>
        </pc:sldMkLst>
        <pc:spChg chg="add mod">
          <ac:chgData name="ann Chen" userId="814caa1dda11211f" providerId="LiveId" clId="{F7956C8D-6613-494F-821E-073A3CF6B227}" dt="2022-05-12T10:44:32.024" v="321"/>
          <ac:spMkLst>
            <pc:docMk/>
            <pc:sldMk cId="2897547920" sldId="298"/>
            <ac:spMk id="3" creationId="{3977B670-6274-8200-7780-9CE367DB63D5}"/>
          </ac:spMkLst>
        </pc:spChg>
        <pc:picChg chg="add mod">
          <ac:chgData name="ann Chen" userId="814caa1dda11211f" providerId="LiveId" clId="{F7956C8D-6613-494F-821E-073A3CF6B227}" dt="2022-05-12T10:46:56.350" v="334" actId="1076"/>
          <ac:picMkLst>
            <pc:docMk/>
            <pc:sldMk cId="2897547920" sldId="298"/>
            <ac:picMk id="5" creationId="{80046E62-9587-BA4D-B4B5-43A7A8E8E768}"/>
          </ac:picMkLst>
        </pc:picChg>
        <pc:picChg chg="add mod">
          <ac:chgData name="ann Chen" userId="814caa1dda11211f" providerId="LiveId" clId="{F7956C8D-6613-494F-821E-073A3CF6B227}" dt="2022-05-12T10:47:05.837" v="336" actId="1076"/>
          <ac:picMkLst>
            <pc:docMk/>
            <pc:sldMk cId="2897547920" sldId="298"/>
            <ac:picMk id="7" creationId="{D9AAA3A8-8592-4B2D-CA73-AB7C757B06F9}"/>
          </ac:picMkLst>
        </pc:picChg>
        <pc:picChg chg="add mod">
          <ac:chgData name="ann Chen" userId="814caa1dda11211f" providerId="LiveId" clId="{F7956C8D-6613-494F-821E-073A3CF6B227}" dt="2022-05-12T10:47:11.224" v="337" actId="1076"/>
          <ac:picMkLst>
            <pc:docMk/>
            <pc:sldMk cId="2897547920" sldId="298"/>
            <ac:picMk id="9" creationId="{1EEB6DA6-77F7-5ED7-77E8-E4B5A70FFF3A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5" v="1093"/>
        <pc:sldMkLst>
          <pc:docMk/>
          <pc:sldMk cId="3386935895" sldId="299"/>
        </pc:sldMkLst>
        <pc:spChg chg="add mod">
          <ac:chgData name="ann Chen" userId="814caa1dda11211f" providerId="LiveId" clId="{F7956C8D-6613-494F-821E-073A3CF6B227}" dt="2022-05-12T10:50:28.981" v="353" actId="1076"/>
          <ac:spMkLst>
            <pc:docMk/>
            <pc:sldMk cId="3386935895" sldId="299"/>
            <ac:spMk id="5" creationId="{217C4479-2832-9C34-5F05-E04457E01E0D}"/>
          </ac:spMkLst>
        </pc:spChg>
        <pc:picChg chg="add mod">
          <ac:chgData name="ann Chen" userId="814caa1dda11211f" providerId="LiveId" clId="{F7956C8D-6613-494F-821E-073A3CF6B227}" dt="2022-05-12T10:49:18.945" v="350" actId="1076"/>
          <ac:picMkLst>
            <pc:docMk/>
            <pc:sldMk cId="3386935895" sldId="299"/>
            <ac:picMk id="3" creationId="{5FC4048C-0DCD-9050-34EC-A1C62E939A20}"/>
          </ac:picMkLst>
        </pc:picChg>
        <pc:picChg chg="add mod">
          <ac:chgData name="ann Chen" userId="814caa1dda11211f" providerId="LiveId" clId="{F7956C8D-6613-494F-821E-073A3CF6B227}" dt="2022-05-12T10:49:20.194" v="351" actId="1076"/>
          <ac:picMkLst>
            <pc:docMk/>
            <pc:sldMk cId="3386935895" sldId="299"/>
            <ac:picMk id="7" creationId="{13282D75-2E36-57BB-7299-AAA4C9CB916C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5" v="1094"/>
        <pc:sldMkLst>
          <pc:docMk/>
          <pc:sldMk cId="2526390487" sldId="300"/>
        </pc:sldMkLst>
        <pc:spChg chg="add mod">
          <ac:chgData name="ann Chen" userId="814caa1dda11211f" providerId="LiveId" clId="{F7956C8D-6613-494F-821E-073A3CF6B227}" dt="2022-05-12T10:56:41.556" v="377" actId="403"/>
          <ac:spMkLst>
            <pc:docMk/>
            <pc:sldMk cId="2526390487" sldId="300"/>
            <ac:spMk id="5" creationId="{F78F3064-46B5-06AB-F3D9-C8A113CF9CF6}"/>
          </ac:spMkLst>
        </pc:spChg>
        <pc:spChg chg="add mod">
          <ac:chgData name="ann Chen" userId="814caa1dda11211f" providerId="LiveId" clId="{F7956C8D-6613-494F-821E-073A3CF6B227}" dt="2022-05-12T10:56:49.977" v="378" actId="1076"/>
          <ac:spMkLst>
            <pc:docMk/>
            <pc:sldMk cId="2526390487" sldId="300"/>
            <ac:spMk id="8" creationId="{F07EA023-7176-8D2B-7A3C-C5656FE4544B}"/>
          </ac:spMkLst>
        </pc:spChg>
        <pc:picChg chg="add mod">
          <ac:chgData name="ann Chen" userId="814caa1dda11211f" providerId="LiveId" clId="{F7956C8D-6613-494F-821E-073A3CF6B227}" dt="2022-05-12T10:57:38.417" v="390" actId="14100"/>
          <ac:picMkLst>
            <pc:docMk/>
            <pc:sldMk cId="2526390487" sldId="300"/>
            <ac:picMk id="3" creationId="{C2308130-39D3-A15E-DC16-3440C63EAF05}"/>
          </ac:picMkLst>
        </pc:picChg>
        <pc:picChg chg="add del mod">
          <ac:chgData name="ann Chen" userId="814caa1dda11211f" providerId="LiveId" clId="{F7956C8D-6613-494F-821E-073A3CF6B227}" dt="2022-05-12T10:54:12.486" v="370" actId="478"/>
          <ac:picMkLst>
            <pc:docMk/>
            <pc:sldMk cId="2526390487" sldId="300"/>
            <ac:picMk id="7" creationId="{9D94404A-841A-34C1-B52F-2E69A7BB5447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6" v="1095"/>
        <pc:sldMkLst>
          <pc:docMk/>
          <pc:sldMk cId="775835420" sldId="301"/>
        </pc:sldMkLst>
        <pc:spChg chg="add mod">
          <ac:chgData name="ann Chen" userId="814caa1dda11211f" providerId="LiveId" clId="{F7956C8D-6613-494F-821E-073A3CF6B227}" dt="2022-05-12T10:58:48.282" v="394" actId="1076"/>
          <ac:spMkLst>
            <pc:docMk/>
            <pc:sldMk cId="775835420" sldId="301"/>
            <ac:spMk id="6" creationId="{25B71FAC-E222-A386-9EFE-F694FCF4FDB1}"/>
          </ac:spMkLst>
        </pc:spChg>
        <pc:spChg chg="add mod">
          <ac:chgData name="ann Chen" userId="814caa1dda11211f" providerId="LiveId" clId="{F7956C8D-6613-494F-821E-073A3CF6B227}" dt="2022-05-12T10:58:36.477" v="391" actId="1076"/>
          <ac:spMkLst>
            <pc:docMk/>
            <pc:sldMk cId="775835420" sldId="301"/>
            <ac:spMk id="7" creationId="{A5380A83-FF9A-8978-F172-DEC7547B4EFA}"/>
          </ac:spMkLst>
        </pc:spChg>
        <pc:picChg chg="add del mod">
          <ac:chgData name="ann Chen" userId="814caa1dda11211f" providerId="LiveId" clId="{F7956C8D-6613-494F-821E-073A3CF6B227}" dt="2022-05-12T10:54:04.763" v="367" actId="478"/>
          <ac:picMkLst>
            <pc:docMk/>
            <pc:sldMk cId="775835420" sldId="301"/>
            <ac:picMk id="3" creationId="{62D83C68-2D36-0981-D434-F2751F480F0D}"/>
          </ac:picMkLst>
        </pc:picChg>
        <pc:picChg chg="add mod">
          <ac:chgData name="ann Chen" userId="814caa1dda11211f" providerId="LiveId" clId="{F7956C8D-6613-494F-821E-073A3CF6B227}" dt="2022-05-12T10:59:14.297" v="395" actId="1076"/>
          <ac:picMkLst>
            <pc:docMk/>
            <pc:sldMk cId="775835420" sldId="301"/>
            <ac:picMk id="5" creationId="{6F2BF0E2-B93A-230E-848D-1CD44F43BD2A}"/>
          </ac:picMkLst>
        </pc:picChg>
        <pc:picChg chg="add mod">
          <ac:chgData name="ann Chen" userId="814caa1dda11211f" providerId="LiveId" clId="{F7956C8D-6613-494F-821E-073A3CF6B227}" dt="2022-05-12T10:58:44.130" v="393" actId="1076"/>
          <ac:picMkLst>
            <pc:docMk/>
            <pc:sldMk cId="775835420" sldId="301"/>
            <ac:picMk id="9" creationId="{300B44CF-647B-8135-73A5-CF7A2D3E4AA1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6" v="1096"/>
        <pc:sldMkLst>
          <pc:docMk/>
          <pc:sldMk cId="2345946536" sldId="302"/>
        </pc:sldMkLst>
        <pc:spChg chg="add mod">
          <ac:chgData name="ann Chen" userId="814caa1dda11211f" providerId="LiveId" clId="{F7956C8D-6613-494F-821E-073A3CF6B227}" dt="2022-05-12T10:59:21.443" v="396"/>
          <ac:spMkLst>
            <pc:docMk/>
            <pc:sldMk cId="2345946536" sldId="302"/>
            <ac:spMk id="3" creationId="{B36522E3-2A0A-7316-C212-F3C6DC9C66B8}"/>
          </ac:spMkLst>
        </pc:spChg>
        <pc:picChg chg="add">
          <ac:chgData name="ann Chen" userId="814caa1dda11211f" providerId="LiveId" clId="{F7956C8D-6613-494F-821E-073A3CF6B227}" dt="2022-05-12T10:59:50.921" v="397" actId="22"/>
          <ac:picMkLst>
            <pc:docMk/>
            <pc:sldMk cId="2345946536" sldId="302"/>
            <ac:picMk id="5" creationId="{17F45C71-A7DC-1392-6149-E0993DA489B8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7" v="1097"/>
        <pc:sldMkLst>
          <pc:docMk/>
          <pc:sldMk cId="1130396009" sldId="303"/>
        </pc:sldMkLst>
        <pc:spChg chg="add mod">
          <ac:chgData name="ann Chen" userId="814caa1dda11211f" providerId="LiveId" clId="{F7956C8D-6613-494F-821E-073A3CF6B227}" dt="2022-05-12T11:01:37.772" v="402"/>
          <ac:spMkLst>
            <pc:docMk/>
            <pc:sldMk cId="1130396009" sldId="303"/>
            <ac:spMk id="3" creationId="{C4234F89-0EAF-6CAB-B857-8077820A6FEC}"/>
          </ac:spMkLst>
        </pc:spChg>
        <pc:spChg chg="add mod">
          <ac:chgData name="ann Chen" userId="814caa1dda11211f" providerId="LiveId" clId="{F7956C8D-6613-494F-821E-073A3CF6B227}" dt="2022-05-12T11:16:20.871" v="446" actId="1076"/>
          <ac:spMkLst>
            <pc:docMk/>
            <pc:sldMk cId="1130396009" sldId="303"/>
            <ac:spMk id="9" creationId="{AB1CBDBE-5600-7E63-2B6A-F3CCA891F5CF}"/>
          </ac:spMkLst>
        </pc:spChg>
        <pc:spChg chg="add mod">
          <ac:chgData name="ann Chen" userId="814caa1dda11211f" providerId="LiveId" clId="{F7956C8D-6613-494F-821E-073A3CF6B227}" dt="2022-05-12T11:16:44.744" v="451" actId="1076"/>
          <ac:spMkLst>
            <pc:docMk/>
            <pc:sldMk cId="1130396009" sldId="303"/>
            <ac:spMk id="10" creationId="{8B3ABA56-1924-1AC8-F9A6-3355072E0CBF}"/>
          </ac:spMkLst>
        </pc:spChg>
        <pc:picChg chg="add del mod">
          <ac:chgData name="ann Chen" userId="814caa1dda11211f" providerId="LiveId" clId="{F7956C8D-6613-494F-821E-073A3CF6B227}" dt="2022-05-12T11:03:04.923" v="406" actId="478"/>
          <ac:picMkLst>
            <pc:docMk/>
            <pc:sldMk cId="1130396009" sldId="303"/>
            <ac:picMk id="5" creationId="{A53E9605-AF3D-E559-3880-588CEF5AE582}"/>
          </ac:picMkLst>
        </pc:picChg>
        <pc:picChg chg="add mod modCrop">
          <ac:chgData name="ann Chen" userId="814caa1dda11211f" providerId="LiveId" clId="{F7956C8D-6613-494F-821E-073A3CF6B227}" dt="2022-05-12T11:16:05.594" v="441" actId="1076"/>
          <ac:picMkLst>
            <pc:docMk/>
            <pc:sldMk cId="1130396009" sldId="303"/>
            <ac:picMk id="7" creationId="{70FEC3A5-5842-A7E3-1018-16347583F12B}"/>
          </ac:picMkLst>
        </pc:picChg>
        <pc:picChg chg="add mod">
          <ac:chgData name="ann Chen" userId="814caa1dda11211f" providerId="LiveId" clId="{F7956C8D-6613-494F-821E-073A3CF6B227}" dt="2022-05-12T11:16:18.926" v="445" actId="1076"/>
          <ac:picMkLst>
            <pc:docMk/>
            <pc:sldMk cId="1130396009" sldId="303"/>
            <ac:picMk id="8" creationId="{931158A3-1304-7638-CE22-F0D57A1DCFA5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7" v="1098"/>
        <pc:sldMkLst>
          <pc:docMk/>
          <pc:sldMk cId="4128159133" sldId="304"/>
        </pc:sldMkLst>
        <pc:spChg chg="add mod">
          <ac:chgData name="ann Chen" userId="814caa1dda11211f" providerId="LiveId" clId="{F7956C8D-6613-494F-821E-073A3CF6B227}" dt="2022-05-12T11:03:24.084" v="410"/>
          <ac:spMkLst>
            <pc:docMk/>
            <pc:sldMk cId="4128159133" sldId="304"/>
            <ac:spMk id="3" creationId="{66F09C75-831C-1573-AB7C-12E87A7AB0B9}"/>
          </ac:spMkLst>
        </pc:spChg>
        <pc:spChg chg="add mod">
          <ac:chgData name="ann Chen" userId="814caa1dda11211f" providerId="LiveId" clId="{F7956C8D-6613-494F-821E-073A3CF6B227}" dt="2022-05-12T11:14:20.401" v="430" actId="14100"/>
          <ac:spMkLst>
            <pc:docMk/>
            <pc:sldMk cId="4128159133" sldId="304"/>
            <ac:spMk id="7" creationId="{8E43E1F0-BD89-56A2-712D-AC2E7DD44687}"/>
          </ac:spMkLst>
        </pc:spChg>
        <pc:spChg chg="add mod">
          <ac:chgData name="ann Chen" userId="814caa1dda11211f" providerId="LiveId" clId="{F7956C8D-6613-494F-821E-073A3CF6B227}" dt="2022-05-12T11:14:38.827" v="432" actId="1076"/>
          <ac:spMkLst>
            <pc:docMk/>
            <pc:sldMk cId="4128159133" sldId="304"/>
            <ac:spMk id="8" creationId="{9DDFE20C-7662-166D-4B87-97358B2D69E1}"/>
          </ac:spMkLst>
        </pc:spChg>
        <pc:spChg chg="add del mod">
          <ac:chgData name="ann Chen" userId="814caa1dda11211f" providerId="LiveId" clId="{F7956C8D-6613-494F-821E-073A3CF6B227}" dt="2022-05-12T11:17:39.003" v="457" actId="478"/>
          <ac:spMkLst>
            <pc:docMk/>
            <pc:sldMk cId="4128159133" sldId="304"/>
            <ac:spMk id="9" creationId="{416157FF-BFB3-7172-5B5B-5BF5A64D3ED9}"/>
          </ac:spMkLst>
        </pc:spChg>
        <pc:spChg chg="add mod">
          <ac:chgData name="ann Chen" userId="814caa1dda11211f" providerId="LiveId" clId="{F7956C8D-6613-494F-821E-073A3CF6B227}" dt="2022-05-12T11:17:56.082" v="463" actId="1076"/>
          <ac:spMkLst>
            <pc:docMk/>
            <pc:sldMk cId="4128159133" sldId="304"/>
            <ac:spMk id="12" creationId="{0DDA1425-A3B9-0111-C30E-270626C04C3D}"/>
          </ac:spMkLst>
        </pc:spChg>
        <pc:picChg chg="add mod modCrop">
          <ac:chgData name="ann Chen" userId="814caa1dda11211f" providerId="LiveId" clId="{F7956C8D-6613-494F-821E-073A3CF6B227}" dt="2022-05-12T11:17:50.657" v="461" actId="1076"/>
          <ac:picMkLst>
            <pc:docMk/>
            <pc:sldMk cId="4128159133" sldId="304"/>
            <ac:picMk id="5" creationId="{821DE8C3-4270-86FA-516F-4CF379E055F6}"/>
          </ac:picMkLst>
        </pc:picChg>
        <pc:picChg chg="add del mod">
          <ac:chgData name="ann Chen" userId="814caa1dda11211f" providerId="LiveId" clId="{F7956C8D-6613-494F-821E-073A3CF6B227}" dt="2022-05-12T11:16:37.035" v="449" actId="478"/>
          <ac:picMkLst>
            <pc:docMk/>
            <pc:sldMk cId="4128159133" sldId="304"/>
            <ac:picMk id="6" creationId="{1E93D5A1-4443-D2D1-84C2-5AE7E095D968}"/>
          </ac:picMkLst>
        </pc:picChg>
        <pc:picChg chg="add mod modCrop">
          <ac:chgData name="ann Chen" userId="814caa1dda11211f" providerId="LiveId" clId="{F7956C8D-6613-494F-821E-073A3CF6B227}" dt="2022-05-16T00:37:51.065" v="916" actId="14100"/>
          <ac:picMkLst>
            <pc:docMk/>
            <pc:sldMk cId="4128159133" sldId="304"/>
            <ac:picMk id="6" creationId="{7EE68789-3B03-4D8E-3225-AD02742D2A8D}"/>
          </ac:picMkLst>
        </pc:picChg>
        <pc:picChg chg="add mod">
          <ac:chgData name="ann Chen" userId="814caa1dda11211f" providerId="LiveId" clId="{F7956C8D-6613-494F-821E-073A3CF6B227}" dt="2022-05-16T00:37:47.530" v="914" actId="1076"/>
          <ac:picMkLst>
            <pc:docMk/>
            <pc:sldMk cId="4128159133" sldId="304"/>
            <ac:picMk id="11" creationId="{3626EBAF-13C2-DFC6-3BE2-D5E100FFF314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8" v="1099"/>
        <pc:sldMkLst>
          <pc:docMk/>
          <pc:sldMk cId="3703315992" sldId="305"/>
        </pc:sldMkLst>
        <pc:spChg chg="add mod">
          <ac:chgData name="ann Chen" userId="814caa1dda11211f" providerId="LiveId" clId="{F7956C8D-6613-494F-821E-073A3CF6B227}" dt="2022-05-12T11:18:21.412" v="468"/>
          <ac:spMkLst>
            <pc:docMk/>
            <pc:sldMk cId="3703315992" sldId="305"/>
            <ac:spMk id="3" creationId="{58654B83-D692-F609-611E-830F1E8E1B25}"/>
          </ac:spMkLst>
        </pc:spChg>
        <pc:picChg chg="add mod">
          <ac:chgData name="ann Chen" userId="814caa1dda11211f" providerId="LiveId" clId="{F7956C8D-6613-494F-821E-073A3CF6B227}" dt="2022-05-12T11:19:02.060" v="495" actId="1076"/>
          <ac:picMkLst>
            <pc:docMk/>
            <pc:sldMk cId="3703315992" sldId="305"/>
            <ac:picMk id="5" creationId="{D9E2F105-FC92-0C4E-D2DB-9964D9C7CAB4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8" v="1100"/>
        <pc:sldMkLst>
          <pc:docMk/>
          <pc:sldMk cId="3417061071" sldId="306"/>
        </pc:sldMkLst>
        <pc:spChg chg="add mod">
          <ac:chgData name="ann Chen" userId="814caa1dda11211f" providerId="LiveId" clId="{F7956C8D-6613-494F-821E-073A3CF6B227}" dt="2022-05-15T23:48:23.639" v="530" actId="20577"/>
          <ac:spMkLst>
            <pc:docMk/>
            <pc:sldMk cId="3417061071" sldId="306"/>
            <ac:spMk id="3" creationId="{7DBB5C93-1AF3-80F2-005C-F3B15DC667B2}"/>
          </ac:spMkLst>
        </pc:spChg>
        <pc:picChg chg="add mod modCrop">
          <ac:chgData name="ann Chen" userId="814caa1dda11211f" providerId="LiveId" clId="{F7956C8D-6613-494F-821E-073A3CF6B227}" dt="2022-05-15T23:49:25.697" v="538" actId="732"/>
          <ac:picMkLst>
            <pc:docMk/>
            <pc:sldMk cId="3417061071" sldId="306"/>
            <ac:picMk id="5" creationId="{F6A53297-5523-9B36-25A1-B17009C0E92C}"/>
          </ac:picMkLst>
        </pc:picChg>
        <pc:picChg chg="add mod modCrop">
          <ac:chgData name="ann Chen" userId="814caa1dda11211f" providerId="LiveId" clId="{F7956C8D-6613-494F-821E-073A3CF6B227}" dt="2022-05-15T23:49:52.566" v="547" actId="1076"/>
          <ac:picMkLst>
            <pc:docMk/>
            <pc:sldMk cId="3417061071" sldId="306"/>
            <ac:picMk id="6" creationId="{2FE53BBD-9255-BAB2-1156-6734C16C0011}"/>
          </ac:picMkLst>
        </pc:picChg>
        <pc:picChg chg="add mod">
          <ac:chgData name="ann Chen" userId="814caa1dda11211f" providerId="LiveId" clId="{F7956C8D-6613-494F-821E-073A3CF6B227}" dt="2022-05-15T23:49:30.135" v="539" actId="1076"/>
          <ac:picMkLst>
            <pc:docMk/>
            <pc:sldMk cId="3417061071" sldId="306"/>
            <ac:picMk id="7" creationId="{E8A69EFF-D1D0-0F10-A3ED-970E09124646}"/>
          </ac:picMkLst>
        </pc:picChg>
        <pc:picChg chg="add mod modCrop">
          <ac:chgData name="ann Chen" userId="814caa1dda11211f" providerId="LiveId" clId="{F7956C8D-6613-494F-821E-073A3CF6B227}" dt="2022-05-15T23:49:54.893" v="548" actId="1076"/>
          <ac:picMkLst>
            <pc:docMk/>
            <pc:sldMk cId="3417061071" sldId="306"/>
            <ac:picMk id="8" creationId="{611DFAC2-715B-4D79-F40A-35B4783DA82C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60" v="1103"/>
        <pc:sldMkLst>
          <pc:docMk/>
          <pc:sldMk cId="2086866207" sldId="307"/>
        </pc:sldMkLst>
        <pc:spChg chg="add mod">
          <ac:chgData name="ann Chen" userId="814caa1dda11211f" providerId="LiveId" clId="{F7956C8D-6613-494F-821E-073A3CF6B227}" dt="2022-05-15T23:50:02.264" v="549"/>
          <ac:spMkLst>
            <pc:docMk/>
            <pc:sldMk cId="2086866207" sldId="307"/>
            <ac:spMk id="3" creationId="{85FB3450-9C1B-4537-2987-51B315C7C090}"/>
          </ac:spMkLst>
        </pc:spChg>
        <pc:spChg chg="add mod ord">
          <ac:chgData name="ann Chen" userId="814caa1dda11211f" providerId="LiveId" clId="{F7956C8D-6613-494F-821E-073A3CF6B227}" dt="2022-05-15T23:51:03.852" v="558" actId="164"/>
          <ac:spMkLst>
            <pc:docMk/>
            <pc:sldMk cId="2086866207" sldId="307"/>
            <ac:spMk id="6" creationId="{6B572882-0624-6B78-DCE2-A0BED900AD64}"/>
          </ac:spMkLst>
        </pc:spChg>
        <pc:spChg chg="add mod">
          <ac:chgData name="ann Chen" userId="814caa1dda11211f" providerId="LiveId" clId="{F7956C8D-6613-494F-821E-073A3CF6B227}" dt="2022-05-15T23:51:37.764" v="568" actId="1076"/>
          <ac:spMkLst>
            <pc:docMk/>
            <pc:sldMk cId="2086866207" sldId="307"/>
            <ac:spMk id="10" creationId="{3D48C157-A229-A9B1-3524-0B81EF33F9B1}"/>
          </ac:spMkLst>
        </pc:spChg>
        <pc:spChg chg="add mod">
          <ac:chgData name="ann Chen" userId="814caa1dda11211f" providerId="LiveId" clId="{F7956C8D-6613-494F-821E-073A3CF6B227}" dt="2022-05-15T23:52:00.096" v="574" actId="14100"/>
          <ac:spMkLst>
            <pc:docMk/>
            <pc:sldMk cId="2086866207" sldId="307"/>
            <ac:spMk id="13" creationId="{A7D32A22-FCA0-AE59-2F75-CBEE91245918}"/>
          </ac:spMkLst>
        </pc:spChg>
        <pc:grpChg chg="add mod">
          <ac:chgData name="ann Chen" userId="814caa1dda11211f" providerId="LiveId" clId="{F7956C8D-6613-494F-821E-073A3CF6B227}" dt="2022-05-15T23:51:55.339" v="571" actId="14100"/>
          <ac:grpSpMkLst>
            <pc:docMk/>
            <pc:sldMk cId="2086866207" sldId="307"/>
            <ac:grpSpMk id="7" creationId="{A0DBAA77-CA57-4A65-77FC-81931FCDD5A1}"/>
          </ac:grpSpMkLst>
        </pc:grpChg>
        <pc:picChg chg="add mod ord modCrop">
          <ac:chgData name="ann Chen" userId="814caa1dda11211f" providerId="LiveId" clId="{F7956C8D-6613-494F-821E-073A3CF6B227}" dt="2022-05-15T23:51:03.852" v="558" actId="164"/>
          <ac:picMkLst>
            <pc:docMk/>
            <pc:sldMk cId="2086866207" sldId="307"/>
            <ac:picMk id="5" creationId="{FC0462D3-61DC-9BB4-6C7F-D890773C5FF1}"/>
          </ac:picMkLst>
        </pc:picChg>
        <pc:picChg chg="add mod">
          <ac:chgData name="ann Chen" userId="814caa1dda11211f" providerId="LiveId" clId="{F7956C8D-6613-494F-821E-073A3CF6B227}" dt="2022-05-15T23:51:37.764" v="568" actId="1076"/>
          <ac:picMkLst>
            <pc:docMk/>
            <pc:sldMk cId="2086866207" sldId="307"/>
            <ac:picMk id="9" creationId="{B3F9CFA9-6697-4EF7-F5E7-9E93AA288EC3}"/>
          </ac:picMkLst>
        </pc:picChg>
        <pc:picChg chg="add mod">
          <ac:chgData name="ann Chen" userId="814caa1dda11211f" providerId="LiveId" clId="{F7956C8D-6613-494F-821E-073A3CF6B227}" dt="2022-05-15T23:51:53.283" v="570" actId="1076"/>
          <ac:picMkLst>
            <pc:docMk/>
            <pc:sldMk cId="2086866207" sldId="307"/>
            <ac:picMk id="12" creationId="{0353916F-A02E-609D-73FD-F4AB4797C6A1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60" v="1104"/>
        <pc:sldMkLst>
          <pc:docMk/>
          <pc:sldMk cId="645527852" sldId="308"/>
        </pc:sldMkLst>
        <pc:spChg chg="add mod">
          <ac:chgData name="ann Chen" userId="814caa1dda11211f" providerId="LiveId" clId="{F7956C8D-6613-494F-821E-073A3CF6B227}" dt="2022-05-15T23:52:07.955" v="575"/>
          <ac:spMkLst>
            <pc:docMk/>
            <pc:sldMk cId="645527852" sldId="308"/>
            <ac:spMk id="3" creationId="{BB0B1945-0C0E-3EE3-B733-98D6D38F7BF1}"/>
          </ac:spMkLst>
        </pc:spChg>
        <pc:spChg chg="add mod">
          <ac:chgData name="ann Chen" userId="814caa1dda11211f" providerId="LiveId" clId="{F7956C8D-6613-494F-821E-073A3CF6B227}" dt="2022-05-15T23:52:50.974" v="585" actId="14100"/>
          <ac:spMkLst>
            <pc:docMk/>
            <pc:sldMk cId="645527852" sldId="308"/>
            <ac:spMk id="6" creationId="{AE4AB627-3E46-6000-0AE3-FDEE91E33B63}"/>
          </ac:spMkLst>
        </pc:spChg>
        <pc:spChg chg="add mod">
          <ac:chgData name="ann Chen" userId="814caa1dda11211f" providerId="LiveId" clId="{F7956C8D-6613-494F-821E-073A3CF6B227}" dt="2022-05-15T23:52:57.272" v="588" actId="14100"/>
          <ac:spMkLst>
            <pc:docMk/>
            <pc:sldMk cId="645527852" sldId="308"/>
            <ac:spMk id="7" creationId="{C52AE12E-0D16-9A20-EF62-1F56A359C31C}"/>
          </ac:spMkLst>
        </pc:spChg>
        <pc:spChg chg="add mod">
          <ac:chgData name="ann Chen" userId="814caa1dda11211f" providerId="LiveId" clId="{F7956C8D-6613-494F-821E-073A3CF6B227}" dt="2022-05-15T23:53:02.475" v="590" actId="1076"/>
          <ac:spMkLst>
            <pc:docMk/>
            <pc:sldMk cId="645527852" sldId="308"/>
            <ac:spMk id="8" creationId="{95BF3FE2-5DE1-14A5-A9D8-B24F8072DB77}"/>
          </ac:spMkLst>
        </pc:spChg>
        <pc:picChg chg="add mod">
          <ac:chgData name="ann Chen" userId="814caa1dda11211f" providerId="LiveId" clId="{F7956C8D-6613-494F-821E-073A3CF6B227}" dt="2022-05-15T23:52:32.862" v="579" actId="1076"/>
          <ac:picMkLst>
            <pc:docMk/>
            <pc:sldMk cId="645527852" sldId="308"/>
            <ac:picMk id="5" creationId="{66083667-5705-1BA5-FAEF-86A50C1B3147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61" v="1105"/>
        <pc:sldMkLst>
          <pc:docMk/>
          <pc:sldMk cId="576458664" sldId="309"/>
        </pc:sldMkLst>
        <pc:spChg chg="add mod">
          <ac:chgData name="ann Chen" userId="814caa1dda11211f" providerId="LiveId" clId="{F7956C8D-6613-494F-821E-073A3CF6B227}" dt="2022-05-15T23:54:00.544" v="598"/>
          <ac:spMkLst>
            <pc:docMk/>
            <pc:sldMk cId="576458664" sldId="309"/>
            <ac:spMk id="5" creationId="{608AA34D-8CC4-96FD-E724-25D7C7868FCF}"/>
          </ac:spMkLst>
        </pc:spChg>
        <pc:spChg chg="add mod">
          <ac:chgData name="ann Chen" userId="814caa1dda11211f" providerId="LiveId" clId="{F7956C8D-6613-494F-821E-073A3CF6B227}" dt="2022-05-15T23:55:47.011" v="707" actId="2085"/>
          <ac:spMkLst>
            <pc:docMk/>
            <pc:sldMk cId="576458664" sldId="309"/>
            <ac:spMk id="8" creationId="{D3FF99F8-4C59-78CE-538A-0A5DCBE10AC4}"/>
          </ac:spMkLst>
        </pc:spChg>
        <pc:spChg chg="add mod">
          <ac:chgData name="ann Chen" userId="814caa1dda11211f" providerId="LiveId" clId="{F7956C8D-6613-494F-821E-073A3CF6B227}" dt="2022-05-15T23:55:47.011" v="707" actId="2085"/>
          <ac:spMkLst>
            <pc:docMk/>
            <pc:sldMk cId="576458664" sldId="309"/>
            <ac:spMk id="9" creationId="{1473FFDF-C134-E393-D811-3BB296B00D94}"/>
          </ac:spMkLst>
        </pc:spChg>
        <pc:spChg chg="add mod">
          <ac:chgData name="ann Chen" userId="814caa1dda11211f" providerId="LiveId" clId="{F7956C8D-6613-494F-821E-073A3CF6B227}" dt="2022-05-15T23:55:47.011" v="707" actId="2085"/>
          <ac:spMkLst>
            <pc:docMk/>
            <pc:sldMk cId="576458664" sldId="309"/>
            <ac:spMk id="10" creationId="{92F5F2BD-6395-CE23-9B33-81208D878171}"/>
          </ac:spMkLst>
        </pc:spChg>
        <pc:spChg chg="add mod">
          <ac:chgData name="ann Chen" userId="814caa1dda11211f" providerId="LiveId" clId="{F7956C8D-6613-494F-821E-073A3CF6B227}" dt="2022-05-15T23:55:58.204" v="790" actId="1035"/>
          <ac:spMkLst>
            <pc:docMk/>
            <pc:sldMk cId="576458664" sldId="309"/>
            <ac:spMk id="11" creationId="{27DF7510-5851-9782-6598-9566D9CCCD5C}"/>
          </ac:spMkLst>
        </pc:spChg>
        <pc:spChg chg="add mod">
          <ac:chgData name="ann Chen" userId="814caa1dda11211f" providerId="LiveId" clId="{F7956C8D-6613-494F-821E-073A3CF6B227}" dt="2022-05-15T23:55:58.204" v="790" actId="1035"/>
          <ac:spMkLst>
            <pc:docMk/>
            <pc:sldMk cId="576458664" sldId="309"/>
            <ac:spMk id="12" creationId="{D05D34C5-7E9B-AA8B-FD94-B57E7E16ABA6}"/>
          </ac:spMkLst>
        </pc:spChg>
        <pc:spChg chg="add mod">
          <ac:chgData name="ann Chen" userId="814caa1dda11211f" providerId="LiveId" clId="{F7956C8D-6613-494F-821E-073A3CF6B227}" dt="2022-05-15T23:55:58.204" v="790" actId="1035"/>
          <ac:spMkLst>
            <pc:docMk/>
            <pc:sldMk cId="576458664" sldId="309"/>
            <ac:spMk id="13" creationId="{DBBA51FC-B34D-D600-A2D7-050C67AACC19}"/>
          </ac:spMkLst>
        </pc:spChg>
        <pc:picChg chg="add mod">
          <ac:chgData name="ann Chen" userId="814caa1dda11211f" providerId="LiveId" clId="{F7956C8D-6613-494F-821E-073A3CF6B227}" dt="2022-05-15T23:53:29.125" v="593" actId="1076"/>
          <ac:picMkLst>
            <pc:docMk/>
            <pc:sldMk cId="576458664" sldId="309"/>
            <ac:picMk id="3" creationId="{99408C28-CE27-92F6-132F-FDC12C12CBAF}"/>
          </ac:picMkLst>
        </pc:picChg>
        <pc:picChg chg="add mod">
          <ac:chgData name="ann Chen" userId="814caa1dda11211f" providerId="LiveId" clId="{F7956C8D-6613-494F-821E-073A3CF6B227}" dt="2022-05-15T23:54:26.206" v="600" actId="1076"/>
          <ac:picMkLst>
            <pc:docMk/>
            <pc:sldMk cId="576458664" sldId="309"/>
            <ac:picMk id="7" creationId="{ED2DFF55-BAAA-54AB-A4E6-4BDE06DE730E}"/>
          </ac:picMkLst>
        </pc:picChg>
      </pc:sldChg>
      <pc:sldChg chg="addSp delSp modSp new mod modTransition modAnim">
        <pc:chgData name="ann Chen" userId="814caa1dda11211f" providerId="LiveId" clId="{F7956C8D-6613-494F-821E-073A3CF6B227}" dt="2022-05-17T05:36:34.950" v="1082"/>
        <pc:sldMkLst>
          <pc:docMk/>
          <pc:sldMk cId="2656497441" sldId="310"/>
        </pc:sldMkLst>
        <pc:spChg chg="del">
          <ac:chgData name="ann Chen" userId="814caa1dda11211f" providerId="LiveId" clId="{F7956C8D-6613-494F-821E-073A3CF6B227}" dt="2022-05-15T23:46:16.425" v="511" actId="478"/>
          <ac:spMkLst>
            <pc:docMk/>
            <pc:sldMk cId="2656497441" sldId="310"/>
            <ac:spMk id="2" creationId="{0C2F1C4A-1314-AF90-B7E0-CD6F902E45FF}"/>
          </ac:spMkLst>
        </pc:spChg>
        <pc:spChg chg="del">
          <ac:chgData name="ann Chen" userId="814caa1dda11211f" providerId="LiveId" clId="{F7956C8D-6613-494F-821E-073A3CF6B227}" dt="2022-05-15T23:46:16.425" v="511" actId="478"/>
          <ac:spMkLst>
            <pc:docMk/>
            <pc:sldMk cId="2656497441" sldId="310"/>
            <ac:spMk id="3" creationId="{B3A3FBE4-C1BA-F851-2731-D874B1017381}"/>
          </ac:spMkLst>
        </pc:spChg>
        <pc:spChg chg="add mod">
          <ac:chgData name="ann Chen" userId="814caa1dda11211f" providerId="LiveId" clId="{F7956C8D-6613-494F-821E-073A3CF6B227}" dt="2022-05-15T23:47:45.506" v="525" actId="1076"/>
          <ac:spMkLst>
            <pc:docMk/>
            <pc:sldMk cId="2656497441" sldId="310"/>
            <ac:spMk id="6" creationId="{706CAD88-DB41-B7C2-EC64-52324728E068}"/>
          </ac:spMkLst>
        </pc:spChg>
        <pc:spChg chg="add mod">
          <ac:chgData name="ann Chen" userId="814caa1dda11211f" providerId="LiveId" clId="{F7956C8D-6613-494F-821E-073A3CF6B227}" dt="2022-05-15T23:47:51.308" v="527" actId="1076"/>
          <ac:spMkLst>
            <pc:docMk/>
            <pc:sldMk cId="2656497441" sldId="310"/>
            <ac:spMk id="8" creationId="{B7544468-77D4-C1C5-F8CA-1D6DEA9FD605}"/>
          </ac:spMkLst>
        </pc:spChg>
        <pc:spChg chg="add mod">
          <ac:chgData name="ann Chen" userId="814caa1dda11211f" providerId="LiveId" clId="{F7956C8D-6613-494F-821E-073A3CF6B227}" dt="2022-05-16T00:01:36.602" v="861" actId="14100"/>
          <ac:spMkLst>
            <pc:docMk/>
            <pc:sldMk cId="2656497441" sldId="310"/>
            <ac:spMk id="9" creationId="{BEFC4E77-A03B-D953-73EB-18A743F905AF}"/>
          </ac:spMkLst>
        </pc:spChg>
        <pc:picChg chg="add mod">
          <ac:chgData name="ann Chen" userId="814caa1dda11211f" providerId="LiveId" clId="{F7956C8D-6613-494F-821E-073A3CF6B227}" dt="2022-05-15T23:47:47.295" v="526" actId="1076"/>
          <ac:picMkLst>
            <pc:docMk/>
            <pc:sldMk cId="2656497441" sldId="310"/>
            <ac:picMk id="5" creationId="{FCADC199-6070-104D-5B00-4E5EF3BC46B7}"/>
          </ac:picMkLst>
        </pc:picChg>
      </pc:sldChg>
      <pc:sldChg chg="addSp delSp modSp new mod modTransition">
        <pc:chgData name="ann Chen" userId="814caa1dda11211f" providerId="LiveId" clId="{F7956C8D-6613-494F-821E-073A3CF6B227}" dt="2022-05-17T05:36:34.964" v="1110"/>
        <pc:sldMkLst>
          <pc:docMk/>
          <pc:sldMk cId="271664236" sldId="311"/>
        </pc:sldMkLst>
        <pc:spChg chg="del">
          <ac:chgData name="ann Chen" userId="814caa1dda11211f" providerId="LiveId" clId="{F7956C8D-6613-494F-821E-073A3CF6B227}" dt="2022-05-15T23:58:47.757" v="813" actId="478"/>
          <ac:spMkLst>
            <pc:docMk/>
            <pc:sldMk cId="271664236" sldId="311"/>
            <ac:spMk id="2" creationId="{7AFF35E8-87EC-695B-5CBA-12546B2E59A7}"/>
          </ac:spMkLst>
        </pc:spChg>
        <pc:spChg chg="del">
          <ac:chgData name="ann Chen" userId="814caa1dda11211f" providerId="LiveId" clId="{F7956C8D-6613-494F-821E-073A3CF6B227}" dt="2022-05-15T23:58:47.757" v="813" actId="478"/>
          <ac:spMkLst>
            <pc:docMk/>
            <pc:sldMk cId="271664236" sldId="311"/>
            <ac:spMk id="3" creationId="{54F97885-1F23-412E-9EC4-0308D7553983}"/>
          </ac:spMkLst>
        </pc:spChg>
        <pc:picChg chg="add mod">
          <ac:chgData name="ann Chen" userId="814caa1dda11211f" providerId="LiveId" clId="{F7956C8D-6613-494F-821E-073A3CF6B227}" dt="2022-05-15T23:59:07.222" v="816" actId="1076"/>
          <ac:picMkLst>
            <pc:docMk/>
            <pc:sldMk cId="271664236" sldId="311"/>
            <ac:picMk id="6" creationId="{DAC3DD4A-028C-5316-C12C-4C99465D7756}"/>
          </ac:picMkLst>
        </pc:picChg>
      </pc:sldChg>
      <pc:sldChg chg="addSp delSp modSp new mod modTransition modShow">
        <pc:chgData name="ann Chen" userId="814caa1dda11211f" providerId="LiveId" clId="{F7956C8D-6613-494F-821E-073A3CF6B227}" dt="2022-05-17T05:36:34.959" v="1101"/>
        <pc:sldMkLst>
          <pc:docMk/>
          <pc:sldMk cId="205384745" sldId="312"/>
        </pc:sldMkLst>
        <pc:spChg chg="del">
          <ac:chgData name="ann Chen" userId="814caa1dda11211f" providerId="LiveId" clId="{F7956C8D-6613-494F-821E-073A3CF6B227}" dt="2022-05-16T00:35:58.561" v="893" actId="478"/>
          <ac:spMkLst>
            <pc:docMk/>
            <pc:sldMk cId="205384745" sldId="312"/>
            <ac:spMk id="2" creationId="{2A172DD1-2926-2C67-D6CA-DE5DC63891FE}"/>
          </ac:spMkLst>
        </pc:spChg>
        <pc:spChg chg="del">
          <ac:chgData name="ann Chen" userId="814caa1dda11211f" providerId="LiveId" clId="{F7956C8D-6613-494F-821E-073A3CF6B227}" dt="2022-05-16T00:35:58.561" v="893" actId="478"/>
          <ac:spMkLst>
            <pc:docMk/>
            <pc:sldMk cId="205384745" sldId="312"/>
            <ac:spMk id="3" creationId="{73EF074F-E96F-1445-91DF-A33BBF173EDE}"/>
          </ac:spMkLst>
        </pc:spChg>
        <pc:picChg chg="add mod">
          <ac:chgData name="ann Chen" userId="814caa1dda11211f" providerId="LiveId" clId="{F7956C8D-6613-494F-821E-073A3CF6B227}" dt="2022-05-16T00:36:09.392" v="899"/>
          <ac:picMkLst>
            <pc:docMk/>
            <pc:sldMk cId="205384745" sldId="312"/>
            <ac:picMk id="6" creationId="{8F26E3DC-4033-EBD2-A98C-515FE2CAA725}"/>
          </ac:picMkLst>
        </pc:picChg>
      </pc:sldChg>
      <pc:sldChg chg="addSp delSp modSp new mod modTransition modShow">
        <pc:chgData name="ann Chen" userId="814caa1dda11211f" providerId="LiveId" clId="{F7956C8D-6613-494F-821E-073A3CF6B227}" dt="2022-05-17T05:36:34.959" v="1102"/>
        <pc:sldMkLst>
          <pc:docMk/>
          <pc:sldMk cId="901702049" sldId="313"/>
        </pc:sldMkLst>
        <pc:spChg chg="del">
          <ac:chgData name="ann Chen" userId="814caa1dda11211f" providerId="LiveId" clId="{F7956C8D-6613-494F-821E-073A3CF6B227}" dt="2022-05-16T00:36:16.044" v="901" actId="478"/>
          <ac:spMkLst>
            <pc:docMk/>
            <pc:sldMk cId="901702049" sldId="313"/>
            <ac:spMk id="2" creationId="{2188CF4C-0877-62E9-6EB1-D08F1CB49FF8}"/>
          </ac:spMkLst>
        </pc:spChg>
        <pc:spChg chg="del">
          <ac:chgData name="ann Chen" userId="814caa1dda11211f" providerId="LiveId" clId="{F7956C8D-6613-494F-821E-073A3CF6B227}" dt="2022-05-16T00:36:16.044" v="901" actId="478"/>
          <ac:spMkLst>
            <pc:docMk/>
            <pc:sldMk cId="901702049" sldId="313"/>
            <ac:spMk id="3" creationId="{59551D3E-38B5-36C7-2A3B-3B2CDE3A9EC6}"/>
          </ac:spMkLst>
        </pc:spChg>
        <pc:picChg chg="add mod">
          <ac:chgData name="ann Chen" userId="814caa1dda11211f" providerId="LiveId" clId="{F7956C8D-6613-494F-821E-073A3CF6B227}" dt="2022-05-16T00:36:29.660" v="904" actId="1076"/>
          <ac:picMkLst>
            <pc:docMk/>
            <pc:sldMk cId="901702049" sldId="313"/>
            <ac:picMk id="6" creationId="{4326779E-0CAC-D91E-6149-193726E0A55A}"/>
          </ac:picMkLst>
        </pc:picChg>
      </pc:sldChg>
      <pc:sldChg chg="addSp delSp new mod modTransition">
        <pc:chgData name="ann Chen" userId="814caa1dda11211f" providerId="LiveId" clId="{F7956C8D-6613-494F-821E-073A3CF6B227}" dt="2022-05-17T05:36:34.961" v="1106"/>
        <pc:sldMkLst>
          <pc:docMk/>
          <pc:sldMk cId="179198775" sldId="314"/>
        </pc:sldMkLst>
        <pc:spChg chg="del">
          <ac:chgData name="ann Chen" userId="814caa1dda11211f" providerId="LiveId" clId="{F7956C8D-6613-494F-821E-073A3CF6B227}" dt="2022-05-16T00:44:31.132" v="918" actId="478"/>
          <ac:spMkLst>
            <pc:docMk/>
            <pc:sldMk cId="179198775" sldId="314"/>
            <ac:spMk id="2" creationId="{FAECBB68-6993-2D65-D2E4-117B23F9A489}"/>
          </ac:spMkLst>
        </pc:spChg>
        <pc:spChg chg="del">
          <ac:chgData name="ann Chen" userId="814caa1dda11211f" providerId="LiveId" clId="{F7956C8D-6613-494F-821E-073A3CF6B227}" dt="2022-05-16T00:44:31.132" v="918" actId="478"/>
          <ac:spMkLst>
            <pc:docMk/>
            <pc:sldMk cId="179198775" sldId="314"/>
            <ac:spMk id="3" creationId="{A93C29ED-79B9-F2E6-FB6D-3390D9B8720A}"/>
          </ac:spMkLst>
        </pc:spChg>
        <pc:picChg chg="add">
          <ac:chgData name="ann Chen" userId="814caa1dda11211f" providerId="LiveId" clId="{F7956C8D-6613-494F-821E-073A3CF6B227}" dt="2022-05-16T00:44:33.749" v="919"/>
          <ac:picMkLst>
            <pc:docMk/>
            <pc:sldMk cId="179198775" sldId="314"/>
            <ac:picMk id="1026" creationId="{B31C0A71-5F99-522E-0F9D-6E159185835B}"/>
          </ac:picMkLst>
        </pc:picChg>
      </pc:sldChg>
      <pc:sldChg chg="delSp new del mod">
        <pc:chgData name="ann Chen" userId="814caa1dda11211f" providerId="LiveId" clId="{F7956C8D-6613-494F-821E-073A3CF6B227}" dt="2022-05-16T00:47:31.836" v="923" actId="47"/>
        <pc:sldMkLst>
          <pc:docMk/>
          <pc:sldMk cId="4087984827" sldId="315"/>
        </pc:sldMkLst>
        <pc:spChg chg="del">
          <ac:chgData name="ann Chen" userId="814caa1dda11211f" providerId="LiveId" clId="{F7956C8D-6613-494F-821E-073A3CF6B227}" dt="2022-05-16T00:47:17.306" v="921" actId="478"/>
          <ac:spMkLst>
            <pc:docMk/>
            <pc:sldMk cId="4087984827" sldId="315"/>
            <ac:spMk id="2" creationId="{73887482-A75D-9574-9D24-81A8A576BEBE}"/>
          </ac:spMkLst>
        </pc:spChg>
        <pc:spChg chg="del">
          <ac:chgData name="ann Chen" userId="814caa1dda11211f" providerId="LiveId" clId="{F7956C8D-6613-494F-821E-073A3CF6B227}" dt="2022-05-16T00:47:17.306" v="921" actId="478"/>
          <ac:spMkLst>
            <pc:docMk/>
            <pc:sldMk cId="4087984827" sldId="315"/>
            <ac:spMk id="3" creationId="{75636ECC-F74C-2053-65F0-DB23233EBCCD}"/>
          </ac:spMkLst>
        </pc:spChg>
      </pc:sldChg>
      <pc:sldChg chg="add modTransition">
        <pc:chgData name="ann Chen" userId="814caa1dda11211f" providerId="LiveId" clId="{F7956C8D-6613-494F-821E-073A3CF6B227}" dt="2022-05-17T05:36:34.965" v="1111"/>
        <pc:sldMkLst>
          <pc:docMk/>
          <pc:sldMk cId="1198031682" sldId="316"/>
        </pc:sldMkLst>
      </pc:sldChg>
      <pc:sldChg chg="addSp delSp modSp new mod modTransition">
        <pc:chgData name="ann Chen" userId="814caa1dda11211f" providerId="LiveId" clId="{F7956C8D-6613-494F-821E-073A3CF6B227}" dt="2022-05-17T05:36:34.951" v="1083"/>
        <pc:sldMkLst>
          <pc:docMk/>
          <pc:sldMk cId="460722979" sldId="317"/>
        </pc:sldMkLst>
        <pc:spChg chg="del">
          <ac:chgData name="ann Chen" userId="814caa1dda11211f" providerId="LiveId" clId="{F7956C8D-6613-494F-821E-073A3CF6B227}" dt="2022-05-16T00:56:29.533" v="969" actId="478"/>
          <ac:spMkLst>
            <pc:docMk/>
            <pc:sldMk cId="460722979" sldId="317"/>
            <ac:spMk id="2" creationId="{68689668-F26A-8D15-691F-B2228B4D3F21}"/>
          </ac:spMkLst>
        </pc:spChg>
        <pc:spChg chg="del">
          <ac:chgData name="ann Chen" userId="814caa1dda11211f" providerId="LiveId" clId="{F7956C8D-6613-494F-821E-073A3CF6B227}" dt="2022-05-16T00:56:29.533" v="969" actId="478"/>
          <ac:spMkLst>
            <pc:docMk/>
            <pc:sldMk cId="460722979" sldId="317"/>
            <ac:spMk id="3" creationId="{9C9EF7D7-89A3-281A-1B1D-A647CF3C5BF1}"/>
          </ac:spMkLst>
        </pc:spChg>
        <pc:spChg chg="add mod">
          <ac:chgData name="ann Chen" userId="814caa1dda11211f" providerId="LiveId" clId="{F7956C8D-6613-494F-821E-073A3CF6B227}" dt="2022-05-16T00:57:26.481" v="995" actId="1076"/>
          <ac:spMkLst>
            <pc:docMk/>
            <pc:sldMk cId="460722979" sldId="317"/>
            <ac:spMk id="6" creationId="{62D3D10D-3A2B-17DC-4F34-E453EE7F57B1}"/>
          </ac:spMkLst>
        </pc:spChg>
        <pc:spChg chg="add del mod">
          <ac:chgData name="ann Chen" userId="814caa1dda11211f" providerId="LiveId" clId="{F7956C8D-6613-494F-821E-073A3CF6B227}" dt="2022-05-16T00:57:53.074" v="1000"/>
          <ac:spMkLst>
            <pc:docMk/>
            <pc:sldMk cId="460722979" sldId="317"/>
            <ac:spMk id="8" creationId="{BE3D25A7-7847-0829-0701-3EC17E0DCE74}"/>
          </ac:spMkLst>
        </pc:spChg>
        <pc:spChg chg="add mod">
          <ac:chgData name="ann Chen" userId="814caa1dda11211f" providerId="LiveId" clId="{F7956C8D-6613-494F-821E-073A3CF6B227}" dt="2022-05-16T00:58:57.998" v="1006" actId="207"/>
          <ac:spMkLst>
            <pc:docMk/>
            <pc:sldMk cId="460722979" sldId="317"/>
            <ac:spMk id="12" creationId="{EB77F218-4613-D721-4F97-0A1549DEC3F9}"/>
          </ac:spMkLst>
        </pc:spChg>
        <pc:picChg chg="add mod">
          <ac:chgData name="ann Chen" userId="814caa1dda11211f" providerId="LiveId" clId="{F7956C8D-6613-494F-821E-073A3CF6B227}" dt="2022-05-16T00:57:27.673" v="996" actId="1076"/>
          <ac:picMkLst>
            <pc:docMk/>
            <pc:sldMk cId="460722979" sldId="317"/>
            <ac:picMk id="2050" creationId="{67F79741-80F4-EB49-570D-A7F0895D213C}"/>
          </ac:picMkLst>
        </pc:picChg>
        <pc:cxnChg chg="add del mod">
          <ac:chgData name="ann Chen" userId="814caa1dda11211f" providerId="LiveId" clId="{F7956C8D-6613-494F-821E-073A3CF6B227}" dt="2022-05-16T00:57:53.074" v="1000"/>
          <ac:cxnSpMkLst>
            <pc:docMk/>
            <pc:sldMk cId="460722979" sldId="317"/>
            <ac:cxnSpMk id="7" creationId="{D4B4CF38-93AA-FC7A-16DF-70D52D7B5E94}"/>
          </ac:cxnSpMkLst>
        </pc:cxnChg>
        <pc:cxnChg chg="add mod">
          <ac:chgData name="ann Chen" userId="814caa1dda11211f" providerId="LiveId" clId="{F7956C8D-6613-494F-821E-073A3CF6B227}" dt="2022-05-16T00:59:05.276" v="1007" actId="208"/>
          <ac:cxnSpMkLst>
            <pc:docMk/>
            <pc:sldMk cId="460722979" sldId="317"/>
            <ac:cxnSpMk id="9" creationId="{04DE2388-AEA2-F58D-1482-7E1DD97C04B5}"/>
          </ac:cxnSpMkLst>
        </pc:cxnChg>
        <pc:cxnChg chg="add mod">
          <ac:chgData name="ann Chen" userId="814caa1dda11211f" providerId="LiveId" clId="{F7956C8D-6613-494F-821E-073A3CF6B227}" dt="2022-05-16T00:59:05.276" v="1007" actId="208"/>
          <ac:cxnSpMkLst>
            <pc:docMk/>
            <pc:sldMk cId="460722979" sldId="317"/>
            <ac:cxnSpMk id="10" creationId="{D4E2E804-B587-9A16-4F1D-97E9D7748C93}"/>
          </ac:cxnSpMkLst>
        </pc:cxnChg>
        <pc:cxnChg chg="add mod">
          <ac:chgData name="ann Chen" userId="814caa1dda11211f" providerId="LiveId" clId="{F7956C8D-6613-494F-821E-073A3CF6B227}" dt="2022-05-16T00:59:05.276" v="1007" actId="208"/>
          <ac:cxnSpMkLst>
            <pc:docMk/>
            <pc:sldMk cId="460722979" sldId="317"/>
            <ac:cxnSpMk id="11" creationId="{643D90A2-3689-B716-C589-6694864D49A7}"/>
          </ac:cxnSpMkLst>
        </pc:cxnChg>
      </pc:sldChg>
      <pc:sldChg chg="add del">
        <pc:chgData name="ann Chen" userId="814caa1dda11211f" providerId="LiveId" clId="{F7956C8D-6613-494F-821E-073A3CF6B227}" dt="2022-05-16T00:48:45.658" v="925"/>
        <pc:sldMkLst>
          <pc:docMk/>
          <pc:sldMk cId="1007787588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9DF05-AC16-4A59-8634-E3FCCFB59F14}" type="datetimeFigureOut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CFC0-B9F5-4A49-BDEF-C0B1F3F99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21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455848-49F9-4C81-A311-062BA9D3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BC28E2-23AC-4B43-A120-5044C9D22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C0F2B1-18B4-4116-B786-7D276495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D24-B570-4067-8A76-7FB34AFC7865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9FF82A-1929-42C3-BAF5-C4C8B61C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11A554-1955-4D08-BDCD-987657CA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19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BD543F-3CAE-4802-B0B0-AD514640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6B02CB0-FEBA-45A7-B73B-36C98DFE9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7AE26B-C980-4292-8EC6-07EB0007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E0F-5EA1-47B5-BF32-1B94A0CE9920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5B58AE-F868-461A-B711-A7AA609D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9602F4-0E22-4140-8982-82D80C4F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64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D27818-5142-4637-A511-A13C02433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E75D00-725D-49D5-A733-5DA11E41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F1FCB4-97EB-49DC-90D4-4FC8A679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53D0-DDA4-44FB-80E2-6E06F544D786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98F2F4-CB92-4DBB-A76A-7F3FF0DA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3B1F5E-F61B-43BB-9FC6-63D684DB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1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E60E2F-884C-4FF1-A972-3DC0CF70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786101-8C67-4F1D-A0C9-50AA7AB2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D773A8-4E3F-49D4-8E4C-3967C3AA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9801-2CE1-4448-88C3-7A10F816233B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1375EF-B6E5-46EF-B4B1-831B45E2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5E90C1-13A7-4F40-89B2-DD6072DE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63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1BE79E-83BC-47B6-AD10-0C548F5A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1D1BDE-D88C-4525-B23F-C4779EA77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BD44A5-5A22-4969-8A7C-12CF9B69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DDB-C531-4596-AE5E-37BC956E12C5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6073CE-2F82-4AEB-BECF-D0C2120F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89B29A-9BED-472A-9C4F-A99285EB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78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02656D-B021-4123-9AA1-3878A826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90C28F-4AD1-49FA-9C85-39D36A26C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BFC37F-EE5E-43DE-85CE-A5163855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C4F312-191A-448E-A7FF-81B215CF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52A8-31A3-4DAF-99AC-05DBD9ED6074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6501ABC-F83B-4F8C-BCC5-690EE392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10509A-2018-453F-A991-E3D2D8C5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10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E8807C-1321-4BF5-B865-A152876E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EA45BA-046C-4507-AA16-9A92FE229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9E94F2-A887-4A44-9951-4414C3B4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41CB185-1E82-4BA2-9944-82D6CB95C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54A819E-5BAD-4757-B5D2-81D9096EC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957DFD5-9B14-4D9F-B34A-00B5CE6D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F29-F925-4334-8426-C72E0D5A268D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69D3B0E-CC00-4A2E-8D8C-7EA28E0E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2D4AFD-9A85-4766-8B1D-0ABC98BA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89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26D536-E903-44C3-A3B3-5E7841AB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32EC041-680D-433A-B79C-2250D7AD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76AA-60D3-4D4E-9DA2-E4C7ED4D1251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92F1EDE-2BA1-4409-A1B4-6DB4577D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DBFAC8-C0CA-4F95-927F-EAB4690C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90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BD343CF-92E7-4E9C-B37C-62582CD5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65A9-A26A-4FDC-A9A8-77B3A700A5D7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C5284BC-68EF-4C61-8B17-5FFAF1E9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296E1C-053C-426D-BA19-464D5006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38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3D0572-A7A7-45FB-963B-0D5D58A6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4CFFB6-1DFE-484F-9A27-699C8CC1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D8F0BD-D162-4717-9BDE-41ECA87D0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F43691-2C10-480C-BDDC-67B3B69E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7D78-1645-43C8-BCC8-10144B1366BA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5F2119-E115-44AF-B927-133631E2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30DE5B-F295-4CB0-A5B7-8045D9C6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26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8D54D9-D61E-44F9-8E1A-96734559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2125B30-0D0C-44EA-A03B-B0064D146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6FB32F-CFAB-482C-A38C-F950CBABC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386009-BBDE-4E85-AE83-117AB629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8733-1957-4056-B135-733AA27CE6A1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4A31CE-6C30-4A3A-9D6E-D9AED45F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BE570A2-B26B-4B19-9202-40A6390D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44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AFF7DAA-CCC1-40F0-8723-D4335472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945B7A-09D6-4A29-9BA8-DC9B75E7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0577D1-A4DD-4BED-9ED3-C986479A1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A61DD-D7FC-4756-938B-9D29C9A403D9}" type="datetime1">
              <a:rPr lang="zh-TW" altLang="en-US" smtClean="0"/>
              <a:t>2022/12/12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14AA48-E7F2-416F-B673-87572726C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059772-4F6C-4E92-BB71-AA23F494F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00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3">
            <a:extLst>
              <a:ext uri="{FF2B5EF4-FFF2-40B4-BE49-F238E27FC236}">
                <a16:creationId xmlns:a16="http://schemas.microsoft.com/office/drawing/2014/main" id="{3E4C2E45-1DBE-46C8-AC5B-A96DDF47E8D6}"/>
              </a:ext>
            </a:extLst>
          </p:cNvPr>
          <p:cNvSpPr txBox="1">
            <a:spLocks/>
          </p:cNvSpPr>
          <p:nvPr/>
        </p:nvSpPr>
        <p:spPr>
          <a:xfrm>
            <a:off x="2304598" y="4436137"/>
            <a:ext cx="6959899" cy="1920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Speaker: Yi-An Chen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               Advisor: Liang-</a:t>
            </a:r>
            <a:r>
              <a:rPr lang="en-US" altLang="zh-TW" sz="2000" dirty="0" err="1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Chuan</a:t>
            </a: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Lai, Ph.D.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Date: 2022.12.12</a:t>
            </a:r>
            <a:endParaRPr lang="zh-TW" altLang="en-US" sz="2000" dirty="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E8088E-1BAD-474E-A8D8-2D2323CB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A36801E-E8E5-7868-7020-5C6140D82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314646"/>
            <a:ext cx="10058400" cy="412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3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A5841FA-CE99-B467-6B36-22F922F7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415" y="827093"/>
            <a:ext cx="8866248" cy="2667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3FCAB8E-9D39-CCB3-117A-DCA227D4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6511"/>
            <a:ext cx="6229350" cy="24479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652B0E1-AC4A-AF69-7F2B-5DD29B850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689349"/>
            <a:ext cx="58293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3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55F6334-EDAB-4EB6-B3F3-319C00D05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10" y="3063579"/>
            <a:ext cx="11990067" cy="329277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486631B-7F7B-B177-0812-E26834223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937" y="802008"/>
            <a:ext cx="88582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99449D9-5D82-7B79-B0E2-1C7267B7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2050" name="Picture 2" descr="EMSA - 武汉巴菲尔生物技术服务有限公司">
            <a:extLst>
              <a:ext uri="{FF2B5EF4-FFF2-40B4-BE49-F238E27FC236}">
                <a16:creationId xmlns:a16="http://schemas.microsoft.com/office/drawing/2014/main" id="{576A1DC2-705F-1BD2-3DB6-ADC8D1EF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553210"/>
            <a:ext cx="8509000" cy="39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150D4849-B208-637C-1B34-64DF52444289}"/>
              </a:ext>
            </a:extLst>
          </p:cNvPr>
          <p:cNvSpPr txBox="1"/>
          <p:nvPr/>
        </p:nvSpPr>
        <p:spPr>
          <a:xfrm>
            <a:off x="2876550" y="577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Electrophoretic Mobility Shift Assay (EMSA)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6648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4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3EE632-F2AC-B117-6BB5-562B52B5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" y="2379675"/>
            <a:ext cx="4034357" cy="219789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095906C-BC88-154E-C27E-AACA3BC87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821" y="2409825"/>
            <a:ext cx="3954642" cy="24955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887EA0B-2AE0-FEC8-9DAE-F14FC9940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463" y="1022349"/>
            <a:ext cx="3491071" cy="54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4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B602C6F-D052-B951-8913-34509541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827088"/>
            <a:ext cx="3028950" cy="26289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BC758B0-B2B3-FEEA-6629-4500841C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2" y="827088"/>
            <a:ext cx="3133725" cy="273367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3F78D9B-4642-4FFB-D330-F6EF90955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887" y="802008"/>
            <a:ext cx="3019425" cy="257175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69FE4DE-774B-91AD-708A-4AF27ED1B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0" y="3746500"/>
            <a:ext cx="3000375" cy="260985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2759C241-EEB2-179E-20FD-5C4C19D2F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062" y="3569009"/>
            <a:ext cx="6191250" cy="31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04EBA0A-144A-3A1B-23E0-F6EDA5EF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4098" name="Picture 2" descr="文件：同位素標記實驗工作流程.pdf">
            <a:extLst>
              <a:ext uri="{FF2B5EF4-FFF2-40B4-BE49-F238E27FC236}">
                <a16:creationId xmlns:a16="http://schemas.microsoft.com/office/drawing/2014/main" id="{E9C85606-BCE0-8372-87D5-17053657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04" y="1762125"/>
            <a:ext cx="815763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E2F45B0-4CCA-338F-898D-7705AD16C1E5}"/>
              </a:ext>
            </a:extLst>
          </p:cNvPr>
          <p:cNvSpPr txBox="1"/>
          <p:nvPr/>
        </p:nvSpPr>
        <p:spPr>
          <a:xfrm>
            <a:off x="2914650" y="86308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0" i="0" dirty="0">
                <a:solidFill>
                  <a:srgbClr val="000000"/>
                </a:solidFill>
                <a:effectLst/>
              </a:rPr>
              <a:t>Metabolic flux analysis</a:t>
            </a:r>
          </a:p>
        </p:txBody>
      </p:sp>
    </p:spTree>
    <p:extLst>
      <p:ext uri="{BB962C8B-B14F-4D97-AF65-F5344CB8AC3E}">
        <p14:creationId xmlns:p14="http://schemas.microsoft.com/office/powerpoint/2010/main" val="4288187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4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A1F3BD0-F8DA-5A20-7784-CBA62D2C0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25" b="55484"/>
          <a:stretch/>
        </p:blipFill>
        <p:spPr>
          <a:xfrm>
            <a:off x="1188598" y="631837"/>
            <a:ext cx="3507750" cy="31324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D27DF73-BE3D-3269-0F48-E5FF9C231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93"/>
          <a:stretch/>
        </p:blipFill>
        <p:spPr>
          <a:xfrm>
            <a:off x="4696348" y="1843423"/>
            <a:ext cx="7152982" cy="384167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B259FE0-F5D4-AC41-CA83-D331078BC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99" b="55484"/>
          <a:stretch/>
        </p:blipFill>
        <p:spPr>
          <a:xfrm>
            <a:off x="1188598" y="3749663"/>
            <a:ext cx="3830933" cy="31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5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CDCBCBF-9A1D-DB40-D2D4-C250367BA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075"/>
            <a:ext cx="12192000" cy="254901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25C3D63-886B-A68C-A3FE-C2805B49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795706"/>
            <a:ext cx="12192000" cy="24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5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2CB144-3F76-2310-E1D8-8019D31F8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4" y="902562"/>
            <a:ext cx="11738691" cy="50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6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B92ECE-94DE-6A41-64E7-48D3FB904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067"/>
            <a:ext cx="12192000" cy="24368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D926C15-3274-B504-214A-125CC2AC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24288"/>
            <a:ext cx="10067925" cy="25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/>
              <a:t>Fig. 1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69299C-B99E-0517-98CE-6F99AF29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1019175"/>
            <a:ext cx="11530739" cy="27432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26218A4-11A2-3A9A-F352-7C79EA2B9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499" y="3876675"/>
            <a:ext cx="2532185" cy="27432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2D37CC0-92F0-BB74-74CE-62620A88B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326" y="4041465"/>
            <a:ext cx="2916562" cy="25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6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D63AE9B-5712-C163-E4D2-29A88D01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733"/>
            <a:ext cx="3600450" cy="28194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38BC48A-81F5-4B11-E443-6A8E14CF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37" y="957940"/>
            <a:ext cx="8329613" cy="265800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727530F-68F7-520F-6A93-A2E5DA607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" y="3963029"/>
            <a:ext cx="5781675" cy="26289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4D4AF4B-A43B-8A18-2727-8055E2EE4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165" y="3772529"/>
            <a:ext cx="433986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6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33F304-3BD0-1AD8-5847-3C52A66B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39" y="1549697"/>
            <a:ext cx="11252497" cy="31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7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24CC18-EEE8-C225-CA46-89DC29C0C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130541"/>
            <a:ext cx="12192000" cy="216412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4ED427-75A5-AA30-D467-F3CC62E1F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9187"/>
            <a:ext cx="12192000" cy="240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577818C-561D-7052-11C3-273EC819B46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7</a:t>
            </a:r>
            <a:endParaRPr lang="zh-TW" alt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8BCD05C-81F0-983B-451A-606947858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2008"/>
            <a:ext cx="12192000" cy="244168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3DCBC92-2B1D-074C-2FEA-A8A16F306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4" y="3747296"/>
            <a:ext cx="11677651" cy="249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/>
              <a:t>Fig. 1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352EFA1-E539-25D7-01F7-0D986AF6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03" y="980540"/>
            <a:ext cx="10747593" cy="268976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5F6DD6B-7861-B01E-4798-5810314A2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5425"/>
            <a:ext cx="11922016" cy="232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/>
              <a:t>Fig. 1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107AAF7-0918-B4B8-91E0-B49E58A16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607" y="816295"/>
            <a:ext cx="7533021" cy="27360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3DF3EED-1068-BC40-DDC5-2D87D627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087813"/>
            <a:ext cx="6314036" cy="263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70DB78-4E44-6B6E-726B-C9A42850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29F66B-D76C-79E9-DE45-A63C1868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0" y="847172"/>
            <a:ext cx="5036151" cy="58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794D8EC-C7DF-856D-6056-583981399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073"/>
          <a:stretch/>
        </p:blipFill>
        <p:spPr>
          <a:xfrm>
            <a:off x="7088505" y="992467"/>
            <a:ext cx="3044190" cy="243399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8F2F10A-A81A-33CC-2812-D306CDD1F0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54"/>
          <a:stretch/>
        </p:blipFill>
        <p:spPr>
          <a:xfrm>
            <a:off x="5742904" y="3682964"/>
            <a:ext cx="6035040" cy="2648060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22B944E-6379-EE47-EF1A-D74B3666D009}"/>
              </a:ext>
            </a:extLst>
          </p:cNvPr>
          <p:cNvSpPr txBox="1"/>
          <p:nvPr/>
        </p:nvSpPr>
        <p:spPr>
          <a:xfrm>
            <a:off x="2020201" y="194350"/>
            <a:ext cx="769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single-base elongation-and ligation-based qPCR amplification</a:t>
            </a:r>
            <a:r>
              <a:rPr lang="zh-TW" altLang="en-US" b="0" i="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b="0" i="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(SELECT)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9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</a:t>
            </a:r>
            <a:r>
              <a:rPr lang="en-US" altLang="zh-TW" sz="2400" b="1" dirty="0"/>
              <a:t>2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0D26756-D84A-DD18-BE8D-8CA16764C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38" y="802008"/>
            <a:ext cx="7820700" cy="24955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2EFFF55-57DB-CE02-9099-03F7DA549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3870325"/>
            <a:ext cx="6943725" cy="24860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EDD9DEAF-F3FC-243B-FDE3-2CF75A198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3798887"/>
            <a:ext cx="21907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2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A0A2330-2FF1-507A-879E-8717EF9976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34"/>
          <a:stretch/>
        </p:blipFill>
        <p:spPr>
          <a:xfrm>
            <a:off x="1995489" y="802008"/>
            <a:ext cx="8458200" cy="274639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02558E5-A702-10CD-5FF6-B681B9A81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56" y="3881437"/>
            <a:ext cx="1581150" cy="26574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9B04098-B5F0-01A6-E019-49DC8E212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66"/>
          <a:stretch/>
        </p:blipFill>
        <p:spPr>
          <a:xfrm>
            <a:off x="2566988" y="3542087"/>
            <a:ext cx="3419475" cy="29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4C98B1A-2026-4C60-F893-45211D5375E4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2</a:t>
            </a:r>
            <a:endParaRPr lang="zh-TW" altLang="en-US" sz="24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0018D29-B9BB-A83E-D91C-EC3D53DDC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62" y="1092668"/>
            <a:ext cx="11323051" cy="237284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D0760EE-807E-E52C-FC96-869879859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0567"/>
            <a:ext cx="12192000" cy="21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3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D2CC50F-BACD-B918-A3D2-79E50F54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0" y="802008"/>
            <a:ext cx="7610475" cy="25812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87EFC76-CA95-3119-A7BF-0F1F73804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21" y="3604904"/>
            <a:ext cx="8203358" cy="2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</TotalTime>
  <Words>135</Words>
  <Application>Microsoft Office PowerPoint</Application>
  <PresentationFormat>寬螢幕</PresentationFormat>
  <Paragraphs>67</Paragraphs>
  <Slides>23</Slides>
  <Notes>0</Notes>
  <HiddenSlides>1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ann Chen</dc:creator>
  <cp:lastModifiedBy>ann Chen</cp:lastModifiedBy>
  <cp:revision>70</cp:revision>
  <dcterms:created xsi:type="dcterms:W3CDTF">2022-03-06T02:25:12Z</dcterms:created>
  <dcterms:modified xsi:type="dcterms:W3CDTF">2022-12-11T23:59:33Z</dcterms:modified>
</cp:coreProperties>
</file>