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85" r:id="rId16"/>
    <p:sldId id="289" r:id="rId17"/>
    <p:sldId id="272" r:id="rId18"/>
    <p:sldId id="273" r:id="rId19"/>
    <p:sldId id="274" r:id="rId20"/>
    <p:sldId id="275" r:id="rId21"/>
    <p:sldId id="286" r:id="rId22"/>
    <p:sldId id="279" r:id="rId23"/>
    <p:sldId id="276" r:id="rId24"/>
    <p:sldId id="288" r:id="rId25"/>
    <p:sldId id="277" r:id="rId26"/>
    <p:sldId id="287" r:id="rId27"/>
    <p:sldId id="278" r:id="rId28"/>
    <p:sldId id="280" r:id="rId29"/>
    <p:sldId id="281" r:id="rId30"/>
    <p:sldId id="282" r:id="rId31"/>
    <p:sldId id="283" r:id="rId32"/>
    <p:sldId id="284" r:id="rId33"/>
    <p:sldId id="259" r:id="rId3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98" autoAdjust="0"/>
  </p:normalViewPr>
  <p:slideViewPr>
    <p:cSldViewPr snapToGrid="0">
      <p:cViewPr>
        <p:scale>
          <a:sx n="75" d="100"/>
          <a:sy n="75" d="100"/>
        </p:scale>
        <p:origin x="735" y="3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 C" userId="7b8feab91bbcc303" providerId="LiveId" clId="{B1284532-A85C-47BA-B78F-DCDE598B95E4}"/>
    <pc:docChg chg="undo custSel addSld delSld modSld sldOrd">
      <pc:chgData name="Y C" userId="7b8feab91bbcc303" providerId="LiveId" clId="{B1284532-A85C-47BA-B78F-DCDE598B95E4}" dt="2022-12-25T09:24:53.784" v="313" actId="47"/>
      <pc:docMkLst>
        <pc:docMk/>
      </pc:docMkLst>
      <pc:sldChg chg="modSp mod">
        <pc:chgData name="Y C" userId="7b8feab91bbcc303" providerId="LiveId" clId="{B1284532-A85C-47BA-B78F-DCDE598B95E4}" dt="2022-12-25T09:17:08.054" v="253" actId="1076"/>
        <pc:sldMkLst>
          <pc:docMk/>
          <pc:sldMk cId="1318733284" sldId="256"/>
        </pc:sldMkLst>
        <pc:picChg chg="mod">
          <ac:chgData name="Y C" userId="7b8feab91bbcc303" providerId="LiveId" clId="{B1284532-A85C-47BA-B78F-DCDE598B95E4}" dt="2022-12-25T09:17:08.054" v="253" actId="1076"/>
          <ac:picMkLst>
            <pc:docMk/>
            <pc:sldMk cId="1318733284" sldId="256"/>
            <ac:picMk id="6" creationId="{7E205EB5-922B-6BE6-9806-FD4DEB6B4C2F}"/>
          </ac:picMkLst>
        </pc:picChg>
      </pc:sldChg>
      <pc:sldChg chg="addSp modSp add del mod">
        <pc:chgData name="Y C" userId="7b8feab91bbcc303" providerId="LiveId" clId="{B1284532-A85C-47BA-B78F-DCDE598B95E4}" dt="2022-12-25T09:24:53.784" v="313" actId="47"/>
        <pc:sldMkLst>
          <pc:docMk/>
          <pc:sldMk cId="658079592" sldId="259"/>
        </pc:sldMkLst>
        <pc:picChg chg="add mod">
          <ac:chgData name="Y C" userId="7b8feab91bbcc303" providerId="LiveId" clId="{B1284532-A85C-47BA-B78F-DCDE598B95E4}" dt="2022-12-25T08:46:56.905" v="204" actId="1076"/>
          <ac:picMkLst>
            <pc:docMk/>
            <pc:sldMk cId="658079592" sldId="259"/>
            <ac:picMk id="5" creationId="{ADC36766-9A72-46D3-B909-488A633130E1}"/>
          </ac:picMkLst>
        </pc:picChg>
      </pc:sldChg>
      <pc:sldChg chg="addSp modSp mod">
        <pc:chgData name="Y C" userId="7b8feab91bbcc303" providerId="LiveId" clId="{B1284532-A85C-47BA-B78F-DCDE598B95E4}" dt="2022-12-25T08:30:15.566" v="31" actId="1076"/>
        <pc:sldMkLst>
          <pc:docMk/>
          <pc:sldMk cId="4101898835" sldId="268"/>
        </pc:sldMkLst>
        <pc:picChg chg="mod">
          <ac:chgData name="Y C" userId="7b8feab91bbcc303" providerId="LiveId" clId="{B1284532-A85C-47BA-B78F-DCDE598B95E4}" dt="2022-12-25T08:29:30.465" v="15" actId="1076"/>
          <ac:picMkLst>
            <pc:docMk/>
            <pc:sldMk cId="4101898835" sldId="268"/>
            <ac:picMk id="5" creationId="{A176D245-D49C-A3E9-5D6E-4F254E543CF8}"/>
          </ac:picMkLst>
        </pc:picChg>
        <pc:picChg chg="mod">
          <ac:chgData name="Y C" userId="7b8feab91bbcc303" providerId="LiveId" clId="{B1284532-A85C-47BA-B78F-DCDE598B95E4}" dt="2022-12-25T08:29:33.656" v="17" actId="1076"/>
          <ac:picMkLst>
            <pc:docMk/>
            <pc:sldMk cId="4101898835" sldId="268"/>
            <ac:picMk id="7" creationId="{BC7FFC2F-F5A3-790D-2CAB-C7DC94C87B9A}"/>
          </ac:picMkLst>
        </pc:picChg>
        <pc:picChg chg="add mod">
          <ac:chgData name="Y C" userId="7b8feab91bbcc303" providerId="LiveId" clId="{B1284532-A85C-47BA-B78F-DCDE598B95E4}" dt="2022-12-25T08:29:35.476" v="18" actId="1076"/>
          <ac:picMkLst>
            <pc:docMk/>
            <pc:sldMk cId="4101898835" sldId="268"/>
            <ac:picMk id="8" creationId="{5924208A-1EBA-43C7-9BE4-D72D2F800E40}"/>
          </ac:picMkLst>
        </pc:picChg>
        <pc:picChg chg="add mod">
          <ac:chgData name="Y C" userId="7b8feab91bbcc303" providerId="LiveId" clId="{B1284532-A85C-47BA-B78F-DCDE598B95E4}" dt="2022-12-25T08:29:37.045" v="19" actId="1076"/>
          <ac:picMkLst>
            <pc:docMk/>
            <pc:sldMk cId="4101898835" sldId="268"/>
            <ac:picMk id="10" creationId="{EC3EE2C0-9ECB-4E4C-8846-AEAECD2C1320}"/>
          </ac:picMkLst>
        </pc:picChg>
        <pc:picChg chg="add mod">
          <ac:chgData name="Y C" userId="7b8feab91bbcc303" providerId="LiveId" clId="{B1284532-A85C-47BA-B78F-DCDE598B95E4}" dt="2022-12-25T08:29:46.016" v="25" actId="1076"/>
          <ac:picMkLst>
            <pc:docMk/>
            <pc:sldMk cId="4101898835" sldId="268"/>
            <ac:picMk id="12" creationId="{F2FFFBD1-9EC1-4349-A9F6-D76A4381F243}"/>
          </ac:picMkLst>
        </pc:picChg>
        <pc:picChg chg="add mod">
          <ac:chgData name="Y C" userId="7b8feab91bbcc303" providerId="LiveId" clId="{B1284532-A85C-47BA-B78F-DCDE598B95E4}" dt="2022-12-25T08:30:15.566" v="31" actId="1076"/>
          <ac:picMkLst>
            <pc:docMk/>
            <pc:sldMk cId="4101898835" sldId="268"/>
            <ac:picMk id="14" creationId="{529C3FED-08FD-49B9-84FC-9BEC352470B9}"/>
          </ac:picMkLst>
        </pc:picChg>
      </pc:sldChg>
      <pc:sldChg chg="addSp modSp mod">
        <pc:chgData name="Y C" userId="7b8feab91bbcc303" providerId="LiveId" clId="{B1284532-A85C-47BA-B78F-DCDE598B95E4}" dt="2022-12-25T08:31:18.055" v="45" actId="1076"/>
        <pc:sldMkLst>
          <pc:docMk/>
          <pc:sldMk cId="3121939686" sldId="269"/>
        </pc:sldMkLst>
        <pc:picChg chg="add mod">
          <ac:chgData name="Y C" userId="7b8feab91bbcc303" providerId="LiveId" clId="{B1284532-A85C-47BA-B78F-DCDE598B95E4}" dt="2022-12-25T08:31:16.069" v="44" actId="1076"/>
          <ac:picMkLst>
            <pc:docMk/>
            <pc:sldMk cId="3121939686" sldId="269"/>
            <ac:picMk id="6" creationId="{097C0FAB-4674-488F-BDEB-FC9FAAB70E04}"/>
          </ac:picMkLst>
        </pc:picChg>
        <pc:picChg chg="add mod">
          <ac:chgData name="Y C" userId="7b8feab91bbcc303" providerId="LiveId" clId="{B1284532-A85C-47BA-B78F-DCDE598B95E4}" dt="2022-12-25T08:31:18.055" v="45" actId="1076"/>
          <ac:picMkLst>
            <pc:docMk/>
            <pc:sldMk cId="3121939686" sldId="269"/>
            <ac:picMk id="8" creationId="{5A78E92B-AB09-45E9-98D6-9420154B9DC2}"/>
          </ac:picMkLst>
        </pc:picChg>
      </pc:sldChg>
      <pc:sldChg chg="addSp modSp mod">
        <pc:chgData name="Y C" userId="7b8feab91bbcc303" providerId="LiveId" clId="{B1284532-A85C-47BA-B78F-DCDE598B95E4}" dt="2022-12-25T08:36:25.615" v="73" actId="1076"/>
        <pc:sldMkLst>
          <pc:docMk/>
          <pc:sldMk cId="2161661250" sldId="270"/>
        </pc:sldMkLst>
        <pc:spChg chg="mod">
          <ac:chgData name="Y C" userId="7b8feab91bbcc303" providerId="LiveId" clId="{B1284532-A85C-47BA-B78F-DCDE598B95E4}" dt="2022-12-25T08:34:35.081" v="46"/>
          <ac:spMkLst>
            <pc:docMk/>
            <pc:sldMk cId="2161661250" sldId="270"/>
            <ac:spMk id="4" creationId="{A078262B-C6AE-3448-509E-5EF86FFA5F82}"/>
          </ac:spMkLst>
        </pc:spChg>
        <pc:picChg chg="add mod">
          <ac:chgData name="Y C" userId="7b8feab91bbcc303" providerId="LiveId" clId="{B1284532-A85C-47BA-B78F-DCDE598B95E4}" dt="2022-12-25T08:36:23.076" v="72" actId="1076"/>
          <ac:picMkLst>
            <pc:docMk/>
            <pc:sldMk cId="2161661250" sldId="270"/>
            <ac:picMk id="6" creationId="{855D1C14-2EC3-4D7E-863C-FCBE62300EA3}"/>
          </ac:picMkLst>
        </pc:picChg>
        <pc:picChg chg="add mod">
          <ac:chgData name="Y C" userId="7b8feab91bbcc303" providerId="LiveId" clId="{B1284532-A85C-47BA-B78F-DCDE598B95E4}" dt="2022-12-25T08:36:21.685" v="71" actId="1076"/>
          <ac:picMkLst>
            <pc:docMk/>
            <pc:sldMk cId="2161661250" sldId="270"/>
            <ac:picMk id="8" creationId="{8DEA0F9E-E083-4095-AC84-8723CEAB430D}"/>
          </ac:picMkLst>
        </pc:picChg>
        <pc:picChg chg="add mod">
          <ac:chgData name="Y C" userId="7b8feab91bbcc303" providerId="LiveId" clId="{B1284532-A85C-47BA-B78F-DCDE598B95E4}" dt="2022-12-25T08:36:25.615" v="73" actId="1076"/>
          <ac:picMkLst>
            <pc:docMk/>
            <pc:sldMk cId="2161661250" sldId="270"/>
            <ac:picMk id="10" creationId="{2CCFE511-13B3-4388-B613-426000D47B52}"/>
          </ac:picMkLst>
        </pc:picChg>
        <pc:picChg chg="add mod">
          <ac:chgData name="Y C" userId="7b8feab91bbcc303" providerId="LiveId" clId="{B1284532-A85C-47BA-B78F-DCDE598B95E4}" dt="2022-12-25T08:36:19.295" v="70" actId="1076"/>
          <ac:picMkLst>
            <pc:docMk/>
            <pc:sldMk cId="2161661250" sldId="270"/>
            <ac:picMk id="12" creationId="{CFB4A5BB-B5BA-4285-8A17-35E8B630ECDB}"/>
          </ac:picMkLst>
        </pc:picChg>
      </pc:sldChg>
      <pc:sldChg chg="addSp modSp add mod">
        <pc:chgData name="Y C" userId="7b8feab91bbcc303" providerId="LiveId" clId="{B1284532-A85C-47BA-B78F-DCDE598B95E4}" dt="2022-12-25T08:38:02.275" v="90" actId="1076"/>
        <pc:sldMkLst>
          <pc:docMk/>
          <pc:sldMk cId="1826933267" sldId="271"/>
        </pc:sldMkLst>
        <pc:picChg chg="add mod">
          <ac:chgData name="Y C" userId="7b8feab91bbcc303" providerId="LiveId" clId="{B1284532-A85C-47BA-B78F-DCDE598B95E4}" dt="2022-12-25T08:37:57.875" v="89" actId="1076"/>
          <ac:picMkLst>
            <pc:docMk/>
            <pc:sldMk cId="1826933267" sldId="271"/>
            <ac:picMk id="6" creationId="{68C077C7-B313-48C2-901B-60B30CCD94C9}"/>
          </ac:picMkLst>
        </pc:picChg>
        <pc:picChg chg="add mod">
          <ac:chgData name="Y C" userId="7b8feab91bbcc303" providerId="LiveId" clId="{B1284532-A85C-47BA-B78F-DCDE598B95E4}" dt="2022-12-25T08:38:02.275" v="90" actId="1076"/>
          <ac:picMkLst>
            <pc:docMk/>
            <pc:sldMk cId="1826933267" sldId="271"/>
            <ac:picMk id="8" creationId="{D31F1E2E-F093-4180-8C34-98B4CFB299B6}"/>
          </ac:picMkLst>
        </pc:picChg>
        <pc:picChg chg="add mod">
          <ac:chgData name="Y C" userId="7b8feab91bbcc303" providerId="LiveId" clId="{B1284532-A85C-47BA-B78F-DCDE598B95E4}" dt="2022-12-25T08:37:54.045" v="87" actId="1076"/>
          <ac:picMkLst>
            <pc:docMk/>
            <pc:sldMk cId="1826933267" sldId="271"/>
            <ac:picMk id="10" creationId="{B1021FB8-8865-418E-9DD9-55343F63B113}"/>
          </ac:picMkLst>
        </pc:picChg>
      </pc:sldChg>
      <pc:sldChg chg="addSp modSp add mod">
        <pc:chgData name="Y C" userId="7b8feab91bbcc303" providerId="LiveId" clId="{B1284532-A85C-47BA-B78F-DCDE598B95E4}" dt="2022-12-25T08:38:58.815" v="105" actId="1076"/>
        <pc:sldMkLst>
          <pc:docMk/>
          <pc:sldMk cId="2457334007" sldId="272"/>
        </pc:sldMkLst>
        <pc:picChg chg="add mod">
          <ac:chgData name="Y C" userId="7b8feab91bbcc303" providerId="LiveId" clId="{B1284532-A85C-47BA-B78F-DCDE598B95E4}" dt="2022-12-25T08:38:58.815" v="105" actId="1076"/>
          <ac:picMkLst>
            <pc:docMk/>
            <pc:sldMk cId="2457334007" sldId="272"/>
            <ac:picMk id="6" creationId="{B422A0E7-A7BB-4635-AACC-BE3AB75DD475}"/>
          </ac:picMkLst>
        </pc:picChg>
        <pc:picChg chg="add mod">
          <ac:chgData name="Y C" userId="7b8feab91bbcc303" providerId="LiveId" clId="{B1284532-A85C-47BA-B78F-DCDE598B95E4}" dt="2022-12-25T08:38:57.495" v="104" actId="1076"/>
          <ac:picMkLst>
            <pc:docMk/>
            <pc:sldMk cId="2457334007" sldId="272"/>
            <ac:picMk id="8" creationId="{1A55C43B-1ED3-4CB1-8121-AB069178A18F}"/>
          </ac:picMkLst>
        </pc:picChg>
      </pc:sldChg>
      <pc:sldChg chg="addSp modSp add mod">
        <pc:chgData name="Y C" userId="7b8feab91bbcc303" providerId="LiveId" clId="{B1284532-A85C-47BA-B78F-DCDE598B95E4}" dt="2022-12-25T08:41:02.435" v="126" actId="1076"/>
        <pc:sldMkLst>
          <pc:docMk/>
          <pc:sldMk cId="418299152" sldId="273"/>
        </pc:sldMkLst>
        <pc:spChg chg="mod">
          <ac:chgData name="Y C" userId="7b8feab91bbcc303" providerId="LiveId" clId="{B1284532-A85C-47BA-B78F-DCDE598B95E4}" dt="2022-12-25T08:39:37.898" v="107" actId="20577"/>
          <ac:spMkLst>
            <pc:docMk/>
            <pc:sldMk cId="418299152" sldId="273"/>
            <ac:spMk id="4" creationId="{A078262B-C6AE-3448-509E-5EF86FFA5F82}"/>
          </ac:spMkLst>
        </pc:spChg>
        <pc:picChg chg="add mod">
          <ac:chgData name="Y C" userId="7b8feab91bbcc303" providerId="LiveId" clId="{B1284532-A85C-47BA-B78F-DCDE598B95E4}" dt="2022-12-25T08:41:02.435" v="126" actId="1076"/>
          <ac:picMkLst>
            <pc:docMk/>
            <pc:sldMk cId="418299152" sldId="273"/>
            <ac:picMk id="6" creationId="{61EE93FC-4D3B-458D-BA5C-011BD6D26579}"/>
          </ac:picMkLst>
        </pc:picChg>
        <pc:picChg chg="add mod modCrop">
          <ac:chgData name="Y C" userId="7b8feab91bbcc303" providerId="LiveId" clId="{B1284532-A85C-47BA-B78F-DCDE598B95E4}" dt="2022-12-25T08:40:58.805" v="124" actId="1076"/>
          <ac:picMkLst>
            <pc:docMk/>
            <pc:sldMk cId="418299152" sldId="273"/>
            <ac:picMk id="8" creationId="{B9C84033-1BB1-4F55-9062-4CAA45BD989A}"/>
          </ac:picMkLst>
        </pc:picChg>
      </pc:sldChg>
      <pc:sldChg chg="addSp modSp add mod">
        <pc:chgData name="Y C" userId="7b8feab91bbcc303" providerId="LiveId" clId="{B1284532-A85C-47BA-B78F-DCDE598B95E4}" dt="2022-12-25T08:41:31.135" v="130" actId="1076"/>
        <pc:sldMkLst>
          <pc:docMk/>
          <pc:sldMk cId="2304085696" sldId="274"/>
        </pc:sldMkLst>
        <pc:picChg chg="add mod">
          <ac:chgData name="Y C" userId="7b8feab91bbcc303" providerId="LiveId" clId="{B1284532-A85C-47BA-B78F-DCDE598B95E4}" dt="2022-12-25T08:41:31.135" v="130" actId="1076"/>
          <ac:picMkLst>
            <pc:docMk/>
            <pc:sldMk cId="2304085696" sldId="274"/>
            <ac:picMk id="6" creationId="{688C3D6C-0E10-4BC2-8E81-567824E3C720}"/>
          </ac:picMkLst>
        </pc:picChg>
      </pc:sldChg>
      <pc:sldChg chg="addSp modSp add mod">
        <pc:chgData name="Y C" userId="7b8feab91bbcc303" providerId="LiveId" clId="{B1284532-A85C-47BA-B78F-DCDE598B95E4}" dt="2022-12-25T08:42:01.645" v="136" actId="1076"/>
        <pc:sldMkLst>
          <pc:docMk/>
          <pc:sldMk cId="3350428679" sldId="275"/>
        </pc:sldMkLst>
        <pc:picChg chg="add mod">
          <ac:chgData name="Y C" userId="7b8feab91bbcc303" providerId="LiveId" clId="{B1284532-A85C-47BA-B78F-DCDE598B95E4}" dt="2022-12-25T08:42:01.645" v="136" actId="1076"/>
          <ac:picMkLst>
            <pc:docMk/>
            <pc:sldMk cId="3350428679" sldId="275"/>
            <ac:picMk id="6" creationId="{6AA1425F-1C8E-4E13-BF74-DB8C11E79568}"/>
          </ac:picMkLst>
        </pc:picChg>
      </pc:sldChg>
      <pc:sldChg chg="addSp modSp add mod">
        <pc:chgData name="Y C" userId="7b8feab91bbcc303" providerId="LiveId" clId="{B1284532-A85C-47BA-B78F-DCDE598B95E4}" dt="2022-12-25T08:45:21.235" v="183" actId="1076"/>
        <pc:sldMkLst>
          <pc:docMk/>
          <pc:sldMk cId="3046928170" sldId="276"/>
        </pc:sldMkLst>
        <pc:spChg chg="mod">
          <ac:chgData name="Y C" userId="7b8feab91bbcc303" providerId="LiveId" clId="{B1284532-A85C-47BA-B78F-DCDE598B95E4}" dt="2022-12-25T08:42:32.705" v="138" actId="20577"/>
          <ac:spMkLst>
            <pc:docMk/>
            <pc:sldMk cId="3046928170" sldId="276"/>
            <ac:spMk id="4" creationId="{A078262B-C6AE-3448-509E-5EF86FFA5F82}"/>
          </ac:spMkLst>
        </pc:spChg>
        <pc:spChg chg="add mod">
          <ac:chgData name="Y C" userId="7b8feab91bbcc303" providerId="LiveId" clId="{B1284532-A85C-47BA-B78F-DCDE598B95E4}" dt="2022-12-25T08:45:13.578" v="181" actId="2085"/>
          <ac:spMkLst>
            <pc:docMk/>
            <pc:sldMk cId="3046928170" sldId="276"/>
            <ac:spMk id="9" creationId="{C0573B6E-D6E3-423E-8BBB-88E9AE61DEA5}"/>
          </ac:spMkLst>
        </pc:spChg>
        <pc:picChg chg="add mod">
          <ac:chgData name="Y C" userId="7b8feab91bbcc303" providerId="LiveId" clId="{B1284532-A85C-47BA-B78F-DCDE598B95E4}" dt="2022-12-25T08:45:18.065" v="182" actId="1076"/>
          <ac:picMkLst>
            <pc:docMk/>
            <pc:sldMk cId="3046928170" sldId="276"/>
            <ac:picMk id="6" creationId="{BCBA8015-4C25-43CE-883A-42F79791465A}"/>
          </ac:picMkLst>
        </pc:picChg>
        <pc:picChg chg="add mod modCrop">
          <ac:chgData name="Y C" userId="7b8feab91bbcc303" providerId="LiveId" clId="{B1284532-A85C-47BA-B78F-DCDE598B95E4}" dt="2022-12-25T08:45:21.235" v="183" actId="1076"/>
          <ac:picMkLst>
            <pc:docMk/>
            <pc:sldMk cId="3046928170" sldId="276"/>
            <ac:picMk id="8" creationId="{A28BAA47-02B3-4E53-8FA5-B11E810BBC32}"/>
          </ac:picMkLst>
        </pc:picChg>
      </pc:sldChg>
      <pc:sldChg chg="addSp modSp add mod">
        <pc:chgData name="Y C" userId="7b8feab91bbcc303" providerId="LiveId" clId="{B1284532-A85C-47BA-B78F-DCDE598B95E4}" dt="2022-12-25T08:46:17.325" v="197" actId="1076"/>
        <pc:sldMkLst>
          <pc:docMk/>
          <pc:sldMk cId="1066615907" sldId="277"/>
        </pc:sldMkLst>
        <pc:picChg chg="add mod">
          <ac:chgData name="Y C" userId="7b8feab91bbcc303" providerId="LiveId" clId="{B1284532-A85C-47BA-B78F-DCDE598B95E4}" dt="2022-12-25T08:46:14.255" v="196" actId="1076"/>
          <ac:picMkLst>
            <pc:docMk/>
            <pc:sldMk cId="1066615907" sldId="277"/>
            <ac:picMk id="6" creationId="{45280F5B-CDBE-4ED2-993B-9D82941DB15B}"/>
          </ac:picMkLst>
        </pc:picChg>
        <pc:picChg chg="add mod">
          <ac:chgData name="Y C" userId="7b8feab91bbcc303" providerId="LiveId" clId="{B1284532-A85C-47BA-B78F-DCDE598B95E4}" dt="2022-12-25T08:46:17.325" v="197" actId="1076"/>
          <ac:picMkLst>
            <pc:docMk/>
            <pc:sldMk cId="1066615907" sldId="277"/>
            <ac:picMk id="8" creationId="{E48146E4-4D0C-4A81-8155-D6487CDFA5E1}"/>
          </ac:picMkLst>
        </pc:picChg>
      </pc:sldChg>
      <pc:sldChg chg="addSp modSp add mod">
        <pc:chgData name="Y C" userId="7b8feab91bbcc303" providerId="LiveId" clId="{B1284532-A85C-47BA-B78F-DCDE598B95E4}" dt="2022-12-25T08:48:22.385" v="222" actId="1076"/>
        <pc:sldMkLst>
          <pc:docMk/>
          <pc:sldMk cId="2133258171" sldId="278"/>
        </pc:sldMkLst>
        <pc:spChg chg="mod">
          <ac:chgData name="Y C" userId="7b8feab91bbcc303" providerId="LiveId" clId="{B1284532-A85C-47BA-B78F-DCDE598B95E4}" dt="2022-12-25T08:47:24.185" v="208" actId="14100"/>
          <ac:spMkLst>
            <pc:docMk/>
            <pc:sldMk cId="2133258171" sldId="278"/>
            <ac:spMk id="4" creationId="{A078262B-C6AE-3448-509E-5EF86FFA5F82}"/>
          </ac:spMkLst>
        </pc:spChg>
        <pc:picChg chg="add mod">
          <ac:chgData name="Y C" userId="7b8feab91bbcc303" providerId="LiveId" clId="{B1284532-A85C-47BA-B78F-DCDE598B95E4}" dt="2022-12-25T08:48:20.135" v="221" actId="1076"/>
          <ac:picMkLst>
            <pc:docMk/>
            <pc:sldMk cId="2133258171" sldId="278"/>
            <ac:picMk id="6" creationId="{F8B82BDF-84E4-4555-93B0-F03187C774E7}"/>
          </ac:picMkLst>
        </pc:picChg>
        <pc:picChg chg="add mod">
          <ac:chgData name="Y C" userId="7b8feab91bbcc303" providerId="LiveId" clId="{B1284532-A85C-47BA-B78F-DCDE598B95E4}" dt="2022-12-25T08:48:22.385" v="222" actId="1076"/>
          <ac:picMkLst>
            <pc:docMk/>
            <pc:sldMk cId="2133258171" sldId="278"/>
            <ac:picMk id="8" creationId="{4E9BB068-DFE5-4A68-890F-54B0C0478E33}"/>
          </ac:picMkLst>
        </pc:picChg>
      </pc:sldChg>
      <pc:sldChg chg="addSp modSp add mod ord">
        <pc:chgData name="Y C" userId="7b8feab91bbcc303" providerId="LiveId" clId="{B1284532-A85C-47BA-B78F-DCDE598B95E4}" dt="2022-12-25T08:43:59.705" v="166"/>
        <pc:sldMkLst>
          <pc:docMk/>
          <pc:sldMk cId="3914987517" sldId="279"/>
        </pc:sldMkLst>
        <pc:picChg chg="add mod modCrop">
          <ac:chgData name="Y C" userId="7b8feab91bbcc303" providerId="LiveId" clId="{B1284532-A85C-47BA-B78F-DCDE598B95E4}" dt="2022-12-25T08:43:57.145" v="164" actId="1076"/>
          <ac:picMkLst>
            <pc:docMk/>
            <pc:sldMk cId="3914987517" sldId="279"/>
            <ac:picMk id="6" creationId="{5E12553F-87F3-4FE6-A6C4-400ACC25E5E7}"/>
          </ac:picMkLst>
        </pc:picChg>
        <pc:picChg chg="add mod">
          <ac:chgData name="Y C" userId="7b8feab91bbcc303" providerId="LiveId" clId="{B1284532-A85C-47BA-B78F-DCDE598B95E4}" dt="2022-12-25T08:43:56.015" v="163" actId="1076"/>
          <ac:picMkLst>
            <pc:docMk/>
            <pc:sldMk cId="3914987517" sldId="279"/>
            <ac:picMk id="8" creationId="{63670DE1-F0B1-4813-BA72-2824A9F55FCA}"/>
          </ac:picMkLst>
        </pc:picChg>
      </pc:sldChg>
      <pc:sldChg chg="addSp modSp add mod">
        <pc:chgData name="Y C" userId="7b8feab91bbcc303" providerId="LiveId" clId="{B1284532-A85C-47BA-B78F-DCDE598B95E4}" dt="2022-12-25T09:16:53.484" v="252" actId="1076"/>
        <pc:sldMkLst>
          <pc:docMk/>
          <pc:sldMk cId="2313010874" sldId="280"/>
        </pc:sldMkLst>
        <pc:picChg chg="add mod">
          <ac:chgData name="Y C" userId="7b8feab91bbcc303" providerId="LiveId" clId="{B1284532-A85C-47BA-B78F-DCDE598B95E4}" dt="2022-12-25T09:16:51.784" v="251" actId="1076"/>
          <ac:picMkLst>
            <pc:docMk/>
            <pc:sldMk cId="2313010874" sldId="280"/>
            <ac:picMk id="6" creationId="{AD8DD346-2D27-44BB-8B42-A502C425EC7C}"/>
          </ac:picMkLst>
        </pc:picChg>
        <pc:picChg chg="add mod">
          <ac:chgData name="Y C" userId="7b8feab91bbcc303" providerId="LiveId" clId="{B1284532-A85C-47BA-B78F-DCDE598B95E4}" dt="2022-12-25T09:16:53.484" v="252" actId="1076"/>
          <ac:picMkLst>
            <pc:docMk/>
            <pc:sldMk cId="2313010874" sldId="280"/>
            <ac:picMk id="8" creationId="{51AAFD70-1FEB-41D8-A428-5741885D5A44}"/>
          </ac:picMkLst>
        </pc:picChg>
      </pc:sldChg>
      <pc:sldChg chg="addSp delSp modSp add mod">
        <pc:chgData name="Y C" userId="7b8feab91bbcc303" providerId="LiveId" clId="{B1284532-A85C-47BA-B78F-DCDE598B95E4}" dt="2022-12-25T08:50:34.945" v="246" actId="1076"/>
        <pc:sldMkLst>
          <pc:docMk/>
          <pc:sldMk cId="3905559245" sldId="281"/>
        </pc:sldMkLst>
        <pc:picChg chg="add del mod">
          <ac:chgData name="Y C" userId="7b8feab91bbcc303" providerId="LiveId" clId="{B1284532-A85C-47BA-B78F-DCDE598B95E4}" dt="2022-12-25T08:49:54.305" v="240" actId="478"/>
          <ac:picMkLst>
            <pc:docMk/>
            <pc:sldMk cId="3905559245" sldId="281"/>
            <ac:picMk id="6" creationId="{ABBFB21F-4EA3-4602-A79D-7A925BE1C9DE}"/>
          </ac:picMkLst>
        </pc:picChg>
        <pc:picChg chg="add mod">
          <ac:chgData name="Y C" userId="7b8feab91bbcc303" providerId="LiveId" clId="{B1284532-A85C-47BA-B78F-DCDE598B95E4}" dt="2022-12-25T08:50:34.945" v="246" actId="1076"/>
          <ac:picMkLst>
            <pc:docMk/>
            <pc:sldMk cId="3905559245" sldId="281"/>
            <ac:picMk id="8" creationId="{33BE24FA-5326-496A-853B-A1310C71D0A1}"/>
          </ac:picMkLst>
        </pc:picChg>
      </pc:sldChg>
      <pc:sldChg chg="addSp modSp add mod">
        <pc:chgData name="Y C" userId="7b8feab91bbcc303" providerId="LiveId" clId="{B1284532-A85C-47BA-B78F-DCDE598B95E4}" dt="2022-12-25T09:18:55.804" v="265" actId="1076"/>
        <pc:sldMkLst>
          <pc:docMk/>
          <pc:sldMk cId="2888809700" sldId="282"/>
        </pc:sldMkLst>
        <pc:spChg chg="mod">
          <ac:chgData name="Y C" userId="7b8feab91bbcc303" providerId="LiveId" clId="{B1284532-A85C-47BA-B78F-DCDE598B95E4}" dt="2022-12-25T09:18:15.194" v="255" actId="20577"/>
          <ac:spMkLst>
            <pc:docMk/>
            <pc:sldMk cId="2888809700" sldId="282"/>
            <ac:spMk id="4" creationId="{A078262B-C6AE-3448-509E-5EF86FFA5F82}"/>
          </ac:spMkLst>
        </pc:spChg>
        <pc:picChg chg="add mod">
          <ac:chgData name="Y C" userId="7b8feab91bbcc303" providerId="LiveId" clId="{B1284532-A85C-47BA-B78F-DCDE598B95E4}" dt="2022-12-25T09:18:55.804" v="265" actId="1076"/>
          <ac:picMkLst>
            <pc:docMk/>
            <pc:sldMk cId="2888809700" sldId="282"/>
            <ac:picMk id="6" creationId="{176596C5-5666-40CB-8E83-B7146DCEB8C3}"/>
          </ac:picMkLst>
        </pc:picChg>
      </pc:sldChg>
      <pc:sldChg chg="addSp modSp add mod">
        <pc:chgData name="Y C" userId="7b8feab91bbcc303" providerId="LiveId" clId="{B1284532-A85C-47BA-B78F-DCDE598B95E4}" dt="2022-12-25T09:22:33.065" v="278" actId="1076"/>
        <pc:sldMkLst>
          <pc:docMk/>
          <pc:sldMk cId="1740744907" sldId="283"/>
        </pc:sldMkLst>
        <pc:picChg chg="add mod">
          <ac:chgData name="Y C" userId="7b8feab91bbcc303" providerId="LiveId" clId="{B1284532-A85C-47BA-B78F-DCDE598B95E4}" dt="2022-12-25T09:22:33.065" v="278" actId="1076"/>
          <ac:picMkLst>
            <pc:docMk/>
            <pc:sldMk cId="1740744907" sldId="283"/>
            <ac:picMk id="6" creationId="{187BF493-0F9C-42B7-8CBA-07E2098DB304}"/>
          </ac:picMkLst>
        </pc:picChg>
        <pc:picChg chg="add mod">
          <ac:chgData name="Y C" userId="7b8feab91bbcc303" providerId="LiveId" clId="{B1284532-A85C-47BA-B78F-DCDE598B95E4}" dt="2022-12-25T09:22:31.176" v="277" actId="1076"/>
          <ac:picMkLst>
            <pc:docMk/>
            <pc:sldMk cId="1740744907" sldId="283"/>
            <ac:picMk id="8" creationId="{36922859-13E4-41FB-9B51-45124D610BB6}"/>
          </ac:picMkLst>
        </pc:picChg>
      </pc:sldChg>
      <pc:sldChg chg="addSp modSp add mod">
        <pc:chgData name="Y C" userId="7b8feab91bbcc303" providerId="LiveId" clId="{B1284532-A85C-47BA-B78F-DCDE598B95E4}" dt="2022-12-25T09:24:38.624" v="310" actId="1076"/>
        <pc:sldMkLst>
          <pc:docMk/>
          <pc:sldMk cId="2417220210" sldId="284"/>
        </pc:sldMkLst>
        <pc:spChg chg="add mod">
          <ac:chgData name="Y C" userId="7b8feab91bbcc303" providerId="LiveId" clId="{B1284532-A85C-47BA-B78F-DCDE598B95E4}" dt="2022-12-25T09:24:36.494" v="309" actId="1076"/>
          <ac:spMkLst>
            <pc:docMk/>
            <pc:sldMk cId="2417220210" sldId="284"/>
            <ac:spMk id="9" creationId="{4FDE2E94-F68B-4E25-8C0D-933FCE7EB477}"/>
          </ac:spMkLst>
        </pc:spChg>
        <pc:spChg chg="add mod">
          <ac:chgData name="Y C" userId="7b8feab91bbcc303" providerId="LiveId" clId="{B1284532-A85C-47BA-B78F-DCDE598B95E4}" dt="2022-12-25T09:24:29.734" v="307" actId="14100"/>
          <ac:spMkLst>
            <pc:docMk/>
            <pc:sldMk cId="2417220210" sldId="284"/>
            <ac:spMk id="14" creationId="{F5E0DE1C-54A2-452E-BD6E-24942D0D81D8}"/>
          </ac:spMkLst>
        </pc:spChg>
        <pc:picChg chg="add mod">
          <ac:chgData name="Y C" userId="7b8feab91bbcc303" providerId="LiveId" clId="{B1284532-A85C-47BA-B78F-DCDE598B95E4}" dt="2022-12-25T09:24:38.624" v="310" actId="1076"/>
          <ac:picMkLst>
            <pc:docMk/>
            <pc:sldMk cId="2417220210" sldId="284"/>
            <ac:picMk id="6" creationId="{87BFA995-31E1-4D76-A962-BB05335927D3}"/>
          </ac:picMkLst>
        </pc:picChg>
        <pc:picChg chg="add mod">
          <ac:chgData name="Y C" userId="7b8feab91bbcc303" providerId="LiveId" clId="{B1284532-A85C-47BA-B78F-DCDE598B95E4}" dt="2022-12-25T09:24:33.744" v="308" actId="1076"/>
          <ac:picMkLst>
            <pc:docMk/>
            <pc:sldMk cId="2417220210" sldId="284"/>
            <ac:picMk id="8" creationId="{C9465368-1857-44E6-ACA7-CCFF2D0F551F}"/>
          </ac:picMkLst>
        </pc:picChg>
        <pc:picChg chg="add mod">
          <ac:chgData name="Y C" userId="7b8feab91bbcc303" providerId="LiveId" clId="{B1284532-A85C-47BA-B78F-DCDE598B95E4}" dt="2022-12-25T09:23:46.150" v="295" actId="1076"/>
          <ac:picMkLst>
            <pc:docMk/>
            <pc:sldMk cId="2417220210" sldId="284"/>
            <ac:picMk id="11" creationId="{99FD3E81-1E84-4D0E-9D90-9F42857022B2}"/>
          </ac:picMkLst>
        </pc:picChg>
        <pc:picChg chg="add mod">
          <ac:chgData name="Y C" userId="7b8feab91bbcc303" providerId="LiveId" clId="{B1284532-A85C-47BA-B78F-DCDE598B95E4}" dt="2022-12-25T09:24:23.644" v="303" actId="14100"/>
          <ac:picMkLst>
            <pc:docMk/>
            <pc:sldMk cId="2417220210" sldId="284"/>
            <ac:picMk id="13" creationId="{43CFD782-0B05-478D-B410-3FC9A6FD953C}"/>
          </ac:picMkLst>
        </pc:picChg>
      </pc:sldChg>
      <pc:sldChg chg="add del">
        <pc:chgData name="Y C" userId="7b8feab91bbcc303" providerId="LiveId" clId="{B1284532-A85C-47BA-B78F-DCDE598B95E4}" dt="2022-12-25T09:24:52.104" v="311" actId="47"/>
        <pc:sldMkLst>
          <pc:docMk/>
          <pc:sldMk cId="827045108" sldId="28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D2B7AC-2281-0FA6-478B-DACE0DA9BA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0684261-C6EF-F28B-E192-805AFD27C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E46789-DD91-13D7-963C-CD03114F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A3F3-822A-47E8-8B0C-BE7391970931}" type="datetimeFigureOut">
              <a:rPr lang="zh-TW" altLang="en-US" smtClean="0"/>
              <a:t>2023/1/9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8942F0-B153-BC09-1228-2E9158E9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91A05A7-CD8A-61C0-AF04-F27AE2B5D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90DA-2B9D-4CBB-9220-5A53B6B72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0701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0EDAD9-9185-0769-24DE-FDC193BD4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8D54C2-74BC-1E68-1C5A-559E0A311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7DDD289-E5AF-7B42-D2B5-98A972438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A3F3-822A-47E8-8B0C-BE7391970931}" type="datetimeFigureOut">
              <a:rPr lang="zh-TW" altLang="en-US" smtClean="0"/>
              <a:t>2023/1/9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BE471DD-6D2F-AD20-8BB7-BE44298C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58FC51A-B374-E2BE-DAF7-E71FF9FD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90DA-2B9D-4CBB-9220-5A53B6B72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089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B85CD0D-4FBC-1C85-3F47-57FA73D83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285DF61-7EB6-28FF-C6BB-E4FE7DCF2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73D6CF-92B4-E840-33DC-F467A238A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A3F3-822A-47E8-8B0C-BE7391970931}" type="datetimeFigureOut">
              <a:rPr lang="zh-TW" altLang="en-US" smtClean="0"/>
              <a:t>2023/1/9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510C5DC-6052-9527-500C-A33CCC49A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8ACDC1-7EBB-4C58-739C-3AB73C86A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90DA-2B9D-4CBB-9220-5A53B6B72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540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1202BE-702D-E15B-53C9-A3A8E69E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B291C3-1396-319B-B4A0-5247D9A67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46E6463-0CB0-F4D1-53A4-0235214F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A3F3-822A-47E8-8B0C-BE7391970931}" type="datetimeFigureOut">
              <a:rPr lang="zh-TW" altLang="en-US" smtClean="0"/>
              <a:t>2023/1/9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80EF573-95C3-62BE-7731-1B68BD4BC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BC9EEC1-688A-854A-A1F3-80B7301A9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90DA-2B9D-4CBB-9220-5A53B6B72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366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AE990B-B48B-A8AA-6382-B50B793A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F24012D-C029-58C2-73B5-B97476B8E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6C78F9E-ACF9-4451-7974-2F1545408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A3F3-822A-47E8-8B0C-BE7391970931}" type="datetimeFigureOut">
              <a:rPr lang="zh-TW" altLang="en-US" smtClean="0"/>
              <a:t>2023/1/9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657000D-3858-B949-F325-E63B1DD8F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693F37-233A-0009-1040-3F11975B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90DA-2B9D-4CBB-9220-5A53B6B72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91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9D9641-F85D-85EC-2A0B-1C802CD12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D2B89A-51D3-A823-2A47-4E67BF3E0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C4985A6-8B91-13DC-686F-0CFB65D2D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6C8F64D-7774-25DF-32E0-A49693C2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A3F3-822A-47E8-8B0C-BE7391970931}" type="datetimeFigureOut">
              <a:rPr lang="zh-TW" altLang="en-US" smtClean="0"/>
              <a:t>2023/1/9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436BA81-A48F-DAC2-B4BE-15516305F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3650CFB-A8FB-5596-38B1-9F6353E2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90DA-2B9D-4CBB-9220-5A53B6B72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877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046305-8B75-DACD-60D2-6030051C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D15712D-8102-9F7B-83F7-388BE0AC9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4D0A942-AE63-4822-E79D-95D6E0C52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27E67A1-5A98-C017-4B83-0BB70419A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E7BBA2E-2AA7-5BF2-2E1B-B2E4A925E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2D74701-1962-9C84-58AC-0B49199A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A3F3-822A-47E8-8B0C-BE7391970931}" type="datetimeFigureOut">
              <a:rPr lang="zh-TW" altLang="en-US" smtClean="0"/>
              <a:t>2023/1/9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3B10750-E53D-79B8-4758-B725CBDAC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0239FAC-F184-3FF2-267B-091C7B59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90DA-2B9D-4CBB-9220-5A53B6B72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873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618F86-7D2D-E04F-D68E-8127870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FA69636-CC68-1304-BE1F-B6322A4FD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A3F3-822A-47E8-8B0C-BE7391970931}" type="datetimeFigureOut">
              <a:rPr lang="zh-TW" altLang="en-US" smtClean="0"/>
              <a:t>2023/1/9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961D254-25CB-2757-54BB-BF233577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D54683A-4723-C02C-45EA-D84F6405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90DA-2B9D-4CBB-9220-5A53B6B72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4308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CFAE3A0-D63C-28DD-9B03-ED81973F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A3F3-822A-47E8-8B0C-BE7391970931}" type="datetimeFigureOut">
              <a:rPr lang="zh-TW" altLang="en-US" smtClean="0"/>
              <a:t>2023/1/9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057165D-DB50-D438-1125-78027475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9580820-640C-D0CF-14C8-CB7D58CE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90DA-2B9D-4CBB-9220-5A53B6B72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08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5876F-781B-A770-1954-3779FECC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CE57D7A-DA38-3435-A6EC-6EC27FDCA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69B40A8-29F5-9970-3972-BFF9D2148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2F6A578-9B5E-5CB4-F19D-BA7EB1D3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A3F3-822A-47E8-8B0C-BE7391970931}" type="datetimeFigureOut">
              <a:rPr lang="zh-TW" altLang="en-US" smtClean="0"/>
              <a:t>2023/1/9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887453-22F4-9084-E0C8-4DCC7980C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DB905D8-317C-6A9A-D97E-9BFBCA211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90DA-2B9D-4CBB-9220-5A53B6B72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2302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BB028B-9FB4-1896-9214-9FFA8D52C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1745681-93BF-D0DD-5A67-E4C354EAD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15876CA-468D-BA57-B8E9-2C5FED222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6B43261-5D67-181A-9F4C-784BC54AB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A3F3-822A-47E8-8B0C-BE7391970931}" type="datetimeFigureOut">
              <a:rPr lang="zh-TW" altLang="en-US" smtClean="0"/>
              <a:t>2023/1/9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EEF4C79-BC48-FBCF-62EB-2F99E1FE5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25662B7-24FF-66FE-C914-D5D4064F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90DA-2B9D-4CBB-9220-5A53B6B72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080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59B2D1D-94F4-EFDB-BDD7-DFFC58A95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42AF5D5-0528-8F78-2843-74CAA981A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2A7EC7-8D1D-50D8-9528-A7A0EAB50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CA3F3-822A-47E8-8B0C-BE7391970931}" type="datetimeFigureOut">
              <a:rPr lang="zh-TW" altLang="en-US" smtClean="0"/>
              <a:t>2023/1/9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47520F6-80DD-358B-3895-73648C8B0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1B902F-743C-CE54-9EDB-7E27960DD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590DA-2B9D-4CBB-9220-5A53B6B72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17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42DDD29-4C89-A6B4-15FF-A8676A84EE9A}"/>
              </a:ext>
            </a:extLst>
          </p:cNvPr>
          <p:cNvSpPr txBox="1"/>
          <p:nvPr/>
        </p:nvSpPr>
        <p:spPr>
          <a:xfrm>
            <a:off x="4405086" y="4393799"/>
            <a:ext cx="4786213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Speaker : Yi-Chun </a:t>
            </a:r>
            <a:r>
              <a:rPr lang="en-US" altLang="zh-TW" sz="24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endParaRPr lang="en-US" altLang="zh-TW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Advisor : Liang-</a:t>
            </a:r>
            <a:r>
              <a:rPr lang="en-US" altLang="zh-TW" sz="2400" dirty="0" err="1">
                <a:latin typeface="Arial" panose="020B0604020202020204" pitchFamily="34" charset="0"/>
                <a:cs typeface="Arial" panose="020B0604020202020204" pitchFamily="34" charset="0"/>
              </a:rPr>
              <a:t>Chuan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Lai  Ph.D.</a:t>
            </a: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Date : 2023.01.09</a:t>
            </a:r>
            <a:endParaRPr lang="zh-TW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E205EB5-922B-6BE6-9806-FD4DEB6B4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55" y="959385"/>
            <a:ext cx="10228490" cy="338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33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physically interacted with PKR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B3569C5-32D4-9A2B-5F23-B5FE8F011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687" y="990600"/>
            <a:ext cx="5000625" cy="24384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68E8F9C-477A-9A35-992F-8677170AE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153" y="3990361"/>
            <a:ext cx="3316128" cy="226149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B41FA27-1F38-B94E-D3B0-FF6700E3F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163" y="3863296"/>
            <a:ext cx="2872534" cy="24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26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physically interacted with PKR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176D245-D49C-A3E9-5D6E-4F254E543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17" y="1320545"/>
            <a:ext cx="3022847" cy="501989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C7FFC2F-F5A3-790D-2CAB-C7DC94C87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67" y="1149095"/>
            <a:ext cx="323850" cy="3429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924208A-1EBA-43C7-9BE4-D72D2F800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798" y="1172305"/>
            <a:ext cx="3064491" cy="225669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C3EE2C0-9ECB-4E4C-8846-AEAECD2C1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873" y="4061659"/>
            <a:ext cx="2810339" cy="18613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2FFFBD1-9EC1-4349-A9F6-D76A4381F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2241" y="1149095"/>
            <a:ext cx="4860970" cy="246260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29C3FED-08FD-49B9-84FC-9BEC35247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2241" y="3903860"/>
            <a:ext cx="4619315" cy="262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98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physically interacted with PKR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97C0FAB-4674-488F-BDEB-FC9FAAB70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68" y="2797024"/>
            <a:ext cx="4554365" cy="202669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A78E92B-AB09-45E9-98D6-9420154B9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347" y="2173510"/>
            <a:ext cx="5855021" cy="305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39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promoted PKR degradation via the ubiquitin–proteasome system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55D1C14-2EC3-4D7E-863C-FCBE62300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498" y="1316683"/>
            <a:ext cx="3173730" cy="211231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DEA0F9E-E083-4095-AC84-8723CEAB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337" y="1407027"/>
            <a:ext cx="5931128" cy="223491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CCFE511-13B3-4388-B613-426000D47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549" y="3863341"/>
            <a:ext cx="3535926" cy="25643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FB4A5BB-B5BA-4285-8A17-35E8B630E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79" y="3955808"/>
            <a:ext cx="5855057" cy="230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61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promoted PKR degradation via the ubiquitin–proteasome system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8C077C7-B313-48C2-901B-60B30CCD9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12" y="1567529"/>
            <a:ext cx="3135574" cy="42172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31F1E2E-F093-4180-8C34-98B4CFB29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925" y="1599375"/>
            <a:ext cx="3402843" cy="418537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1021FB8-8865-418E-9DD9-55343F63B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008" y="1847356"/>
            <a:ext cx="3145347" cy="362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33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A1B8C24-6C30-40F7-8493-613F71922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11217"/>
            <a:ext cx="5680642" cy="402211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11BA55F-4A80-42A4-8486-7BB58936C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8" y="1819283"/>
            <a:ext cx="5709749" cy="360598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C71E2A7-8BD3-465E-B365-A94A096F2896}"/>
              </a:ext>
            </a:extLst>
          </p:cNvPr>
          <p:cNvSpPr txBox="1"/>
          <p:nvPr/>
        </p:nvSpPr>
        <p:spPr>
          <a:xfrm>
            <a:off x="3689350" y="23443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Ubiquitin–proteasome system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67979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promoted PKR degradation via the ubiquitin–proteasome system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8C077C7-B313-48C2-901B-60B30CCD9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12" y="1567529"/>
            <a:ext cx="3135574" cy="42172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31F1E2E-F093-4180-8C34-98B4CFB29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925" y="1599375"/>
            <a:ext cx="3402843" cy="418537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1021FB8-8865-418E-9DD9-55343F63B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008" y="1847356"/>
            <a:ext cx="3145347" cy="362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31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promoted PKR degradation via the ubiquitin–proteasome system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422A0E7-A7BB-4635-AACC-BE3AB75DD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5" y="2216426"/>
            <a:ext cx="3347835" cy="307574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A55C43B-1ED3-4CB1-8121-AB069178A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274" y="2439193"/>
            <a:ext cx="6433371" cy="313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34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enhanced the binding of </a:t>
            </a:r>
          </a:p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HACE1 and PKR proteins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1EE93FC-4D3B-458D-BA5C-011BD6D26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21" y="2439494"/>
            <a:ext cx="2776546" cy="275250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9C84033-1BB1-4F55-9062-4CAA45BD9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85"/>
          <a:stretch/>
        </p:blipFill>
        <p:spPr>
          <a:xfrm>
            <a:off x="4389175" y="2439494"/>
            <a:ext cx="6968004" cy="27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9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enhanced the binding of </a:t>
            </a:r>
          </a:p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HACE1 and PKR proteins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88C3D6C-0E10-4BC2-8E81-567824E3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687" y="1408398"/>
            <a:ext cx="9594771" cy="499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85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E84F3A6-754D-41DE-3854-74C685439E52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8A41866-486A-3C07-7BF3-8BF08891AEF6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9633C7B-CB31-4A4E-14AC-E6AD02205D59}"/>
              </a:ext>
            </a:extLst>
          </p:cNvPr>
          <p:cNvSpPr txBox="1"/>
          <p:nvPr/>
        </p:nvSpPr>
        <p:spPr>
          <a:xfrm>
            <a:off x="3139363" y="139056"/>
            <a:ext cx="7904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was downregulated in TNBC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50CD77C-794D-F812-682E-269A2CF67249}"/>
              </a:ext>
            </a:extLst>
          </p:cNvPr>
          <p:cNvGrpSpPr/>
          <p:nvPr/>
        </p:nvGrpSpPr>
        <p:grpSpPr>
          <a:xfrm>
            <a:off x="678262" y="1189607"/>
            <a:ext cx="2744958" cy="2805344"/>
            <a:chOff x="788355" y="1033000"/>
            <a:chExt cx="3117819" cy="3103994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BB2FEB2C-0664-A1DF-0C36-59ABBB89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355" y="1033000"/>
              <a:ext cx="3117819" cy="3035101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DE1E5C3-BDBB-9B9A-CEC8-D067EFC862BD}"/>
                </a:ext>
              </a:extLst>
            </p:cNvPr>
            <p:cNvSpPr/>
            <p:nvPr/>
          </p:nvSpPr>
          <p:spPr>
            <a:xfrm>
              <a:off x="788355" y="3888419"/>
              <a:ext cx="197066" cy="24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6AE98474-E35F-7C26-ECE5-B711F1D1C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749" y="1117110"/>
            <a:ext cx="2744958" cy="266945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F230FCB-22EE-76EA-8C98-EA2CA876A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338" y="1290189"/>
            <a:ext cx="3054915" cy="232329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F6F808D-9668-ED80-D0C6-9A298C07C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531" y="4217332"/>
            <a:ext cx="2494249" cy="255575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E61248BD-CB11-3F5A-E24D-EB985D5CDB5E}"/>
              </a:ext>
            </a:extLst>
          </p:cNvPr>
          <p:cNvSpPr/>
          <p:nvPr/>
        </p:nvSpPr>
        <p:spPr>
          <a:xfrm>
            <a:off x="2144557" y="4153930"/>
            <a:ext cx="1132223" cy="222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11D4EF0-F730-A314-B9FE-7E25DD543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883" y="4359067"/>
            <a:ext cx="2285845" cy="227227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53AB2005-5155-5F7D-6855-BBB774E8A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8940" y="4092547"/>
            <a:ext cx="5486218" cy="25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45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enhanced the binding of </a:t>
            </a:r>
          </a:p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HACE1 and PKR proteins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AA1425F-1C8E-4E13-BF74-DB8C11E79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29" y="2635714"/>
            <a:ext cx="10544142" cy="36596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C7C13D2-C2BD-44DE-B1DF-E28079AF2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41" y="646200"/>
            <a:ext cx="2495089" cy="187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28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ess granules, RNA-binding proteins and polyglutamine diseases: too much  aggregation? | Cell Death &amp; Disease">
            <a:extLst>
              <a:ext uri="{FF2B5EF4-FFF2-40B4-BE49-F238E27FC236}">
                <a16:creationId xmlns:a16="http://schemas.microsoft.com/office/drawing/2014/main" id="{D0EB5601-A9BB-4B25-A794-CBAC4C488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14"/>
          <a:stretch/>
        </p:blipFill>
        <p:spPr bwMode="auto">
          <a:xfrm>
            <a:off x="2676365" y="447953"/>
            <a:ext cx="6839270" cy="596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835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attenuated SG formation </a:t>
            </a:r>
          </a:p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via the PKR/eIF2</a:t>
            </a:r>
            <a:r>
              <a:rPr lang="el-GR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E12553F-87F3-4FE6-A6C4-400ACC25E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2"/>
          <a:stretch/>
        </p:blipFill>
        <p:spPr>
          <a:xfrm>
            <a:off x="448599" y="2085331"/>
            <a:ext cx="5381528" cy="333942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3670DE1-F0B1-4813-BA72-2824A9F55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985" y="2085330"/>
            <a:ext cx="5980218" cy="33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87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E1DD734-D4ED-4085-BAF1-9D4D7EBC9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2" y="894954"/>
            <a:ext cx="8490327" cy="86615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attenuated SG formation </a:t>
            </a:r>
          </a:p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via the PKR/eIF2</a:t>
            </a:r>
            <a:r>
              <a:rPr lang="el-GR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CBA8015-4C25-43CE-883A-42F797914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57" y="1789256"/>
            <a:ext cx="6558567" cy="491068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28BAA47-02B3-4E53-8FA5-B11E810BB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7" b="51968"/>
          <a:stretch/>
        </p:blipFill>
        <p:spPr>
          <a:xfrm>
            <a:off x="7438757" y="2776538"/>
            <a:ext cx="3805506" cy="295314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0573B6E-D6E3-423E-8BBB-88E9AE61DEA5}"/>
              </a:ext>
            </a:extLst>
          </p:cNvPr>
          <p:cNvSpPr/>
          <p:nvPr/>
        </p:nvSpPr>
        <p:spPr>
          <a:xfrm>
            <a:off x="7352444" y="4779678"/>
            <a:ext cx="277402" cy="634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928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chanism and effect of stress granule formation in cancer and its  potential roles in breast cancer therapy - ScienceDirect">
            <a:extLst>
              <a:ext uri="{FF2B5EF4-FFF2-40B4-BE49-F238E27FC236}">
                <a16:creationId xmlns:a16="http://schemas.microsoft.com/office/drawing/2014/main" id="{4112B3DC-B12D-487D-A3F5-270E26511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11" y="1240763"/>
            <a:ext cx="7164840" cy="466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12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attenuated SG formation </a:t>
            </a:r>
          </a:p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via the PKR/eIF2</a:t>
            </a:r>
            <a:r>
              <a:rPr lang="el-GR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5280F5B-CDBE-4ED2-993B-9D82941DB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462" y="1590835"/>
            <a:ext cx="8388736" cy="456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15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attenuated SG formation </a:t>
            </a:r>
          </a:p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via the PKR/eIF2</a:t>
            </a:r>
            <a:r>
              <a:rPr lang="el-GR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48146E4-4D0C-4A81-8155-D6487CDFA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416" y="1652940"/>
            <a:ext cx="4217181" cy="420222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17779C4-8FA3-4D98-BF88-8C07238E6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" t="48646" r="2478" b="-9"/>
          <a:stretch/>
        </p:blipFill>
        <p:spPr>
          <a:xfrm>
            <a:off x="1356403" y="1821458"/>
            <a:ext cx="4717392" cy="39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8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2768885" y="139056"/>
            <a:ext cx="91538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ISRIB exerted synergistic roles with </a:t>
            </a:r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in improving chemosensitivity of TNBC cells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8B82BDF-84E4-4555-93B0-F03187C77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27" y="1800449"/>
            <a:ext cx="5728555" cy="420793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E9BB068-DFE5-4A68-890F-54B0C0478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306" y="1800449"/>
            <a:ext cx="5426467" cy="435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58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2768885" y="139056"/>
            <a:ext cx="91538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ISRIB exerted synergistic roles with </a:t>
            </a:r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in improving chemosensitivity of TNBC cells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D8DD346-2D27-44BB-8B42-A502C425E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84" y="2280099"/>
            <a:ext cx="5313401" cy="27593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1AAFD70-1FEB-41D8-A428-5741885D5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517" y="2280099"/>
            <a:ext cx="5485303" cy="285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10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2768885" y="139056"/>
            <a:ext cx="91538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ISRIB exerted synergistic roles with </a:t>
            </a:r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in improving chemosensitivity of TNBC cells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3BE24FA-5326-496A-853B-A1310C71D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455" y="1276492"/>
            <a:ext cx="8960820" cy="53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59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9A67FEB-14E1-8825-C567-223BC34B1D6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9D19C11-4400-0C28-A978-B5898156E25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E130219-494B-B2F5-C61A-AC7140C036DF}"/>
              </a:ext>
            </a:extLst>
          </p:cNvPr>
          <p:cNvSpPr txBox="1"/>
          <p:nvPr/>
        </p:nvSpPr>
        <p:spPr>
          <a:xfrm>
            <a:off x="3139363" y="139056"/>
            <a:ext cx="7904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was downregulated in TNBC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404C683-E367-8591-2A45-57C0703EE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48" y="954291"/>
            <a:ext cx="2592650" cy="273745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D711FCF-A63E-2B94-4161-C74CDA2E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365" y="688034"/>
            <a:ext cx="3054787" cy="329555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B32355D-D27E-2973-16BF-B34CD9BA6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319" y="809219"/>
            <a:ext cx="4872959" cy="28100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9426FC1-6C8E-E9AE-BCB2-7625EFB0A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70" y="3926054"/>
            <a:ext cx="3951610" cy="270533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329FFD9-FB3D-8771-7AE0-F39371B5E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385" y="4013611"/>
            <a:ext cx="2667230" cy="270533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326BB85-FAB0-2179-8537-FAE83A013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9146" y="3733355"/>
            <a:ext cx="3181304" cy="313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7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2768885" y="139056"/>
            <a:ext cx="91538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exerted tumor suppressive roles </a:t>
            </a:r>
          </a:p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by exosome transmission in TNBC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76596C5-5666-40CB-8E83-B7146DCEB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08" y="2361815"/>
            <a:ext cx="11621983" cy="29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09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2768885" y="139056"/>
            <a:ext cx="91538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exerted tumor suppressive roles </a:t>
            </a:r>
          </a:p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by exosome transmission in TNBC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87BF493-0F9C-42B7-8CBA-07E2098DB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98" y="2306434"/>
            <a:ext cx="6648906" cy="300530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6922859-13E4-41FB-9B51-45124D610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164" y="2215946"/>
            <a:ext cx="4637373" cy="30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44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2768885" y="139056"/>
            <a:ext cx="91538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exerted tumor suppressive roles </a:t>
            </a:r>
          </a:p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by exosome transmission in TNBC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7BFA995-31E1-4D76-A962-BB0533592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15" y="1365727"/>
            <a:ext cx="4554780" cy="214484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9465368-1857-44E6-ACA7-CCFF2D0F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91" y="3799790"/>
            <a:ext cx="4779636" cy="276869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FDE2E94-F68B-4E25-8C0D-933FCE7EB477}"/>
              </a:ext>
            </a:extLst>
          </p:cNvPr>
          <p:cNvSpPr/>
          <p:nvPr/>
        </p:nvSpPr>
        <p:spPr>
          <a:xfrm>
            <a:off x="719177" y="6051479"/>
            <a:ext cx="570216" cy="46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9FD3E81-1E84-4D0E-9D90-9F4285702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847" y="1093163"/>
            <a:ext cx="5200453" cy="283858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3CFD782-0B05-478D-B410-3FC9A6FD9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975" y="4261829"/>
            <a:ext cx="4531821" cy="2365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5E0DE1C-54A2-452E-BD6E-24942D0D81D8}"/>
              </a:ext>
            </a:extLst>
          </p:cNvPr>
          <p:cNvSpPr/>
          <p:nvPr/>
        </p:nvSpPr>
        <p:spPr>
          <a:xfrm>
            <a:off x="9018996" y="4174499"/>
            <a:ext cx="1172967" cy="505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7220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62C406E-D4B0-D43C-96F0-C0115B07D685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72FFFA-CF1D-42A7-E5B4-7B4860FE4FA5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DC36766-9A72-46D3-B909-488A63313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50" y="871962"/>
            <a:ext cx="10049839" cy="56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30A5D5E-9D12-9E88-84EA-9BD9B72C7BC8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16E5205-BCA6-A8B6-6C45-4D2E2C5EB2DA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CF0C9F3-C0E9-73BE-E1EF-3825DBC7E8B9}"/>
              </a:ext>
            </a:extLst>
          </p:cNvPr>
          <p:cNvSpPr txBox="1"/>
          <p:nvPr/>
        </p:nvSpPr>
        <p:spPr>
          <a:xfrm>
            <a:off x="3139363" y="139056"/>
            <a:ext cx="7904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was downregulated in TNBC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93FFD27-FCF1-6ABC-CFDE-7A86DDD7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334" y="869338"/>
            <a:ext cx="2814223" cy="264135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6D4EB71-5DD9-A6B9-26C8-6F134C147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335" y="666410"/>
            <a:ext cx="2690397" cy="304721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5D2D821-49C5-7DDE-38AB-20F541364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128" y="3671731"/>
            <a:ext cx="6178858" cy="304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74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79044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biogenesis of </a:t>
            </a:r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was inhibited by DHX9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E46F9F8-9023-ED52-F8E2-241B5EADE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462" y="1363146"/>
            <a:ext cx="4925999" cy="246678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30127B6-BDEB-5ACE-3A9B-C19A45AD2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122" y="1295064"/>
            <a:ext cx="2206271" cy="253486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24494D2-F379-3E0E-4117-4A1E6222D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63" y="4031830"/>
            <a:ext cx="5435000" cy="267620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4D377AE-0C32-08D9-491B-641D8174A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539" y="4131677"/>
            <a:ext cx="2282903" cy="247650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4876D0C-E494-E2B4-1EDE-6BD2CF962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118" y="3938441"/>
            <a:ext cx="2220703" cy="266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36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79044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biogenesis of </a:t>
            </a:r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was inhibited by DHX9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15691BF-E9C6-DC18-30F8-EBC33FCA9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116" y="1026501"/>
            <a:ext cx="2675647" cy="276849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45FAA5F-56D4-FF73-6EDC-4C1D6FDEE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542" y="4011660"/>
            <a:ext cx="2822221" cy="277106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3386702-99F8-B72E-E868-96C97B996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767" y="1134398"/>
            <a:ext cx="5210175" cy="25527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5AF2855-7315-C590-B693-B5134F6FD4B8}"/>
              </a:ext>
            </a:extLst>
          </p:cNvPr>
          <p:cNvSpPr/>
          <p:nvPr/>
        </p:nvSpPr>
        <p:spPr>
          <a:xfrm>
            <a:off x="11043821" y="1134398"/>
            <a:ext cx="159798" cy="291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1F160444-3D36-96A5-9916-7A82CB3A8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466" y="3687098"/>
            <a:ext cx="46767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74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significantly enhanced the chemosensitivity of TNBC cells in vitro and in vivo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7891DB-6C13-EB2A-3945-4E1D2CF74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09" y="1260211"/>
            <a:ext cx="4810125" cy="27146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BF6C65A-D4C9-2604-B281-DA23CD6F5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7" r="-1"/>
          <a:stretch/>
        </p:blipFill>
        <p:spPr>
          <a:xfrm>
            <a:off x="802044" y="3974836"/>
            <a:ext cx="2497394" cy="271462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1C1D0A5-A1D1-DDBC-2255-31ECD4D5A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779" y="1345935"/>
            <a:ext cx="5715000" cy="254317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871D5F7-1664-923C-684F-8DDD22A84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300" y="4100324"/>
            <a:ext cx="8008431" cy="26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03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al functions for cytosolic α-mannosidase (Man2C1): its down-regulation  causes mitochondria-dependent apoptosis independently of its α-mannosidase  activity. - Abstract - Europe PMC">
            <a:extLst>
              <a:ext uri="{FF2B5EF4-FFF2-40B4-BE49-F238E27FC236}">
                <a16:creationId xmlns:a16="http://schemas.microsoft.com/office/drawing/2014/main" id="{CAE90F01-166C-475B-94AD-C9C5F4A0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" y="2178728"/>
            <a:ext cx="4246379" cy="330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significantly enhanced the chemosensitivity of TNBC cells in vitro and in vivo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5B47F38-E5E2-1FE1-BF1E-BB2F45CC4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676" y="1244610"/>
            <a:ext cx="3692648" cy="279616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D7E1F6B-E1F3-B4A6-308B-2AE4F3C28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881" y="1265760"/>
            <a:ext cx="3844830" cy="256322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D371F44-1C44-7FB1-B8B9-79ED2B69D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306" y="3997151"/>
            <a:ext cx="2292934" cy="282935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2FF2337-C86E-0539-1FBB-4991A8AB7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496" y="4028646"/>
            <a:ext cx="2200275" cy="276636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BA28B1B-6C6D-4324-A727-B7F0983D1549}"/>
              </a:ext>
            </a:extLst>
          </p:cNvPr>
          <p:cNvSpPr txBox="1"/>
          <p:nvPr/>
        </p:nvSpPr>
        <p:spPr>
          <a:xfrm>
            <a:off x="3077110" y="4166171"/>
            <a:ext cx="513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/7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28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6CFDFC-2057-68AD-179A-A2642720F4EA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AC7E15-8BCB-4375-B42F-929381D360D9}"/>
              </a:ext>
            </a:extLst>
          </p:cNvPr>
          <p:cNvSpPr txBox="1"/>
          <p:nvPr/>
        </p:nvSpPr>
        <p:spPr>
          <a:xfrm>
            <a:off x="-21085" y="8491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78262B-C6AE-3448-509E-5EF86FFA5F82}"/>
              </a:ext>
            </a:extLst>
          </p:cNvPr>
          <p:cNvSpPr txBox="1"/>
          <p:nvPr/>
        </p:nvSpPr>
        <p:spPr>
          <a:xfrm>
            <a:off x="3139363" y="139056"/>
            <a:ext cx="8783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-CREIT significantly enhanced the chemosensitivity of TNBC cells in vitro and in vivo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B7178FC-07C0-E991-D64F-A287067D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29" y="1093163"/>
            <a:ext cx="6360435" cy="297106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0A72AC4-4BBF-CBFD-D206-015EE8CCC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63" y="4303557"/>
            <a:ext cx="6539368" cy="231511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1A3C7DA-FD76-3944-0CC9-28FCAA88F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377" y="1676401"/>
            <a:ext cx="5104660" cy="477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05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3275</TotalTime>
  <Words>312</Words>
  <Application>Microsoft Office PowerPoint</Application>
  <PresentationFormat>寬螢幕</PresentationFormat>
  <Paragraphs>72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 C</dc:creator>
  <cp:lastModifiedBy>柯怡君</cp:lastModifiedBy>
  <cp:revision>26</cp:revision>
  <dcterms:created xsi:type="dcterms:W3CDTF">2022-12-20T11:33:54Z</dcterms:created>
  <dcterms:modified xsi:type="dcterms:W3CDTF">2023-01-09T00:52:09Z</dcterms:modified>
</cp:coreProperties>
</file>