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2165A-3F3E-4B12-9C81-80CC9766EC61}" type="datetimeFigureOut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B15F0-612C-48CC-9CC6-074A5E854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75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463C33-F579-4B31-B088-EAA5A85FC1B2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2066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56986-BB46-42CB-B11F-1E16C94ED554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03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71D4-7841-4E2B-91F8-0FFB9DA10703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37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7B9B-9DD6-41BD-A2AC-74BEBD19CF1B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869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309120-3CF9-40EA-B281-151DD9D53AFD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13892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A74B-8C0E-4E31-BBC6-83D76EB8AB76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628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A60F7-2E38-4836-BDAD-61847F130A47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28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1744-5491-4178-8323-026193264AE2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65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B6B5-B0D6-477D-AEB7-821D153F7B82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42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924337-73C4-4783-80F9-25ABFFE907FB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497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B98293-66F0-4BBB-85CA-887C000D7D4D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521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6984EE0D-66D0-4F5A-8A6A-AD1BA539ADAB}" type="datetime1">
              <a:rPr lang="zh-TW" altLang="en-US" smtClean="0"/>
              <a:t>2018/12/24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9B8DB8EA-71E0-4E5C-9FD8-53C72D04AE2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026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ms.formosasoft.com/media/80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85837" y="1699022"/>
            <a:ext cx="7300913" cy="1790700"/>
          </a:xfrm>
        </p:spPr>
        <p:txBody>
          <a:bodyPr/>
          <a:lstStyle/>
          <a:p>
            <a:r>
              <a:rPr lang="zh-TW" altLang="en-US" dirty="0" smtClean="0"/>
              <a:t>實驗室線上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管理與學習系統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err="1" smtClean="0"/>
              <a:t>tms</a:t>
            </a:r>
            <a:r>
              <a:rPr lang="en-US" altLang="zh-TW" sz="2400" dirty="0" smtClean="0"/>
              <a:t>+</a:t>
            </a:r>
          </a:p>
          <a:p>
            <a:r>
              <a:rPr lang="zh-TW" altLang="en-US" sz="2400" dirty="0" smtClean="0"/>
              <a:t>台灣</a:t>
            </a:r>
            <a:r>
              <a:rPr lang="zh-TW" altLang="en-US" sz="2400" dirty="0"/>
              <a:t>數位學習科技股份有限公司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591895" y="4967626"/>
            <a:ext cx="412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hlinkClick r:id="rId2"/>
              </a:rPr>
              <a:t>http://fms.formosasoft.com/media/802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917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困擾與現存問題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1664677"/>
            <a:ext cx="7200900" cy="4202723"/>
          </a:xfrm>
        </p:spPr>
        <p:txBody>
          <a:bodyPr/>
          <a:lstStyle/>
          <a:p>
            <a:r>
              <a:rPr lang="zh-TW" altLang="en-US" sz="2400" dirty="0" smtClean="0"/>
              <a:t>實驗室資料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文件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照片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不知道放在那裏</a:t>
            </a:r>
            <a:r>
              <a:rPr lang="en-US" altLang="zh-TW" sz="2400" dirty="0" smtClean="0"/>
              <a:t>?</a:t>
            </a:r>
          </a:p>
          <a:p>
            <a:r>
              <a:rPr lang="zh-TW" altLang="en-US" sz="2400" dirty="0" smtClean="0"/>
              <a:t>實驗技術訓練不足</a:t>
            </a:r>
            <a:endParaRPr lang="en-US" altLang="zh-TW" sz="2400" dirty="0" smtClean="0"/>
          </a:p>
          <a:p>
            <a:r>
              <a:rPr lang="zh-TW" altLang="en-US" sz="2400" dirty="0" smtClean="0"/>
              <a:t>實驗技術經驗無法傳承</a:t>
            </a:r>
            <a:endParaRPr lang="en-US" altLang="zh-TW" sz="2400" dirty="0" smtClean="0"/>
          </a:p>
          <a:p>
            <a:r>
              <a:rPr lang="zh-TW" altLang="en-US" sz="2400" dirty="0" smtClean="0"/>
              <a:t>没有標準作業流程</a:t>
            </a:r>
            <a:endParaRPr lang="en-US" altLang="zh-TW" sz="24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719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實驗室資料不知道放在那裏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5253" y="1676399"/>
            <a:ext cx="7200900" cy="4939554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全部放到網站 </a:t>
            </a:r>
            <a:r>
              <a:rPr lang="en-US" altLang="zh-TW" sz="2400" dirty="0" smtClean="0"/>
              <a:t>(llai.cm.ntu.edu.tw)</a:t>
            </a:r>
          </a:p>
          <a:p>
            <a:pPr lvl="1"/>
            <a:r>
              <a:rPr lang="zh-TW" altLang="en-US" sz="2400" dirty="0" smtClean="0"/>
              <a:t>不會丟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知道到那裏去找</a:t>
            </a:r>
            <a:endParaRPr lang="en-US" altLang="zh-TW" sz="2400" dirty="0" smtClean="0"/>
          </a:p>
          <a:p>
            <a:r>
              <a:rPr lang="zh-TW" altLang="en-US" sz="2400" dirty="0" smtClean="0"/>
              <a:t>只限於實驗室成員可以搜索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所以一定要登入</a:t>
            </a:r>
            <a:r>
              <a:rPr lang="en-US" altLang="zh-TW" sz="2400" dirty="0" smtClean="0"/>
              <a:t>)</a:t>
            </a:r>
          </a:p>
          <a:p>
            <a:pPr lvl="1"/>
            <a:r>
              <a:rPr lang="zh-TW" altLang="en-US" sz="2400" dirty="0" smtClean="0"/>
              <a:t>不同成員有不同權限</a:t>
            </a:r>
            <a:endParaRPr lang="en-US" altLang="zh-TW" sz="2400" dirty="0" smtClean="0"/>
          </a:p>
          <a:p>
            <a:r>
              <a:rPr lang="zh-TW" altLang="en-US" sz="2400" dirty="0" smtClean="0"/>
              <a:t>利用搜索</a:t>
            </a:r>
            <a:r>
              <a:rPr lang="en-US" altLang="zh-TW" sz="2400" dirty="0" smtClean="0"/>
              <a:t>: </a:t>
            </a:r>
            <a:r>
              <a:rPr lang="zh-TW" altLang="en-US" sz="2400" dirty="0" smtClean="0"/>
              <a:t>可搜索</a:t>
            </a:r>
            <a:r>
              <a:rPr lang="zh-TW" altLang="en-US" sz="2400" dirty="0" smtClean="0"/>
              <a:t>內文 （包括文字檔</a:t>
            </a:r>
            <a:r>
              <a:rPr lang="en-US" altLang="zh-TW" sz="2400" dirty="0"/>
              <a:t>, pdf</a:t>
            </a:r>
            <a:r>
              <a:rPr lang="zh-TW" altLang="en-US" sz="2400" smtClean="0"/>
              <a:t>檔</a:t>
            </a:r>
            <a:r>
              <a:rPr lang="en-US" altLang="zh-TW" sz="2400" smtClean="0"/>
              <a:t>)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例如</a:t>
            </a:r>
            <a:r>
              <a:rPr lang="en-US" altLang="zh-TW" sz="2400" dirty="0" smtClean="0"/>
              <a:t>:</a:t>
            </a:r>
          </a:p>
          <a:p>
            <a:pPr lvl="2"/>
            <a:r>
              <a:rPr lang="zh-TW" altLang="en-US" sz="2400" dirty="0" smtClean="0"/>
              <a:t>黃明源的電話</a:t>
            </a:r>
            <a:r>
              <a:rPr lang="en-US" altLang="zh-TW" sz="2400" dirty="0" smtClean="0">
                <a:sym typeface="Wingdings" panose="05000000000000000000" pitchFamily="2" charset="2"/>
              </a:rPr>
              <a:t></a:t>
            </a:r>
            <a:r>
              <a:rPr lang="zh-TW" altLang="en-US" sz="2400" dirty="0" smtClean="0"/>
              <a:t>黃明源</a:t>
            </a:r>
            <a:endParaRPr lang="en-US" altLang="zh-TW" sz="2400" dirty="0" smtClean="0"/>
          </a:p>
          <a:p>
            <a:pPr lvl="2"/>
            <a:r>
              <a:rPr lang="zh-TW" altLang="en-US" sz="2400" dirty="0" smtClean="0"/>
              <a:t>值日生工作內容</a:t>
            </a:r>
            <a:r>
              <a:rPr lang="en-US" altLang="zh-TW" sz="2400" dirty="0" smtClean="0">
                <a:sym typeface="Wingdings" panose="05000000000000000000" pitchFamily="2" charset="2"/>
              </a:rPr>
              <a:t> </a:t>
            </a:r>
            <a:r>
              <a:rPr lang="zh-TW" altLang="en-US" sz="2400" dirty="0" smtClean="0"/>
              <a:t>值日生</a:t>
            </a:r>
            <a:endParaRPr lang="en-US" altLang="zh-TW" sz="2400" dirty="0" smtClean="0"/>
          </a:p>
          <a:p>
            <a:pPr lvl="2"/>
            <a:r>
              <a:rPr lang="en-US" altLang="zh-TW" sz="2400" dirty="0" smtClean="0">
                <a:effectLst/>
              </a:rPr>
              <a:t>Cell ID</a:t>
            </a:r>
            <a:r>
              <a:rPr lang="zh-TW" altLang="en-US" sz="2400" dirty="0" smtClean="0">
                <a:effectLst/>
              </a:rPr>
              <a:t>資料 </a:t>
            </a:r>
            <a:r>
              <a:rPr lang="en-US" altLang="zh-TW" sz="2400" dirty="0" smtClean="0">
                <a:effectLst/>
                <a:sym typeface="Wingdings" panose="05000000000000000000" pitchFamily="2" charset="2"/>
              </a:rPr>
              <a:t> </a:t>
            </a:r>
            <a:r>
              <a:rPr lang="en-US" altLang="zh-TW" sz="2400" dirty="0" smtClean="0">
                <a:effectLst/>
              </a:rPr>
              <a:t>Cell </a:t>
            </a:r>
            <a:r>
              <a:rPr lang="en-US" altLang="zh-TW" sz="2400" dirty="0" smtClean="0">
                <a:effectLst/>
              </a:rPr>
              <a:t>ID</a:t>
            </a:r>
          </a:p>
          <a:p>
            <a:pPr lvl="2"/>
            <a:r>
              <a:rPr lang="zh-TW" altLang="en-US" sz="2400" dirty="0" smtClean="0"/>
              <a:t>內容在</a:t>
            </a:r>
            <a:r>
              <a:rPr lang="en-US" altLang="zh-TW" sz="2400" dirty="0" smtClean="0"/>
              <a:t>pdf</a:t>
            </a:r>
            <a:r>
              <a:rPr lang="zh-TW" altLang="en-US" sz="2400" dirty="0" smtClean="0"/>
              <a:t>檔 </a:t>
            </a:r>
            <a:r>
              <a:rPr lang="en-US" altLang="zh-TW" sz="2400" dirty="0" smtClean="0">
                <a:sym typeface="Wingdings" panose="05000000000000000000" pitchFamily="2" charset="2"/>
              </a:rPr>
              <a:t> </a:t>
            </a:r>
            <a:r>
              <a:rPr lang="dsb-DE" altLang="zh-TW" sz="2400" dirty="0" smtClean="0"/>
              <a:t>DNA </a:t>
            </a:r>
            <a:r>
              <a:rPr lang="dsb-DE" altLang="zh-TW" sz="2400" dirty="0"/>
              <a:t>Typing Report</a:t>
            </a:r>
            <a:endParaRPr lang="en-US" altLang="zh-TW" sz="2400" dirty="0" smtClean="0">
              <a:effectLst/>
            </a:endParaRPr>
          </a:p>
          <a:p>
            <a:pPr lvl="2"/>
            <a:r>
              <a:rPr lang="zh-TW" altLang="en-US" sz="2400" dirty="0" smtClean="0"/>
              <a:t>實驗室於廠商的帳號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密碼 </a:t>
            </a:r>
            <a:r>
              <a:rPr lang="en-US" altLang="zh-TW" sz="2400" dirty="0" smtClean="0">
                <a:sym typeface="Wingdings" panose="05000000000000000000" pitchFamily="2" charset="2"/>
              </a:rPr>
              <a:t> </a:t>
            </a:r>
            <a:r>
              <a:rPr lang="zh-TW" altLang="en-US" sz="2400" dirty="0" smtClean="0"/>
              <a:t>密碼</a:t>
            </a:r>
            <a:r>
              <a:rPr lang="zh-TW" altLang="en-US" dirty="0" smtClean="0">
                <a:effectLst/>
              </a:rPr>
              <a:t/>
            </a:r>
            <a:br>
              <a:rPr lang="zh-TW" altLang="en-US" dirty="0" smtClean="0">
                <a:effectLst/>
              </a:rPr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72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310664"/>
            <a:ext cx="7200900" cy="1485900"/>
          </a:xfrm>
        </p:spPr>
        <p:txBody>
          <a:bodyPr/>
          <a:lstStyle/>
          <a:p>
            <a:r>
              <a:rPr lang="zh-TW" altLang="en-US" dirty="0"/>
              <a:t>實驗</a:t>
            </a:r>
            <a:r>
              <a:rPr lang="zh-TW" altLang="en-US" dirty="0" smtClean="0"/>
              <a:t>技術訓練不足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4063" y="1160586"/>
            <a:ext cx="7947512" cy="5287105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教導者</a:t>
            </a:r>
            <a:r>
              <a:rPr lang="en-US" altLang="zh-TW" sz="2400" dirty="0" smtClean="0"/>
              <a:t>: </a:t>
            </a:r>
            <a:r>
              <a:rPr lang="zh-TW" altLang="en-US" sz="2400" dirty="0" smtClean="0"/>
              <a:t>一對一帶領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與現行方式一樣</a:t>
            </a:r>
            <a:r>
              <a:rPr lang="en-US" altLang="zh-TW" sz="2400" dirty="0" smtClean="0"/>
              <a:t>)</a:t>
            </a:r>
          </a:p>
          <a:p>
            <a:r>
              <a:rPr lang="zh-TW" altLang="en-US" sz="2400" dirty="0" smtClean="0"/>
              <a:t>學習者</a:t>
            </a:r>
            <a:r>
              <a:rPr lang="en-US" altLang="zh-TW" sz="2400" dirty="0" smtClean="0"/>
              <a:t>: </a:t>
            </a:r>
          </a:p>
          <a:p>
            <a:pPr lvl="1"/>
            <a:r>
              <a:rPr lang="zh-TW" altLang="en-US" sz="2400" dirty="0"/>
              <a:t>用手機錄影 </a:t>
            </a:r>
            <a:endParaRPr lang="en-US" altLang="zh-TW" sz="2400" dirty="0"/>
          </a:p>
          <a:p>
            <a:pPr lvl="2"/>
            <a:r>
              <a:rPr lang="zh-TW" altLang="en-US" sz="2400" dirty="0"/>
              <a:t>不用一鏡到底</a:t>
            </a:r>
            <a:r>
              <a:rPr lang="en-US" altLang="zh-TW" sz="2400" dirty="0"/>
              <a:t>,</a:t>
            </a:r>
            <a:r>
              <a:rPr lang="zh-TW" altLang="en-US" sz="2400" dirty="0"/>
              <a:t> 分段錄</a:t>
            </a:r>
            <a:r>
              <a:rPr lang="en-US" altLang="zh-TW" sz="2400" dirty="0"/>
              <a:t>, </a:t>
            </a:r>
            <a:r>
              <a:rPr lang="zh-TW" altLang="en-US" sz="2400" dirty="0"/>
              <a:t>也可先錄後面</a:t>
            </a:r>
            <a:endParaRPr lang="en-US" altLang="zh-TW" sz="2400" dirty="0"/>
          </a:p>
          <a:p>
            <a:pPr lvl="1"/>
            <a:r>
              <a:rPr lang="zh-TW" altLang="en-US" sz="2400" dirty="0" smtClean="0"/>
              <a:t>製作實驗記錄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問至少</a:t>
            </a:r>
            <a:r>
              <a:rPr lang="en-US" altLang="zh-TW" sz="2400" dirty="0" smtClean="0"/>
              <a:t>3</a:t>
            </a:r>
            <a:r>
              <a:rPr lang="zh-TW" altLang="en-US" sz="2400" dirty="0" smtClean="0"/>
              <a:t>個問題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常犯錯的地方</a:t>
            </a:r>
            <a:r>
              <a:rPr lang="en-US" altLang="zh-TW" sz="2400" dirty="0" smtClean="0"/>
              <a:t>)</a:t>
            </a:r>
          </a:p>
          <a:p>
            <a:pPr lvl="1"/>
            <a:r>
              <a:rPr lang="zh-TW" altLang="en-US" sz="2400" dirty="0" smtClean="0">
                <a:sym typeface="Wingdings" panose="05000000000000000000" pitchFamily="2" charset="2"/>
              </a:rPr>
              <a:t>放在討論區</a:t>
            </a:r>
            <a:endParaRPr lang="en-US" altLang="zh-TW" sz="2400" dirty="0" smtClean="0">
              <a:sym typeface="Wingdings" panose="05000000000000000000" pitchFamily="2" charset="2"/>
            </a:endParaRPr>
          </a:p>
          <a:p>
            <a:pPr lvl="1"/>
            <a:r>
              <a:rPr lang="zh-TW" altLang="en-US" sz="2400" dirty="0" smtClean="0">
                <a:sym typeface="Wingdings" panose="05000000000000000000" pitchFamily="2" charset="2"/>
              </a:rPr>
              <a:t>等到有答案後</a:t>
            </a:r>
            <a:r>
              <a:rPr lang="en-US" altLang="zh-TW" sz="2400" dirty="0" smtClean="0">
                <a:sym typeface="Wingdings" panose="05000000000000000000" pitchFamily="2" charset="2"/>
              </a:rPr>
              <a:t>, </a:t>
            </a:r>
            <a:r>
              <a:rPr lang="zh-TW" altLang="en-US" sz="2400" dirty="0" smtClean="0">
                <a:sym typeface="Wingdings" panose="05000000000000000000" pitchFamily="2" charset="2"/>
              </a:rPr>
              <a:t>放到</a:t>
            </a:r>
            <a:r>
              <a:rPr lang="en-US" altLang="zh-TW" sz="2400" dirty="0" smtClean="0">
                <a:sym typeface="Wingdings" panose="05000000000000000000" pitchFamily="2" charset="2"/>
              </a:rPr>
              <a:t>FAQ (Frequently Asked Questions) </a:t>
            </a:r>
          </a:p>
          <a:p>
            <a:pPr lvl="1"/>
            <a:r>
              <a:rPr lang="zh-TW" altLang="en-US" sz="2400" dirty="0" smtClean="0"/>
              <a:t>加影片問答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强調重點</a:t>
            </a:r>
            <a:r>
              <a:rPr lang="en-US" altLang="zh-TW" sz="2400" dirty="0" smtClean="0"/>
              <a:t>)</a:t>
            </a:r>
            <a:endParaRPr lang="en-US" altLang="zh-TW" sz="2400" dirty="0"/>
          </a:p>
          <a:p>
            <a:pPr lvl="1"/>
            <a:r>
              <a:rPr lang="zh-TW" altLang="en-US" sz="2400" dirty="0" smtClean="0">
                <a:sym typeface="Wingdings" panose="05000000000000000000" pitchFamily="2" charset="2"/>
              </a:rPr>
              <a:t>開課程</a:t>
            </a:r>
            <a:r>
              <a:rPr lang="en-US" altLang="zh-TW" sz="2400" dirty="0" smtClean="0">
                <a:sym typeface="Wingdings" panose="05000000000000000000" pitchFamily="2" charset="2"/>
              </a:rPr>
              <a:t>, </a:t>
            </a:r>
            <a:r>
              <a:rPr lang="zh-TW" altLang="en-US" sz="2400" dirty="0" smtClean="0">
                <a:sym typeface="Wingdings" panose="05000000000000000000" pitchFamily="2" charset="2"/>
              </a:rPr>
              <a:t>將</a:t>
            </a:r>
            <a:r>
              <a:rPr lang="en-US" altLang="zh-TW" sz="2400" dirty="0" smtClean="0">
                <a:sym typeface="Wingdings" panose="05000000000000000000" pitchFamily="2" charset="2"/>
              </a:rPr>
              <a:t>FAQ</a:t>
            </a:r>
            <a:r>
              <a:rPr lang="zh-TW" altLang="en-US" sz="2400" dirty="0" smtClean="0">
                <a:sym typeface="Wingdings" panose="05000000000000000000" pitchFamily="2" charset="2"/>
              </a:rPr>
              <a:t>變成測驗題</a:t>
            </a:r>
            <a:r>
              <a:rPr lang="en-US" altLang="zh-TW" sz="2400" dirty="0" smtClean="0">
                <a:sym typeface="Wingdings" panose="05000000000000000000" pitchFamily="2" charset="2"/>
              </a:rPr>
              <a:t>(</a:t>
            </a:r>
            <a:r>
              <a:rPr lang="zh-TW" altLang="en-US" sz="2400" dirty="0" smtClean="0">
                <a:sym typeface="Wingdings" panose="05000000000000000000" pitchFamily="2" charset="2"/>
              </a:rPr>
              <a:t>通過條件</a:t>
            </a:r>
            <a:r>
              <a:rPr lang="en-US" altLang="zh-TW" sz="2400" dirty="0" smtClean="0">
                <a:sym typeface="Wingdings" panose="05000000000000000000" pitchFamily="2" charset="2"/>
              </a:rPr>
              <a:t>:3</a:t>
            </a:r>
            <a:r>
              <a:rPr lang="zh-TW" altLang="en-US" sz="2400" dirty="0" smtClean="0">
                <a:sym typeface="Wingdings" panose="05000000000000000000" pitchFamily="2" charset="2"/>
              </a:rPr>
              <a:t>次內達到</a:t>
            </a:r>
            <a:r>
              <a:rPr lang="en-US" altLang="zh-TW" sz="2400" dirty="0" smtClean="0">
                <a:sym typeface="Wingdings" panose="05000000000000000000" pitchFamily="2" charset="2"/>
              </a:rPr>
              <a:t>100</a:t>
            </a:r>
            <a:r>
              <a:rPr lang="zh-TW" altLang="en-US" sz="2400" dirty="0" smtClean="0">
                <a:sym typeface="Wingdings" panose="05000000000000000000" pitchFamily="2" charset="2"/>
              </a:rPr>
              <a:t>分</a:t>
            </a:r>
            <a:r>
              <a:rPr lang="en-US" altLang="zh-TW" sz="2400" dirty="0" smtClean="0">
                <a:sym typeface="Wingdings" panose="05000000000000000000" pitchFamily="2" charset="2"/>
              </a:rPr>
              <a:t>) </a:t>
            </a:r>
          </a:p>
          <a:p>
            <a:pPr lvl="1"/>
            <a:r>
              <a:rPr lang="zh-TW" altLang="en-US" sz="2400" dirty="0" smtClean="0">
                <a:sym typeface="Wingdings" panose="05000000000000000000" pitchFamily="2" charset="2"/>
              </a:rPr>
              <a:t>通知實驗室其他人員來考試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238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0969"/>
          </a:xfrm>
        </p:spPr>
        <p:txBody>
          <a:bodyPr/>
          <a:lstStyle/>
          <a:p>
            <a:r>
              <a:rPr lang="zh-TW" altLang="en-US" dirty="0"/>
              <a:t>實驗技術經驗無法</a:t>
            </a:r>
            <a:r>
              <a:rPr lang="zh-TW" altLang="en-US" dirty="0" smtClean="0"/>
              <a:t>傳承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1582615"/>
            <a:ext cx="7200900" cy="4284785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做實驗室現在情況的課程</a:t>
            </a:r>
            <a:endParaRPr lang="en-US" altLang="zh-TW" sz="2400" dirty="0" smtClean="0"/>
          </a:p>
          <a:p>
            <a:r>
              <a:rPr lang="zh-TW" altLang="en-US" sz="2400" dirty="0" smtClean="0"/>
              <a:t>學</a:t>
            </a:r>
            <a:r>
              <a:rPr lang="zh-TW" altLang="en-US" sz="2400" dirty="0"/>
              <a:t>程 </a:t>
            </a:r>
            <a:r>
              <a:rPr lang="en-US" altLang="zh-TW" sz="2400" dirty="0"/>
              <a:t>(</a:t>
            </a:r>
            <a:r>
              <a:rPr lang="zh-TW" altLang="en-US" sz="2400" dirty="0"/>
              <a:t>許多課程的總和</a:t>
            </a:r>
            <a:r>
              <a:rPr lang="en-US" altLang="zh-TW" sz="2400" dirty="0"/>
              <a:t>)</a:t>
            </a:r>
          </a:p>
          <a:p>
            <a:pPr lvl="1"/>
            <a:r>
              <a:rPr lang="zh-TW" altLang="en-US" sz="2400" dirty="0" smtClean="0"/>
              <a:t>新進人員訓練</a:t>
            </a:r>
            <a:endParaRPr lang="en-US" altLang="zh-TW" sz="2400" dirty="0"/>
          </a:p>
          <a:p>
            <a:pPr lvl="1"/>
            <a:r>
              <a:rPr lang="zh-TW" altLang="en-US" sz="2400" dirty="0"/>
              <a:t>依角色完成不同內容的學程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1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44415"/>
          </a:xfrm>
        </p:spPr>
        <p:txBody>
          <a:bodyPr/>
          <a:lstStyle/>
          <a:p>
            <a:r>
              <a:rPr lang="zh-TW" altLang="en-US" dirty="0"/>
              <a:t>没有標準作業</a:t>
            </a:r>
            <a:r>
              <a:rPr lang="zh-TW" altLang="en-US" dirty="0" smtClean="0"/>
              <a:t>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1535723"/>
            <a:ext cx="7200900" cy="4331677"/>
          </a:xfrm>
        </p:spPr>
        <p:txBody>
          <a:bodyPr/>
          <a:lstStyle/>
          <a:p>
            <a:r>
              <a:rPr lang="zh-TW" altLang="en-US" sz="2400" dirty="0" smtClean="0"/>
              <a:t>用</a:t>
            </a:r>
            <a:r>
              <a:rPr lang="en-US" altLang="zh-TW" sz="2400" dirty="0" smtClean="0"/>
              <a:t>Word</a:t>
            </a:r>
            <a:r>
              <a:rPr lang="zh-TW" altLang="en-US" sz="2400" dirty="0" smtClean="0"/>
              <a:t>將每個步驟記錄下來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愈詳細愈好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相關網站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照名片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廠商</a:t>
            </a:r>
            <a:r>
              <a:rPr lang="zh-TW" altLang="en-US" sz="2400" dirty="0"/>
              <a:t>資料</a:t>
            </a:r>
            <a:r>
              <a:rPr lang="en-US" altLang="zh-TW" sz="2400" dirty="0"/>
              <a:t>, </a:t>
            </a:r>
            <a:r>
              <a:rPr lang="zh-TW" altLang="en-US" sz="2400" dirty="0" smtClean="0"/>
              <a:t>名字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連絡電話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注意事項</a:t>
            </a:r>
            <a:endParaRPr lang="en-US" altLang="zh-TW" sz="2400" dirty="0" smtClean="0"/>
          </a:p>
          <a:p>
            <a:r>
              <a:rPr lang="zh-TW" altLang="en-US" sz="2400" dirty="0" smtClean="0"/>
              <a:t>用說的也行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錄音下來</a:t>
            </a:r>
            <a:endParaRPr lang="en-US" altLang="zh-TW" sz="2400" dirty="0" smtClean="0"/>
          </a:p>
          <a:p>
            <a:r>
              <a:rPr lang="zh-TW" altLang="en-US" sz="2400" dirty="0" smtClean="0"/>
              <a:t>上</a:t>
            </a:r>
            <a:r>
              <a:rPr lang="zh-TW" altLang="en-US" sz="2400" dirty="0"/>
              <a:t>傳到實驗室</a:t>
            </a:r>
            <a:r>
              <a:rPr lang="zh-TW" altLang="en-US" sz="2400" dirty="0" smtClean="0"/>
              <a:t>網站 </a:t>
            </a:r>
            <a:r>
              <a:rPr lang="en-US" altLang="zh-TW" sz="2400" dirty="0" smtClean="0"/>
              <a:t>(word file, mp3 file)</a:t>
            </a:r>
          </a:p>
          <a:p>
            <a:pPr lvl="1"/>
            <a:r>
              <a:rPr lang="zh-TW" altLang="en-US" sz="2400" dirty="0" smtClean="0"/>
              <a:t>名字加</a:t>
            </a:r>
            <a:r>
              <a:rPr lang="en-US" altLang="zh-TW" sz="2400" dirty="0" smtClean="0"/>
              <a:t>SOP,</a:t>
            </a:r>
            <a:r>
              <a:rPr lang="zh-TW" altLang="en-US" sz="2400" dirty="0" smtClean="0"/>
              <a:t> 當搜索依據</a:t>
            </a:r>
            <a:endParaRPr lang="en-US" altLang="zh-TW" sz="2400" dirty="0" smtClean="0"/>
          </a:p>
          <a:p>
            <a:pPr lvl="1"/>
            <a:r>
              <a:rPr lang="zh-TW" altLang="en-US" sz="2400" dirty="0"/>
              <a:t>加在</a:t>
            </a:r>
            <a:r>
              <a:rPr lang="zh-TW" altLang="en-US" sz="2400" dirty="0" smtClean="0"/>
              <a:t>標籤</a:t>
            </a:r>
            <a:r>
              <a:rPr lang="en-US" altLang="zh-TW" sz="2400" dirty="0"/>
              <a:t>,</a:t>
            </a:r>
            <a:r>
              <a:rPr lang="zh-TW" altLang="en-US" sz="2400" dirty="0"/>
              <a:t> 當搜索依據</a:t>
            </a:r>
            <a:endParaRPr lang="en-US" altLang="zh-TW" sz="2400" dirty="0"/>
          </a:p>
          <a:p>
            <a:pPr marL="530352" lvl="1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1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使用心得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1688123"/>
            <a:ext cx="7200900" cy="4179277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前人種樹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後人</a:t>
            </a:r>
            <a:r>
              <a:rPr lang="zh-TW" altLang="en-US" sz="2400" dirty="0"/>
              <a:t>乘</a:t>
            </a:r>
            <a:r>
              <a:rPr lang="zh-TW" altLang="en-US" sz="2400" dirty="0" smtClean="0"/>
              <a:t>涼的工作</a:t>
            </a:r>
            <a:endParaRPr lang="en-US" altLang="zh-TW" sz="2400" dirty="0" smtClean="0"/>
          </a:p>
          <a:p>
            <a:r>
              <a:rPr lang="zh-TW" altLang="en-US" sz="2400" dirty="0" smtClean="0"/>
              <a:t>踏第一步永遠最困難</a:t>
            </a:r>
            <a:endParaRPr lang="en-US" altLang="zh-TW" sz="2400" dirty="0" smtClean="0"/>
          </a:p>
          <a:p>
            <a:r>
              <a:rPr lang="zh-TW" altLang="en-US" sz="2400" dirty="0" smtClean="0"/>
              <a:t>先求有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再求好 </a:t>
            </a:r>
            <a:endParaRPr lang="en-US" altLang="zh-TW" sz="2400" dirty="0" smtClean="0"/>
          </a:p>
          <a:p>
            <a:r>
              <a:rPr lang="zh-TW" altLang="en-US" sz="2400" dirty="0" smtClean="0"/>
              <a:t>没有最好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只有更好</a:t>
            </a:r>
            <a:endParaRPr lang="en-US" altLang="zh-TW" sz="2400" dirty="0" smtClean="0"/>
          </a:p>
          <a:p>
            <a:r>
              <a:rPr lang="zh-TW" altLang="en-US" sz="2400" b="1" dirty="0"/>
              <a:t>關鍵</a:t>
            </a:r>
            <a:r>
              <a:rPr lang="en-US" altLang="zh-TW" sz="2400" dirty="0"/>
              <a:t>: </a:t>
            </a:r>
            <a:r>
              <a:rPr lang="zh-TW" altLang="en-US" sz="2400" dirty="0"/>
              <a:t>持續做</a:t>
            </a:r>
            <a:r>
              <a:rPr lang="en-US" altLang="zh-TW" sz="2400" dirty="0"/>
              <a:t>, </a:t>
            </a:r>
            <a:r>
              <a:rPr lang="zh-TW" altLang="en-US" sz="2400" dirty="0"/>
              <a:t>累積所有資訊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2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97523"/>
          </a:xfrm>
        </p:spPr>
        <p:txBody>
          <a:bodyPr/>
          <a:lstStyle/>
          <a:p>
            <a:r>
              <a:rPr lang="zh-TW" altLang="en-US" dirty="0" smtClean="0"/>
              <a:t>作業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28700" y="1535723"/>
            <a:ext cx="7200900" cy="4331677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每人找一個你現在實驗的技術</a:t>
            </a:r>
            <a:r>
              <a:rPr lang="en-US" altLang="zh-TW" sz="2400" dirty="0" smtClean="0"/>
              <a:t>, </a:t>
            </a:r>
            <a:r>
              <a:rPr lang="zh-TW" altLang="en-US" sz="2400" dirty="0" smtClean="0"/>
              <a:t>建立一個課程</a:t>
            </a:r>
            <a:endParaRPr lang="en-US" altLang="zh-TW" sz="2400" dirty="0" smtClean="0"/>
          </a:p>
          <a:p>
            <a:pPr lvl="1"/>
            <a:r>
              <a:rPr lang="zh-TW" altLang="en-US" sz="2400" dirty="0"/>
              <a:t>影片</a:t>
            </a:r>
            <a:r>
              <a:rPr lang="en-US" altLang="zh-TW" sz="2400" dirty="0"/>
              <a:t>: </a:t>
            </a:r>
            <a:r>
              <a:rPr lang="zh-TW" altLang="en-US" sz="2400" dirty="0"/>
              <a:t>自錄</a:t>
            </a:r>
            <a:r>
              <a:rPr lang="en-US" altLang="zh-TW" sz="2400" dirty="0"/>
              <a:t>, </a:t>
            </a:r>
            <a:r>
              <a:rPr lang="en-US" altLang="zh-TW" sz="2400" dirty="0" err="1" smtClean="0"/>
              <a:t>Youtube</a:t>
            </a:r>
            <a:r>
              <a:rPr lang="zh-TW" altLang="en-US" sz="2400" dirty="0" smtClean="0"/>
              <a:t>影片</a:t>
            </a:r>
            <a:endParaRPr lang="en-US" altLang="zh-TW" sz="2400" dirty="0" smtClean="0"/>
          </a:p>
          <a:p>
            <a:pPr lvl="1"/>
            <a:r>
              <a:rPr lang="zh-TW" altLang="en-US" sz="2400" dirty="0"/>
              <a:t>加</a:t>
            </a:r>
            <a:r>
              <a:rPr lang="zh-TW" altLang="en-US" sz="2400" dirty="0" smtClean="0"/>
              <a:t>索引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加影片問答</a:t>
            </a:r>
            <a:endParaRPr lang="en-US" altLang="zh-TW" sz="2400" dirty="0" smtClean="0"/>
          </a:p>
          <a:p>
            <a:pPr lvl="1"/>
            <a:r>
              <a:rPr lang="en-US" altLang="zh-TW" sz="2400" dirty="0" smtClean="0"/>
              <a:t>FAQ</a:t>
            </a:r>
          </a:p>
          <a:p>
            <a:pPr lvl="1"/>
            <a:r>
              <a:rPr lang="zh-TW" altLang="en-US" sz="2400" dirty="0"/>
              <a:t>出測驗</a:t>
            </a:r>
            <a:r>
              <a:rPr lang="zh-TW" altLang="en-US" sz="2400" dirty="0" smtClean="0"/>
              <a:t>題</a:t>
            </a:r>
            <a:endParaRPr lang="en-US" altLang="zh-TW" sz="2400" dirty="0" smtClean="0"/>
          </a:p>
          <a:p>
            <a:pPr lvl="1"/>
            <a:r>
              <a:rPr lang="zh-TW" altLang="en-US" sz="2400" dirty="0"/>
              <a:t>發</a:t>
            </a:r>
            <a:r>
              <a:rPr lang="zh-TW" altLang="en-US" sz="2400" dirty="0" smtClean="0"/>
              <a:t>布</a:t>
            </a:r>
            <a:r>
              <a:rPr lang="zh-TW" altLang="en-US" sz="2400" dirty="0"/>
              <a:t>課程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8EA-71E0-4E5C-9FD8-53C72D04AE2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13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359</TotalTime>
  <Words>399</Words>
  <Application>Microsoft Office PowerPoint</Application>
  <PresentationFormat>如螢幕大小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Calibri</vt:lpstr>
      <vt:lpstr>Franklin Gothic Book</vt:lpstr>
      <vt:lpstr>Wingdings</vt:lpstr>
      <vt:lpstr>Crop</vt:lpstr>
      <vt:lpstr>實驗室線上 管理與學習系統</vt:lpstr>
      <vt:lpstr>困擾與現存問題</vt:lpstr>
      <vt:lpstr>實驗室資料不知道放在那裏?</vt:lpstr>
      <vt:lpstr>實驗技術訓練不足</vt:lpstr>
      <vt:lpstr>實驗技術經驗無法傳承</vt:lpstr>
      <vt:lpstr>没有標準作業流程</vt:lpstr>
      <vt:lpstr>使用心得</vt:lpstr>
      <vt:lpstr>作業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實驗室線上管理與學習系統</dc:title>
  <dc:creator>亮全 賴</dc:creator>
  <cp:lastModifiedBy>亮全 賴</cp:lastModifiedBy>
  <cp:revision>23</cp:revision>
  <dcterms:created xsi:type="dcterms:W3CDTF">2018-12-22T01:56:48Z</dcterms:created>
  <dcterms:modified xsi:type="dcterms:W3CDTF">2018-12-23T22:13:52Z</dcterms:modified>
</cp:coreProperties>
</file>